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7.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8.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9.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0.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 id="2147483714" r:id="rId2"/>
    <p:sldMasterId id="2147483715" r:id="rId3"/>
    <p:sldMasterId id="2147483716" r:id="rId4"/>
    <p:sldMasterId id="2147483771" r:id="rId5"/>
    <p:sldMasterId id="2147483832" r:id="rId6"/>
    <p:sldMasterId id="2147483859" r:id="rId7"/>
    <p:sldMasterId id="2147483883" r:id="rId8"/>
    <p:sldMasterId id="2147483937" r:id="rId9"/>
    <p:sldMasterId id="2147483965" r:id="rId10"/>
    <p:sldMasterId id="2147483989" r:id="rId11"/>
  </p:sldMasterIdLst>
  <p:notesMasterIdLst>
    <p:notesMasterId r:id="rId71"/>
  </p:notesMasterIdLst>
  <p:sldIdLst>
    <p:sldId id="256" r:id="rId12"/>
    <p:sldId id="349" r:id="rId13"/>
    <p:sldId id="257" r:id="rId14"/>
    <p:sldId id="2074" r:id="rId15"/>
    <p:sldId id="261" r:id="rId16"/>
    <p:sldId id="2063" r:id="rId17"/>
    <p:sldId id="2101" r:id="rId18"/>
    <p:sldId id="2102" r:id="rId19"/>
    <p:sldId id="294" r:id="rId20"/>
    <p:sldId id="295" r:id="rId21"/>
    <p:sldId id="262" r:id="rId22"/>
    <p:sldId id="267" r:id="rId23"/>
    <p:sldId id="2095" r:id="rId24"/>
    <p:sldId id="2100" r:id="rId25"/>
    <p:sldId id="263" r:id="rId26"/>
    <p:sldId id="260" r:id="rId27"/>
    <p:sldId id="342" r:id="rId28"/>
    <p:sldId id="343" r:id="rId29"/>
    <p:sldId id="2082" r:id="rId30"/>
    <p:sldId id="2068" r:id="rId31"/>
    <p:sldId id="2069" r:id="rId32"/>
    <p:sldId id="2103" r:id="rId33"/>
    <p:sldId id="2088" r:id="rId34"/>
    <p:sldId id="2097" r:id="rId35"/>
    <p:sldId id="283" r:id="rId36"/>
    <p:sldId id="2104" r:id="rId37"/>
    <p:sldId id="2079" r:id="rId38"/>
    <p:sldId id="284" r:id="rId39"/>
    <p:sldId id="2099" r:id="rId40"/>
    <p:sldId id="269" r:id="rId41"/>
    <p:sldId id="271" r:id="rId42"/>
    <p:sldId id="272" r:id="rId43"/>
    <p:sldId id="273" r:id="rId44"/>
    <p:sldId id="274" r:id="rId45"/>
    <p:sldId id="275" r:id="rId46"/>
    <p:sldId id="277" r:id="rId47"/>
    <p:sldId id="278" r:id="rId48"/>
    <p:sldId id="279" r:id="rId49"/>
    <p:sldId id="2070" r:id="rId50"/>
    <p:sldId id="2080" r:id="rId51"/>
    <p:sldId id="2081" r:id="rId52"/>
    <p:sldId id="2085" r:id="rId53"/>
    <p:sldId id="2086" r:id="rId54"/>
    <p:sldId id="2093" r:id="rId55"/>
    <p:sldId id="2094" r:id="rId56"/>
    <p:sldId id="2077" r:id="rId57"/>
    <p:sldId id="2078" r:id="rId58"/>
    <p:sldId id="331" r:id="rId59"/>
    <p:sldId id="334" r:id="rId60"/>
    <p:sldId id="2071" r:id="rId61"/>
    <p:sldId id="2087" r:id="rId62"/>
    <p:sldId id="282" r:id="rId63"/>
    <p:sldId id="2072" r:id="rId64"/>
    <p:sldId id="280" r:id="rId65"/>
    <p:sldId id="2084" r:id="rId66"/>
    <p:sldId id="281" r:id="rId67"/>
    <p:sldId id="2073" r:id="rId68"/>
    <p:sldId id="2047" r:id="rId69"/>
    <p:sldId id="285" r:id="rId70"/>
  </p:sldIdLst>
  <p:sldSz cx="9144000" cy="5143500" type="screen16x9"/>
  <p:notesSz cx="6858000" cy="9144000"/>
  <p:embeddedFontLst>
    <p:embeddedFont>
      <p:font typeface="Arial Black" panose="020B0604020202020204" pitchFamily="34" charset="0"/>
      <p:bold r:id="rId72"/>
    </p:embeddedFont>
    <p:embeddedFont>
      <p:font typeface="Calibri" panose="020F0502020204030204" pitchFamily="34" charset="0"/>
      <p:regular r:id="rId73"/>
      <p:bold r:id="rId74"/>
      <p:italic r:id="rId75"/>
      <p:boldItalic r:id="rId76"/>
    </p:embeddedFont>
    <p:embeddedFont>
      <p:font typeface="Lato" panose="020F0502020204030203" pitchFamily="34" charset="77"/>
      <p:regular r:id="rId77"/>
      <p:bold r:id="rId78"/>
      <p:italic r:id="rId79"/>
      <p:boldItalic r:id="rId80"/>
    </p:embeddedFont>
    <p:embeddedFont>
      <p:font typeface="Lato Black" panose="020F0802020204030203" pitchFamily="34" charset="77"/>
      <p:bold r:id="rId81"/>
      <p:italic r:id="rId82"/>
      <p:boldItalic r:id="rId83"/>
    </p:embeddedFont>
    <p:embeddedFont>
      <p:font typeface="Lato Light" panose="020F0502020204030204" pitchFamily="34" charset="0"/>
      <p:regular r:id="rId84"/>
      <p:bold r:id="rId85"/>
      <p:italic r:id="rId86"/>
      <p:boldItalic r:id="rId87"/>
    </p:embeddedFont>
    <p:embeddedFont>
      <p:font typeface="Noto Sans Symbols" panose="020F0502020204030204" pitchFamily="34" charset="0"/>
      <p:regular r:id="rId88"/>
      <p:bold r:id="rId89"/>
      <p:italic r:id="rId90"/>
      <p:boldItalic r:id="rId91"/>
    </p:embeddedFont>
    <p:embeddedFont>
      <p:font typeface="Roboto" panose="02000000000000000000" pitchFamily="2" charset="0"/>
      <p:regular r:id="rId92"/>
      <p:bold r:id="rId93"/>
      <p:italic r:id="rId94"/>
      <p:boldItalic r:id="rId95"/>
    </p:embeddedFont>
    <p:embeddedFont>
      <p:font typeface="Roboto Black" panose="02000000000000000000" pitchFamily="2" charset="0"/>
      <p:bold r:id="rId96"/>
      <p:italic r:id="rId97"/>
      <p:boldItalic r:id="rId98"/>
    </p:embeddedFont>
    <p:embeddedFont>
      <p:font typeface="Roboto Light" panose="02000000000000000000" pitchFamily="2" charset="0"/>
      <p:regular r:id="rId99"/>
      <p:bold r:id="rId100"/>
      <p:italic r:id="rId101"/>
      <p:boldItalic r:id="rId102"/>
    </p:embeddedFont>
    <p:embeddedFont>
      <p:font typeface="Roboto Medium" panose="02000000000000000000" pitchFamily="2"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yank Patel" initials="" lastIdx="3" clrIdx="0"/>
  <p:cmAuthor id="2" name="Shaun Ahmadian" initials="" lastIdx="9" clrIdx="1"/>
  <p:cmAuthor id="3" name="Krishna Maheshwari" initials="" lastIdx="3" clrIdx="2"/>
  <p:cmAuthor id="4" name="Karthik Krishnamoorthy" initials="" lastIdx="3" clrIdx="3"/>
  <p:cmAuthor id="5" name="Deleted user" initials="" lastIdx="3" clrIdx="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406EEC-B608-4982-AC10-E16FCB758CA8}">
  <a:tblStyle styleId="{5F406EEC-B608-4982-AC10-E16FCB758CA8}" styleName="Table_0">
    <a:wholeTbl>
      <a:tcTxStyle b="off" i="off">
        <a:font>
          <a:latin typeface="Roboto"/>
          <a:ea typeface="Roboto"/>
          <a:cs typeface="Roboto"/>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CE6"/>
          </a:solidFill>
        </a:fill>
      </a:tcStyle>
    </a:wholeTbl>
    <a:band1H>
      <a:tcTxStyle/>
      <a:tcStyle>
        <a:tcBdr/>
        <a:fill>
          <a:solidFill>
            <a:srgbClr val="FFD8CA"/>
          </a:solidFill>
        </a:fill>
      </a:tcStyle>
    </a:band1H>
    <a:band2H>
      <a:tcTxStyle/>
      <a:tcStyle>
        <a:tcBdr/>
      </a:tcStyle>
    </a:band2H>
    <a:band1V>
      <a:tcTxStyle/>
      <a:tcStyle>
        <a:tcBdr/>
        <a:fill>
          <a:solidFill>
            <a:srgbClr val="FFD8CA"/>
          </a:solidFill>
        </a:fill>
      </a:tcStyle>
    </a:band1V>
    <a:band2V>
      <a:tcTxStyle/>
      <a:tcStyle>
        <a:tcBdr/>
      </a:tcStyle>
    </a:band2V>
    <a:lastCol>
      <a:tcTxStyle b="on" i="off">
        <a:font>
          <a:latin typeface="Roboto"/>
          <a:ea typeface="Roboto"/>
          <a:cs typeface="Roboto"/>
        </a:font>
        <a:schemeClr val="lt1"/>
      </a:tcTxStyle>
      <a:tcStyle>
        <a:tcBdr/>
        <a:fill>
          <a:solidFill>
            <a:schemeClr val="accent1"/>
          </a:solidFill>
        </a:fill>
      </a:tcStyle>
    </a:lastCol>
    <a:firstCol>
      <a:tcTxStyle b="on" i="off">
        <a:font>
          <a:latin typeface="Roboto"/>
          <a:ea typeface="Roboto"/>
          <a:cs typeface="Roboto"/>
        </a:font>
        <a:schemeClr val="lt1"/>
      </a:tcTxStyle>
      <a:tcStyle>
        <a:tcBdr/>
        <a:fill>
          <a:solidFill>
            <a:schemeClr val="accent1"/>
          </a:solidFill>
        </a:fill>
      </a:tcStyle>
    </a:firstCol>
    <a:lastRow>
      <a:tcTxStyle b="on" i="off">
        <a:font>
          <a:latin typeface="Roboto"/>
          <a:ea typeface="Roboto"/>
          <a:cs typeface="Roboto"/>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Roboto"/>
          <a:ea typeface="Roboto"/>
          <a:cs typeface="Roboto"/>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F3475092-FF01-4E19-92A3-CE955A95CC2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B76CE7B-2ABA-49FE-8728-6C6339AACBB2}"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1973"/>
  </p:normalViewPr>
  <p:slideViewPr>
    <p:cSldViewPr snapToGrid="0">
      <p:cViewPr varScale="1">
        <p:scale>
          <a:sx n="138" d="100"/>
          <a:sy n="138" d="100"/>
        </p:scale>
        <p:origin x="142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5.xml"/><Relationship Id="rId107" Type="http://schemas.openxmlformats.org/officeDocument/2006/relationships/commentAuthors" Target="commentAuthors.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font" Target="fonts/font31.fntdata"/><Relationship Id="rId5" Type="http://schemas.openxmlformats.org/officeDocument/2006/relationships/slideMaster" Target="slideMasters/slideMaster5.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font" Target="fonts/font32.fntdata"/><Relationship Id="rId108" Type="http://schemas.openxmlformats.org/officeDocument/2006/relationships/presProps" Target="pres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font" Target="fonts/font4.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font" Target="fonts/font35.fntdata"/><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viewProps" Target="viewProps.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font" Target="fonts/font33.fntdata"/><Relationship Id="rId7" Type="http://schemas.openxmlformats.org/officeDocument/2006/relationships/slideMaster" Target="slideMasters/slideMaster7.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font" Target="fonts/font16.fntdata"/><Relationship Id="rId110"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font" Target="fonts/font11.fntdata"/><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font" Target="fonts/font34.fntdata"/><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font" Target="fonts/font12.fntdata"/><Relationship Id="rId88" Type="http://schemas.openxmlformats.org/officeDocument/2006/relationships/font" Target="fonts/font17.fntdata"/><Relationship Id="rId11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hyperlink" Target="https://www.cloudera.com/products/pricing.html" TargetMode="External"/><Relationship Id="rId7" Type="http://schemas.openxmlformats.org/officeDocument/2006/relationships/hyperlink" Target="https://www.cloudera.com/about/training.html" TargetMode="External"/><Relationship Id="rId2" Type="http://schemas.openxmlformats.org/officeDocument/2006/relationships/hyperlink" Target="https://blog.cloudera.com/upgrade-journey-the-path-from-cdh-to-cdp-private-cloud/" TargetMode="External"/><Relationship Id="rId1" Type="http://schemas.openxmlformats.org/officeDocument/2006/relationships/hyperlink" Target="https://docs.cloudera.com/cdp-private-cloud/latest/upgrade.html" TargetMode="External"/><Relationship Id="rId6" Type="http://schemas.openxmlformats.org/officeDocument/2006/relationships/hyperlink" Target="https://www.cloudera.com/about/services-and-support/professional-services.html" TargetMode="External"/><Relationship Id="rId5" Type="http://schemas.openxmlformats.org/officeDocument/2006/relationships/hyperlink" Target="https://www.cloudera.com/products/cdp-migration/migration-from-cdh.html?tab=0" TargetMode="External"/><Relationship Id="rId4" Type="http://schemas.openxmlformats.org/officeDocument/2006/relationships/hyperlink" Target="https://my.cloudera.com/"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cloudera.com/products/pricing.html" TargetMode="External"/><Relationship Id="rId7" Type="http://schemas.openxmlformats.org/officeDocument/2006/relationships/hyperlink" Target="https://www.cloudera.com/about/training.html" TargetMode="External"/><Relationship Id="rId2" Type="http://schemas.openxmlformats.org/officeDocument/2006/relationships/hyperlink" Target="https://blog.cloudera.com/upgrade-journey-the-path-from-cdh-to-cdp-private-cloud/" TargetMode="External"/><Relationship Id="rId1" Type="http://schemas.openxmlformats.org/officeDocument/2006/relationships/hyperlink" Target="https://docs.cloudera.com/cdp-private-cloud/latest/upgrade.html" TargetMode="External"/><Relationship Id="rId6" Type="http://schemas.openxmlformats.org/officeDocument/2006/relationships/hyperlink" Target="https://www.cloudera.com/about/services-and-support/professional-services.html" TargetMode="External"/><Relationship Id="rId5" Type="http://schemas.openxmlformats.org/officeDocument/2006/relationships/hyperlink" Target="https://www.cloudera.com/products/cdp-migration/migration-from-cdh.html?tab=0" TargetMode="External"/><Relationship Id="rId4" Type="http://schemas.openxmlformats.org/officeDocument/2006/relationships/hyperlink" Target="https://my.cloudera.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619EA7-CA7C-4219-98D1-128E2130249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A742001-C463-42E8-A450-73B124A3CDCA}">
      <dgm:prSet custT="1"/>
      <dgm:spPr/>
      <dgm:t>
        <a:bodyPr/>
        <a:lstStyle/>
        <a:p>
          <a:r>
            <a:rPr lang="en-AU" sz="900" dirty="0">
              <a:solidFill>
                <a:schemeClr val="bg1"/>
              </a:solidFill>
            </a:rPr>
            <a:t>CDP Upgrade/Migration </a:t>
          </a:r>
          <a:r>
            <a:rPr lang="en-GB" sz="900" dirty="0">
              <a:hlinkClick xmlns:r="http://schemas.openxmlformats.org/officeDocument/2006/relationships" r:id="rId1"/>
            </a:rPr>
            <a:t>https://docs.cloudera.com/cdp-private-cloud/latest/upgrade.html</a:t>
          </a:r>
          <a:endParaRPr lang="en-US" sz="900" dirty="0"/>
        </a:p>
      </dgm:t>
    </dgm:pt>
    <dgm:pt modelId="{212C932E-8F06-455A-B352-BBE67997E2D6}" type="parTrans" cxnId="{0BF78DBA-D6B1-47E0-86CC-72513BDFB964}">
      <dgm:prSet/>
      <dgm:spPr/>
      <dgm:t>
        <a:bodyPr/>
        <a:lstStyle/>
        <a:p>
          <a:endParaRPr lang="en-US" sz="1800"/>
        </a:p>
      </dgm:t>
    </dgm:pt>
    <dgm:pt modelId="{ECC0B7DD-7E7D-43E0-B7F5-FB08D2C5F086}" type="sibTrans" cxnId="{0BF78DBA-D6B1-47E0-86CC-72513BDFB964}">
      <dgm:prSet/>
      <dgm:spPr/>
      <dgm:t>
        <a:bodyPr/>
        <a:lstStyle/>
        <a:p>
          <a:endParaRPr lang="en-US" sz="1800"/>
        </a:p>
      </dgm:t>
    </dgm:pt>
    <dgm:pt modelId="{C05FBF2C-CBFA-4CF2-83C1-5DBA6795CF1A}">
      <dgm:prSet custT="1"/>
      <dgm:spPr/>
      <dgm:t>
        <a:bodyPr/>
        <a:lstStyle/>
        <a:p>
          <a:r>
            <a:rPr lang="en-AU" sz="900" dirty="0">
              <a:solidFill>
                <a:schemeClr val="bg1"/>
              </a:solidFill>
            </a:rPr>
            <a:t>Blog</a:t>
          </a:r>
          <a:r>
            <a:rPr lang="en-GB" sz="900" dirty="0">
              <a:sym typeface="Wingdings" panose="05000000000000000000" pitchFamily="2" charset="2"/>
            </a:rPr>
            <a:t> </a:t>
          </a:r>
          <a:r>
            <a:rPr lang="en-GB" sz="900" dirty="0">
              <a:sym typeface="Wingdings" panose="05000000000000000000" pitchFamily="2" charset="2"/>
              <a:hlinkClick xmlns:r="http://schemas.openxmlformats.org/officeDocument/2006/relationships" r:id="rId2"/>
            </a:rPr>
            <a:t>https://blog.cloudera.com/upgrade-journey-the-path-from-cdh-to-cdp-private-cloud/</a:t>
          </a:r>
          <a:endParaRPr lang="en-GB" sz="900" dirty="0">
            <a:sym typeface="Wingdings" panose="05000000000000000000" pitchFamily="2" charset="2"/>
          </a:endParaRPr>
        </a:p>
        <a:p>
          <a:endParaRPr lang="en-GB" sz="900" dirty="0">
            <a:sym typeface="Wingdings" panose="05000000000000000000" pitchFamily="2" charset="2"/>
          </a:endParaRPr>
        </a:p>
        <a:p>
          <a:endParaRPr lang="en-US" sz="900" dirty="0"/>
        </a:p>
      </dgm:t>
    </dgm:pt>
    <dgm:pt modelId="{E50F861C-F47F-4A12-9438-757E576F6E4D}" type="parTrans" cxnId="{489E9225-9AA0-41E1-A4C5-F76DD45C273C}">
      <dgm:prSet/>
      <dgm:spPr/>
      <dgm:t>
        <a:bodyPr/>
        <a:lstStyle/>
        <a:p>
          <a:endParaRPr lang="en-US" sz="1800"/>
        </a:p>
      </dgm:t>
    </dgm:pt>
    <dgm:pt modelId="{ED852C46-E1D1-4D5D-B80B-7C2CD588EB5A}" type="sibTrans" cxnId="{489E9225-9AA0-41E1-A4C5-F76DD45C273C}">
      <dgm:prSet/>
      <dgm:spPr/>
      <dgm:t>
        <a:bodyPr/>
        <a:lstStyle/>
        <a:p>
          <a:endParaRPr lang="en-US" sz="1800"/>
        </a:p>
      </dgm:t>
    </dgm:pt>
    <dgm:pt modelId="{F485A3E4-9E8A-4DE7-9C78-C151F49BEEA0}">
      <dgm:prSet custT="1"/>
      <dgm:spPr/>
      <dgm:t>
        <a:bodyPr/>
        <a:lstStyle/>
        <a:p>
          <a:r>
            <a:rPr lang="en-AU" sz="900" dirty="0">
              <a:solidFill>
                <a:schemeClr val="bg1"/>
              </a:solidFill>
            </a:rPr>
            <a:t>Data Migration </a:t>
          </a:r>
          <a:r>
            <a:rPr lang="en-GB" sz="900" dirty="0">
              <a:sym typeface="Wingdings" panose="05000000000000000000" pitchFamily="2" charset="2"/>
              <a:hlinkClick xmlns:r="http://schemas.openxmlformats.org/officeDocument/2006/relationships" r:id="rId3"/>
            </a:rPr>
            <a:t>https://docs.cloudera.com/cdp/latest/data-migration/cdp-data-migration-guide.pdf</a:t>
          </a:r>
          <a:endParaRPr lang="en-US" sz="900" dirty="0"/>
        </a:p>
      </dgm:t>
    </dgm:pt>
    <dgm:pt modelId="{FC0E305E-E209-467A-9F16-2F52ECE8696E}" type="parTrans" cxnId="{54E5F1B3-26BA-4545-9625-6D3CE9EFF8A1}">
      <dgm:prSet/>
      <dgm:spPr/>
      <dgm:t>
        <a:bodyPr/>
        <a:lstStyle/>
        <a:p>
          <a:endParaRPr lang="en-US" sz="1800"/>
        </a:p>
      </dgm:t>
    </dgm:pt>
    <dgm:pt modelId="{D61D6F8E-F627-44F8-A4F9-85A0DA7ABBB0}" type="sibTrans" cxnId="{54E5F1B3-26BA-4545-9625-6D3CE9EFF8A1}">
      <dgm:prSet/>
      <dgm:spPr/>
      <dgm:t>
        <a:bodyPr/>
        <a:lstStyle/>
        <a:p>
          <a:endParaRPr lang="en-US" sz="1800"/>
        </a:p>
      </dgm:t>
    </dgm:pt>
    <dgm:pt modelId="{C3EC8CD9-A46D-4F28-B843-8099F6D92F85}">
      <dgm:prSet custT="1"/>
      <dgm:spPr/>
      <dgm:t>
        <a:bodyPr/>
        <a:lstStyle/>
        <a:p>
          <a:r>
            <a:rPr lang="en-AU" sz="900" dirty="0">
              <a:solidFill>
                <a:schemeClr val="bg1"/>
              </a:solidFill>
            </a:rPr>
            <a:t>Upgrade Advisor </a:t>
          </a:r>
          <a:r>
            <a:rPr lang="en-GB" sz="900" dirty="0">
              <a:hlinkClick xmlns:r="http://schemas.openxmlformats.org/officeDocument/2006/relationships" r:id="rId4"/>
            </a:rPr>
            <a:t>https://my.cloudera.com/</a:t>
          </a:r>
          <a:endParaRPr lang="en-US" sz="900" dirty="0"/>
        </a:p>
      </dgm:t>
    </dgm:pt>
    <dgm:pt modelId="{1EA06804-B7E2-4624-9B7D-5F5ECE21FA90}" type="parTrans" cxnId="{8648DB8E-E1C2-4AD5-BEE1-AA6CE7C52670}">
      <dgm:prSet/>
      <dgm:spPr/>
      <dgm:t>
        <a:bodyPr/>
        <a:lstStyle/>
        <a:p>
          <a:endParaRPr lang="en-US" sz="1800"/>
        </a:p>
      </dgm:t>
    </dgm:pt>
    <dgm:pt modelId="{83377743-320B-497D-BF4A-7D2692D6B10F}" type="sibTrans" cxnId="{8648DB8E-E1C2-4AD5-BEE1-AA6CE7C52670}">
      <dgm:prSet/>
      <dgm:spPr/>
      <dgm:t>
        <a:bodyPr/>
        <a:lstStyle/>
        <a:p>
          <a:endParaRPr lang="en-US" sz="1800"/>
        </a:p>
      </dgm:t>
    </dgm:pt>
    <dgm:pt modelId="{0C22EC06-1631-A94E-A610-B6EE4DB8CA9C}">
      <dgm:prSet custT="1"/>
      <dgm:spPr/>
      <dgm:t>
        <a:bodyPr/>
        <a:lstStyle/>
        <a:p>
          <a:r>
            <a:rPr lang="en-AU" sz="900" dirty="0">
              <a:solidFill>
                <a:schemeClr val="bg1"/>
              </a:solidFill>
            </a:rPr>
            <a:t>Upgrade Advisor (External)  </a:t>
          </a:r>
          <a:r>
            <a:rPr lang="en-GB" sz="900" dirty="0">
              <a:hlinkClick xmlns:r="http://schemas.openxmlformats.org/officeDocument/2006/relationships" r:id="rId5"/>
            </a:rPr>
            <a:t>https://www.cloudera.com/products/cdp-migration/migration-from-cdh.html?tab=0</a:t>
          </a:r>
          <a:endParaRPr lang="en-US" sz="900" dirty="0"/>
        </a:p>
      </dgm:t>
    </dgm:pt>
    <dgm:pt modelId="{4DA055CA-F593-3D48-AF21-4E0CB7DAC2D2}" type="parTrans" cxnId="{10E5C1DE-886F-934E-89DA-E38C0B3BF7C7}">
      <dgm:prSet/>
      <dgm:spPr/>
      <dgm:t>
        <a:bodyPr/>
        <a:lstStyle/>
        <a:p>
          <a:endParaRPr lang="en-GB" sz="1800"/>
        </a:p>
      </dgm:t>
    </dgm:pt>
    <dgm:pt modelId="{34B6CA9D-D548-8B40-A991-FA6119A27BE9}" type="sibTrans" cxnId="{10E5C1DE-886F-934E-89DA-E38C0B3BF7C7}">
      <dgm:prSet/>
      <dgm:spPr/>
      <dgm:t>
        <a:bodyPr/>
        <a:lstStyle/>
        <a:p>
          <a:endParaRPr lang="en-GB" sz="1800"/>
        </a:p>
      </dgm:t>
    </dgm:pt>
    <dgm:pt modelId="{95D65316-857A-AF4D-95C9-09A9A51076EF}">
      <dgm:prSet custT="1"/>
      <dgm:spPr/>
      <dgm:t>
        <a:bodyPr/>
        <a:lstStyle/>
        <a:p>
          <a:r>
            <a:rPr lang="en-AU" sz="900" dirty="0">
              <a:solidFill>
                <a:schemeClr val="bg1"/>
              </a:solidFill>
            </a:rPr>
            <a:t>Cloudera PS Packages  </a:t>
          </a:r>
          <a:r>
            <a:rPr lang="en-GB" sz="900" dirty="0">
              <a:hlinkClick xmlns:r="http://schemas.openxmlformats.org/officeDocument/2006/relationships" r:id="rId6"/>
            </a:rPr>
            <a:t>https://www.cloudera.com/about/services-and-support/professional-services.html</a:t>
          </a:r>
          <a:endParaRPr lang="en-US" sz="900" dirty="0"/>
        </a:p>
      </dgm:t>
    </dgm:pt>
    <dgm:pt modelId="{71A08155-CEC0-4B46-85DA-55F5C7D765B1}" type="parTrans" cxnId="{AAB987FD-7C92-3F4E-9849-948407981B18}">
      <dgm:prSet/>
      <dgm:spPr/>
      <dgm:t>
        <a:bodyPr/>
        <a:lstStyle/>
        <a:p>
          <a:endParaRPr lang="en-GB" sz="1800"/>
        </a:p>
      </dgm:t>
    </dgm:pt>
    <dgm:pt modelId="{0F4FDA80-35CF-F840-880E-6BA30F0250C1}" type="sibTrans" cxnId="{AAB987FD-7C92-3F4E-9849-948407981B18}">
      <dgm:prSet/>
      <dgm:spPr/>
      <dgm:t>
        <a:bodyPr/>
        <a:lstStyle/>
        <a:p>
          <a:endParaRPr lang="en-GB" sz="1800"/>
        </a:p>
      </dgm:t>
    </dgm:pt>
    <dgm:pt modelId="{2C407A69-423A-8041-BDF0-75159453862D}">
      <dgm:prSet custT="1"/>
      <dgm:spPr/>
      <dgm:t>
        <a:bodyPr/>
        <a:lstStyle/>
        <a:p>
          <a:r>
            <a:rPr lang="en-AU" sz="900" dirty="0">
              <a:solidFill>
                <a:schemeClr val="bg1"/>
              </a:solidFill>
            </a:rPr>
            <a:t>Cloudera Trainings </a:t>
          </a:r>
          <a:r>
            <a:rPr lang="en-GB" sz="900" dirty="0">
              <a:hlinkClick xmlns:r="http://schemas.openxmlformats.org/officeDocument/2006/relationships" r:id="rId7"/>
            </a:rPr>
            <a:t>https://www.cloudera.com/about/training.html#</a:t>
          </a:r>
          <a:endParaRPr lang="en-GB" sz="900" dirty="0"/>
        </a:p>
        <a:p>
          <a:endParaRPr lang="en-US" sz="900" dirty="0"/>
        </a:p>
      </dgm:t>
    </dgm:pt>
    <dgm:pt modelId="{17B31A27-041C-404D-B683-457EB73DC1EF}" type="parTrans" cxnId="{472FBCDB-9646-AB44-B7AA-B7A7FF4C33C5}">
      <dgm:prSet/>
      <dgm:spPr/>
      <dgm:t>
        <a:bodyPr/>
        <a:lstStyle/>
        <a:p>
          <a:endParaRPr lang="en-GB" sz="1800"/>
        </a:p>
      </dgm:t>
    </dgm:pt>
    <dgm:pt modelId="{38458555-158E-0A48-8599-650DE6203F9A}" type="sibTrans" cxnId="{472FBCDB-9646-AB44-B7AA-B7A7FF4C33C5}">
      <dgm:prSet/>
      <dgm:spPr/>
      <dgm:t>
        <a:bodyPr/>
        <a:lstStyle/>
        <a:p>
          <a:endParaRPr lang="en-GB" sz="1800"/>
        </a:p>
      </dgm:t>
    </dgm:pt>
    <dgm:pt modelId="{37506A50-C717-8F43-818D-3B79C831969E}" type="pres">
      <dgm:prSet presAssocID="{FD619EA7-CA7C-4219-98D1-128E21302490}" presName="vert0" presStyleCnt="0">
        <dgm:presLayoutVars>
          <dgm:dir/>
          <dgm:animOne val="branch"/>
          <dgm:animLvl val="lvl"/>
        </dgm:presLayoutVars>
      </dgm:prSet>
      <dgm:spPr/>
    </dgm:pt>
    <dgm:pt modelId="{F55D8368-1C9C-214E-ABE3-6B68E467DED2}" type="pres">
      <dgm:prSet presAssocID="{9A742001-C463-42E8-A450-73B124A3CDCA}" presName="thickLine" presStyleLbl="alignNode1" presStyleIdx="0" presStyleCnt="7"/>
      <dgm:spPr/>
    </dgm:pt>
    <dgm:pt modelId="{4C0BAA4A-74F4-644D-A498-B4809A18769D}" type="pres">
      <dgm:prSet presAssocID="{9A742001-C463-42E8-A450-73B124A3CDCA}" presName="horz1" presStyleCnt="0"/>
      <dgm:spPr/>
    </dgm:pt>
    <dgm:pt modelId="{3E4B6ACC-60BB-DA48-8BBD-913CF820AFE0}" type="pres">
      <dgm:prSet presAssocID="{9A742001-C463-42E8-A450-73B124A3CDCA}" presName="tx1" presStyleLbl="revTx" presStyleIdx="0" presStyleCnt="7"/>
      <dgm:spPr/>
    </dgm:pt>
    <dgm:pt modelId="{00CFDE6C-1692-1B47-BF49-FF2DF1E433BE}" type="pres">
      <dgm:prSet presAssocID="{9A742001-C463-42E8-A450-73B124A3CDCA}" presName="vert1" presStyleCnt="0"/>
      <dgm:spPr/>
    </dgm:pt>
    <dgm:pt modelId="{1EFFE6CA-BC02-4042-8263-49140E8275A6}" type="pres">
      <dgm:prSet presAssocID="{C05FBF2C-CBFA-4CF2-83C1-5DBA6795CF1A}" presName="thickLine" presStyleLbl="alignNode1" presStyleIdx="1" presStyleCnt="7"/>
      <dgm:spPr/>
    </dgm:pt>
    <dgm:pt modelId="{DC9F596F-C81E-D847-B718-7371F1047140}" type="pres">
      <dgm:prSet presAssocID="{C05FBF2C-CBFA-4CF2-83C1-5DBA6795CF1A}" presName="horz1" presStyleCnt="0"/>
      <dgm:spPr/>
    </dgm:pt>
    <dgm:pt modelId="{370E061F-E488-744A-86DD-45A42490612D}" type="pres">
      <dgm:prSet presAssocID="{C05FBF2C-CBFA-4CF2-83C1-5DBA6795CF1A}" presName="tx1" presStyleLbl="revTx" presStyleIdx="1" presStyleCnt="7"/>
      <dgm:spPr/>
    </dgm:pt>
    <dgm:pt modelId="{607E6EE8-AC9C-D04C-96F1-BE88E6E44C85}" type="pres">
      <dgm:prSet presAssocID="{C05FBF2C-CBFA-4CF2-83C1-5DBA6795CF1A}" presName="vert1" presStyleCnt="0"/>
      <dgm:spPr/>
    </dgm:pt>
    <dgm:pt modelId="{D21AC4B7-2A6E-A040-A73D-32C8DDDA2D65}" type="pres">
      <dgm:prSet presAssocID="{F485A3E4-9E8A-4DE7-9C78-C151F49BEEA0}" presName="thickLine" presStyleLbl="alignNode1" presStyleIdx="2" presStyleCnt="7"/>
      <dgm:spPr/>
    </dgm:pt>
    <dgm:pt modelId="{5736CA00-F60E-4B41-B085-782753E18389}" type="pres">
      <dgm:prSet presAssocID="{F485A3E4-9E8A-4DE7-9C78-C151F49BEEA0}" presName="horz1" presStyleCnt="0"/>
      <dgm:spPr/>
    </dgm:pt>
    <dgm:pt modelId="{3D4BA4C7-64CA-FD46-BE67-42538A17DEFD}" type="pres">
      <dgm:prSet presAssocID="{F485A3E4-9E8A-4DE7-9C78-C151F49BEEA0}" presName="tx1" presStyleLbl="revTx" presStyleIdx="2" presStyleCnt="7"/>
      <dgm:spPr/>
    </dgm:pt>
    <dgm:pt modelId="{BCF9B8D2-05AA-1A44-8881-8C2429387199}" type="pres">
      <dgm:prSet presAssocID="{F485A3E4-9E8A-4DE7-9C78-C151F49BEEA0}" presName="vert1" presStyleCnt="0"/>
      <dgm:spPr/>
    </dgm:pt>
    <dgm:pt modelId="{D4E1556E-CDB7-5946-8F30-1E1347049DCF}" type="pres">
      <dgm:prSet presAssocID="{C3EC8CD9-A46D-4F28-B843-8099F6D92F85}" presName="thickLine" presStyleLbl="alignNode1" presStyleIdx="3" presStyleCnt="7"/>
      <dgm:spPr/>
    </dgm:pt>
    <dgm:pt modelId="{8021765C-65D1-0747-B287-EF838E59123B}" type="pres">
      <dgm:prSet presAssocID="{C3EC8CD9-A46D-4F28-B843-8099F6D92F85}" presName="horz1" presStyleCnt="0"/>
      <dgm:spPr/>
    </dgm:pt>
    <dgm:pt modelId="{E47568F0-CF9D-124C-A4A3-F2351CDA2F6D}" type="pres">
      <dgm:prSet presAssocID="{C3EC8CD9-A46D-4F28-B843-8099F6D92F85}" presName="tx1" presStyleLbl="revTx" presStyleIdx="3" presStyleCnt="7"/>
      <dgm:spPr/>
    </dgm:pt>
    <dgm:pt modelId="{8CC71FDA-A348-0E44-8D84-EBCBC6D54C0A}" type="pres">
      <dgm:prSet presAssocID="{C3EC8CD9-A46D-4F28-B843-8099F6D92F85}" presName="vert1" presStyleCnt="0"/>
      <dgm:spPr/>
    </dgm:pt>
    <dgm:pt modelId="{352EF559-585E-064F-B1FB-500CCCB1F843}" type="pres">
      <dgm:prSet presAssocID="{0C22EC06-1631-A94E-A610-B6EE4DB8CA9C}" presName="thickLine" presStyleLbl="alignNode1" presStyleIdx="4" presStyleCnt="7"/>
      <dgm:spPr/>
    </dgm:pt>
    <dgm:pt modelId="{6CC4BC42-68F5-6649-AFB6-009BCE53FAC1}" type="pres">
      <dgm:prSet presAssocID="{0C22EC06-1631-A94E-A610-B6EE4DB8CA9C}" presName="horz1" presStyleCnt="0"/>
      <dgm:spPr/>
    </dgm:pt>
    <dgm:pt modelId="{E32B8950-5206-BD4E-9E98-518EDD44CD67}" type="pres">
      <dgm:prSet presAssocID="{0C22EC06-1631-A94E-A610-B6EE4DB8CA9C}" presName="tx1" presStyleLbl="revTx" presStyleIdx="4" presStyleCnt="7"/>
      <dgm:spPr/>
    </dgm:pt>
    <dgm:pt modelId="{041722A0-EC1F-8843-BF44-0D3A1D8C56F6}" type="pres">
      <dgm:prSet presAssocID="{0C22EC06-1631-A94E-A610-B6EE4DB8CA9C}" presName="vert1" presStyleCnt="0"/>
      <dgm:spPr/>
    </dgm:pt>
    <dgm:pt modelId="{A04F34C5-A8D3-2A42-ABB5-53705DD828AD}" type="pres">
      <dgm:prSet presAssocID="{95D65316-857A-AF4D-95C9-09A9A51076EF}" presName="thickLine" presStyleLbl="alignNode1" presStyleIdx="5" presStyleCnt="7"/>
      <dgm:spPr/>
    </dgm:pt>
    <dgm:pt modelId="{49C6384F-5711-FD4D-A896-8A7CD8E8B000}" type="pres">
      <dgm:prSet presAssocID="{95D65316-857A-AF4D-95C9-09A9A51076EF}" presName="horz1" presStyleCnt="0"/>
      <dgm:spPr/>
    </dgm:pt>
    <dgm:pt modelId="{CE065D5A-36EF-3F4B-AA03-CC3F9F2FBF41}" type="pres">
      <dgm:prSet presAssocID="{95D65316-857A-AF4D-95C9-09A9A51076EF}" presName="tx1" presStyleLbl="revTx" presStyleIdx="5" presStyleCnt="7"/>
      <dgm:spPr/>
    </dgm:pt>
    <dgm:pt modelId="{2BC627BF-EFC3-5249-B265-3C995C221D86}" type="pres">
      <dgm:prSet presAssocID="{95D65316-857A-AF4D-95C9-09A9A51076EF}" presName="vert1" presStyleCnt="0"/>
      <dgm:spPr/>
    </dgm:pt>
    <dgm:pt modelId="{96C37A6A-F9CB-0B47-8D66-83228AE79FF7}" type="pres">
      <dgm:prSet presAssocID="{2C407A69-423A-8041-BDF0-75159453862D}" presName="thickLine" presStyleLbl="alignNode1" presStyleIdx="6" presStyleCnt="7"/>
      <dgm:spPr/>
    </dgm:pt>
    <dgm:pt modelId="{B4DE93E9-5531-B84D-ACA1-F8B40AB8EC24}" type="pres">
      <dgm:prSet presAssocID="{2C407A69-423A-8041-BDF0-75159453862D}" presName="horz1" presStyleCnt="0"/>
      <dgm:spPr/>
    </dgm:pt>
    <dgm:pt modelId="{F50C3B48-187E-7148-AD78-E6CCEA0AAB1E}" type="pres">
      <dgm:prSet presAssocID="{2C407A69-423A-8041-BDF0-75159453862D}" presName="tx1" presStyleLbl="revTx" presStyleIdx="6" presStyleCnt="7"/>
      <dgm:spPr/>
    </dgm:pt>
    <dgm:pt modelId="{58A04CC2-051E-0946-AFAD-A0846E9254E2}" type="pres">
      <dgm:prSet presAssocID="{2C407A69-423A-8041-BDF0-75159453862D}" presName="vert1" presStyleCnt="0"/>
      <dgm:spPr/>
    </dgm:pt>
  </dgm:ptLst>
  <dgm:cxnLst>
    <dgm:cxn modelId="{D3B7610E-5B7C-0749-BF8C-C17218635125}" type="presOf" srcId="{9A742001-C463-42E8-A450-73B124A3CDCA}" destId="{3E4B6ACC-60BB-DA48-8BBD-913CF820AFE0}" srcOrd="0" destOrd="0" presId="urn:microsoft.com/office/officeart/2008/layout/LinedList"/>
    <dgm:cxn modelId="{475E201B-1B25-1545-9F83-82BAE91755D0}" type="presOf" srcId="{95D65316-857A-AF4D-95C9-09A9A51076EF}" destId="{CE065D5A-36EF-3F4B-AA03-CC3F9F2FBF41}" srcOrd="0" destOrd="0" presId="urn:microsoft.com/office/officeart/2008/layout/LinedList"/>
    <dgm:cxn modelId="{ADDFC11B-E45B-2945-A1E4-A409F0821917}" type="presOf" srcId="{2C407A69-423A-8041-BDF0-75159453862D}" destId="{F50C3B48-187E-7148-AD78-E6CCEA0AAB1E}" srcOrd="0" destOrd="0" presId="urn:microsoft.com/office/officeart/2008/layout/LinedList"/>
    <dgm:cxn modelId="{62D27625-3785-954D-9530-8FB1AE08E1BB}" type="presOf" srcId="{C3EC8CD9-A46D-4F28-B843-8099F6D92F85}" destId="{E47568F0-CF9D-124C-A4A3-F2351CDA2F6D}" srcOrd="0" destOrd="0" presId="urn:microsoft.com/office/officeart/2008/layout/LinedList"/>
    <dgm:cxn modelId="{489E9225-9AA0-41E1-A4C5-F76DD45C273C}" srcId="{FD619EA7-CA7C-4219-98D1-128E21302490}" destId="{C05FBF2C-CBFA-4CF2-83C1-5DBA6795CF1A}" srcOrd="1" destOrd="0" parTransId="{E50F861C-F47F-4A12-9438-757E576F6E4D}" sibTransId="{ED852C46-E1D1-4D5D-B80B-7C2CD588EB5A}"/>
    <dgm:cxn modelId="{8648DB8E-E1C2-4AD5-BEE1-AA6CE7C52670}" srcId="{FD619EA7-CA7C-4219-98D1-128E21302490}" destId="{C3EC8CD9-A46D-4F28-B843-8099F6D92F85}" srcOrd="3" destOrd="0" parTransId="{1EA06804-B7E2-4624-9B7D-5F5ECE21FA90}" sibTransId="{83377743-320B-497D-BF4A-7D2692D6B10F}"/>
    <dgm:cxn modelId="{37A69C93-ACE8-CD49-AD4E-D455FFEE4155}" type="presOf" srcId="{0C22EC06-1631-A94E-A610-B6EE4DB8CA9C}" destId="{E32B8950-5206-BD4E-9E98-518EDD44CD67}" srcOrd="0" destOrd="0" presId="urn:microsoft.com/office/officeart/2008/layout/LinedList"/>
    <dgm:cxn modelId="{BA64C59E-FD15-FE41-A3E7-092A94896CBC}" type="presOf" srcId="{C05FBF2C-CBFA-4CF2-83C1-5DBA6795CF1A}" destId="{370E061F-E488-744A-86DD-45A42490612D}" srcOrd="0" destOrd="0" presId="urn:microsoft.com/office/officeart/2008/layout/LinedList"/>
    <dgm:cxn modelId="{54E5F1B3-26BA-4545-9625-6D3CE9EFF8A1}" srcId="{FD619EA7-CA7C-4219-98D1-128E21302490}" destId="{F485A3E4-9E8A-4DE7-9C78-C151F49BEEA0}" srcOrd="2" destOrd="0" parTransId="{FC0E305E-E209-467A-9F16-2F52ECE8696E}" sibTransId="{D61D6F8E-F627-44F8-A4F9-85A0DA7ABBB0}"/>
    <dgm:cxn modelId="{0BF78DBA-D6B1-47E0-86CC-72513BDFB964}" srcId="{FD619EA7-CA7C-4219-98D1-128E21302490}" destId="{9A742001-C463-42E8-A450-73B124A3CDCA}" srcOrd="0" destOrd="0" parTransId="{212C932E-8F06-455A-B352-BBE67997E2D6}" sibTransId="{ECC0B7DD-7E7D-43E0-B7F5-FB08D2C5F086}"/>
    <dgm:cxn modelId="{068425D2-2602-8542-8C1B-E5A0DD3D7B4F}" type="presOf" srcId="{FD619EA7-CA7C-4219-98D1-128E21302490}" destId="{37506A50-C717-8F43-818D-3B79C831969E}" srcOrd="0" destOrd="0" presId="urn:microsoft.com/office/officeart/2008/layout/LinedList"/>
    <dgm:cxn modelId="{472FBCDB-9646-AB44-B7AA-B7A7FF4C33C5}" srcId="{FD619EA7-CA7C-4219-98D1-128E21302490}" destId="{2C407A69-423A-8041-BDF0-75159453862D}" srcOrd="6" destOrd="0" parTransId="{17B31A27-041C-404D-B683-457EB73DC1EF}" sibTransId="{38458555-158E-0A48-8599-650DE6203F9A}"/>
    <dgm:cxn modelId="{10E5C1DE-886F-934E-89DA-E38C0B3BF7C7}" srcId="{FD619EA7-CA7C-4219-98D1-128E21302490}" destId="{0C22EC06-1631-A94E-A610-B6EE4DB8CA9C}" srcOrd="4" destOrd="0" parTransId="{4DA055CA-F593-3D48-AF21-4E0CB7DAC2D2}" sibTransId="{34B6CA9D-D548-8B40-A991-FA6119A27BE9}"/>
    <dgm:cxn modelId="{72852BF4-BF3F-484B-9785-FDA07F4EA509}" type="presOf" srcId="{F485A3E4-9E8A-4DE7-9C78-C151F49BEEA0}" destId="{3D4BA4C7-64CA-FD46-BE67-42538A17DEFD}" srcOrd="0" destOrd="0" presId="urn:microsoft.com/office/officeart/2008/layout/LinedList"/>
    <dgm:cxn modelId="{AAB987FD-7C92-3F4E-9849-948407981B18}" srcId="{FD619EA7-CA7C-4219-98D1-128E21302490}" destId="{95D65316-857A-AF4D-95C9-09A9A51076EF}" srcOrd="5" destOrd="0" parTransId="{71A08155-CEC0-4B46-85DA-55F5C7D765B1}" sibTransId="{0F4FDA80-35CF-F840-880E-6BA30F0250C1}"/>
    <dgm:cxn modelId="{94D9B879-1F6F-5E4B-ABE0-BA7B93AC2A8E}" type="presParOf" srcId="{37506A50-C717-8F43-818D-3B79C831969E}" destId="{F55D8368-1C9C-214E-ABE3-6B68E467DED2}" srcOrd="0" destOrd="0" presId="urn:microsoft.com/office/officeart/2008/layout/LinedList"/>
    <dgm:cxn modelId="{E1AC1CA2-9E77-7B40-A970-6E0C5A01EA07}" type="presParOf" srcId="{37506A50-C717-8F43-818D-3B79C831969E}" destId="{4C0BAA4A-74F4-644D-A498-B4809A18769D}" srcOrd="1" destOrd="0" presId="urn:microsoft.com/office/officeart/2008/layout/LinedList"/>
    <dgm:cxn modelId="{A3FDF76B-9077-E940-82D1-E7C54A86AD60}" type="presParOf" srcId="{4C0BAA4A-74F4-644D-A498-B4809A18769D}" destId="{3E4B6ACC-60BB-DA48-8BBD-913CF820AFE0}" srcOrd="0" destOrd="0" presId="urn:microsoft.com/office/officeart/2008/layout/LinedList"/>
    <dgm:cxn modelId="{FDB566D4-7652-D041-9530-55B0FDF84F86}" type="presParOf" srcId="{4C0BAA4A-74F4-644D-A498-B4809A18769D}" destId="{00CFDE6C-1692-1B47-BF49-FF2DF1E433BE}" srcOrd="1" destOrd="0" presId="urn:microsoft.com/office/officeart/2008/layout/LinedList"/>
    <dgm:cxn modelId="{3C01DC64-BAC3-6D4E-9F39-C175B5873D06}" type="presParOf" srcId="{37506A50-C717-8F43-818D-3B79C831969E}" destId="{1EFFE6CA-BC02-4042-8263-49140E8275A6}" srcOrd="2" destOrd="0" presId="urn:microsoft.com/office/officeart/2008/layout/LinedList"/>
    <dgm:cxn modelId="{7B0B7E74-EB55-2F43-93B0-172E8371BF2B}" type="presParOf" srcId="{37506A50-C717-8F43-818D-3B79C831969E}" destId="{DC9F596F-C81E-D847-B718-7371F1047140}" srcOrd="3" destOrd="0" presId="urn:microsoft.com/office/officeart/2008/layout/LinedList"/>
    <dgm:cxn modelId="{F5FC4551-C13E-7D44-B2D8-1EB43FD8C902}" type="presParOf" srcId="{DC9F596F-C81E-D847-B718-7371F1047140}" destId="{370E061F-E488-744A-86DD-45A42490612D}" srcOrd="0" destOrd="0" presId="urn:microsoft.com/office/officeart/2008/layout/LinedList"/>
    <dgm:cxn modelId="{1CC81396-0A4D-DE46-87EF-06041682EC8D}" type="presParOf" srcId="{DC9F596F-C81E-D847-B718-7371F1047140}" destId="{607E6EE8-AC9C-D04C-96F1-BE88E6E44C85}" srcOrd="1" destOrd="0" presId="urn:microsoft.com/office/officeart/2008/layout/LinedList"/>
    <dgm:cxn modelId="{82AEEE1E-10BB-AE4B-BF80-027015C6B190}" type="presParOf" srcId="{37506A50-C717-8F43-818D-3B79C831969E}" destId="{D21AC4B7-2A6E-A040-A73D-32C8DDDA2D65}" srcOrd="4" destOrd="0" presId="urn:microsoft.com/office/officeart/2008/layout/LinedList"/>
    <dgm:cxn modelId="{57EAF440-BC92-3347-BAEE-0CF7D9299701}" type="presParOf" srcId="{37506A50-C717-8F43-818D-3B79C831969E}" destId="{5736CA00-F60E-4B41-B085-782753E18389}" srcOrd="5" destOrd="0" presId="urn:microsoft.com/office/officeart/2008/layout/LinedList"/>
    <dgm:cxn modelId="{0508AFD5-1D76-FC45-A9CA-2BB5131BC8BC}" type="presParOf" srcId="{5736CA00-F60E-4B41-B085-782753E18389}" destId="{3D4BA4C7-64CA-FD46-BE67-42538A17DEFD}" srcOrd="0" destOrd="0" presId="urn:microsoft.com/office/officeart/2008/layout/LinedList"/>
    <dgm:cxn modelId="{5211E7E9-B57C-BE42-BB30-CC85ED5E34FF}" type="presParOf" srcId="{5736CA00-F60E-4B41-B085-782753E18389}" destId="{BCF9B8D2-05AA-1A44-8881-8C2429387199}" srcOrd="1" destOrd="0" presId="urn:microsoft.com/office/officeart/2008/layout/LinedList"/>
    <dgm:cxn modelId="{FE4ADA45-8F83-6047-B700-5AA571AB7872}" type="presParOf" srcId="{37506A50-C717-8F43-818D-3B79C831969E}" destId="{D4E1556E-CDB7-5946-8F30-1E1347049DCF}" srcOrd="6" destOrd="0" presId="urn:microsoft.com/office/officeart/2008/layout/LinedList"/>
    <dgm:cxn modelId="{F9682294-B2D2-0F40-AC2A-4A0C78B605E2}" type="presParOf" srcId="{37506A50-C717-8F43-818D-3B79C831969E}" destId="{8021765C-65D1-0747-B287-EF838E59123B}" srcOrd="7" destOrd="0" presId="urn:microsoft.com/office/officeart/2008/layout/LinedList"/>
    <dgm:cxn modelId="{7763D9CF-9914-2547-8854-39EDD3C64C86}" type="presParOf" srcId="{8021765C-65D1-0747-B287-EF838E59123B}" destId="{E47568F0-CF9D-124C-A4A3-F2351CDA2F6D}" srcOrd="0" destOrd="0" presId="urn:microsoft.com/office/officeart/2008/layout/LinedList"/>
    <dgm:cxn modelId="{1CDAFAFD-495D-7D4A-8BC5-BB37EDD47C63}" type="presParOf" srcId="{8021765C-65D1-0747-B287-EF838E59123B}" destId="{8CC71FDA-A348-0E44-8D84-EBCBC6D54C0A}" srcOrd="1" destOrd="0" presId="urn:microsoft.com/office/officeart/2008/layout/LinedList"/>
    <dgm:cxn modelId="{4470C6BB-A58F-534B-90F9-577C04AC198C}" type="presParOf" srcId="{37506A50-C717-8F43-818D-3B79C831969E}" destId="{352EF559-585E-064F-B1FB-500CCCB1F843}" srcOrd="8" destOrd="0" presId="urn:microsoft.com/office/officeart/2008/layout/LinedList"/>
    <dgm:cxn modelId="{93972467-72CC-7F4F-9E0F-68BC02E9DB5B}" type="presParOf" srcId="{37506A50-C717-8F43-818D-3B79C831969E}" destId="{6CC4BC42-68F5-6649-AFB6-009BCE53FAC1}" srcOrd="9" destOrd="0" presId="urn:microsoft.com/office/officeart/2008/layout/LinedList"/>
    <dgm:cxn modelId="{3FBA269A-0FC5-8C4D-9F8E-CF97DF8DAA62}" type="presParOf" srcId="{6CC4BC42-68F5-6649-AFB6-009BCE53FAC1}" destId="{E32B8950-5206-BD4E-9E98-518EDD44CD67}" srcOrd="0" destOrd="0" presId="urn:microsoft.com/office/officeart/2008/layout/LinedList"/>
    <dgm:cxn modelId="{5922B87B-2632-9445-980B-6C7E13FFA85C}" type="presParOf" srcId="{6CC4BC42-68F5-6649-AFB6-009BCE53FAC1}" destId="{041722A0-EC1F-8843-BF44-0D3A1D8C56F6}" srcOrd="1" destOrd="0" presId="urn:microsoft.com/office/officeart/2008/layout/LinedList"/>
    <dgm:cxn modelId="{B0E7A05C-443E-544D-B4E0-1D171E405456}" type="presParOf" srcId="{37506A50-C717-8F43-818D-3B79C831969E}" destId="{A04F34C5-A8D3-2A42-ABB5-53705DD828AD}" srcOrd="10" destOrd="0" presId="urn:microsoft.com/office/officeart/2008/layout/LinedList"/>
    <dgm:cxn modelId="{ECB7D00C-FAA1-0F49-8EEF-B564AFBE4350}" type="presParOf" srcId="{37506A50-C717-8F43-818D-3B79C831969E}" destId="{49C6384F-5711-FD4D-A896-8A7CD8E8B000}" srcOrd="11" destOrd="0" presId="urn:microsoft.com/office/officeart/2008/layout/LinedList"/>
    <dgm:cxn modelId="{D135E2A7-F7CE-A047-9230-2595E5787A2E}" type="presParOf" srcId="{49C6384F-5711-FD4D-A896-8A7CD8E8B000}" destId="{CE065D5A-36EF-3F4B-AA03-CC3F9F2FBF41}" srcOrd="0" destOrd="0" presId="urn:microsoft.com/office/officeart/2008/layout/LinedList"/>
    <dgm:cxn modelId="{325E1649-E692-1644-9E61-38E39959DBFA}" type="presParOf" srcId="{49C6384F-5711-FD4D-A896-8A7CD8E8B000}" destId="{2BC627BF-EFC3-5249-B265-3C995C221D86}" srcOrd="1" destOrd="0" presId="urn:microsoft.com/office/officeart/2008/layout/LinedList"/>
    <dgm:cxn modelId="{C50BC4DB-AA8B-BE4F-AB69-B7C7D2D4F9A8}" type="presParOf" srcId="{37506A50-C717-8F43-818D-3B79C831969E}" destId="{96C37A6A-F9CB-0B47-8D66-83228AE79FF7}" srcOrd="12" destOrd="0" presId="urn:microsoft.com/office/officeart/2008/layout/LinedList"/>
    <dgm:cxn modelId="{5DC3542E-4DA7-F248-B367-9C325A290247}" type="presParOf" srcId="{37506A50-C717-8F43-818D-3B79C831969E}" destId="{B4DE93E9-5531-B84D-ACA1-F8B40AB8EC24}" srcOrd="13" destOrd="0" presId="urn:microsoft.com/office/officeart/2008/layout/LinedList"/>
    <dgm:cxn modelId="{91E43365-5A4C-FB48-8118-BE54047CD95B}" type="presParOf" srcId="{B4DE93E9-5531-B84D-ACA1-F8B40AB8EC24}" destId="{F50C3B48-187E-7148-AD78-E6CCEA0AAB1E}" srcOrd="0" destOrd="0" presId="urn:microsoft.com/office/officeart/2008/layout/LinedList"/>
    <dgm:cxn modelId="{53528454-67A6-1540-B965-7A6ECC042F7C}" type="presParOf" srcId="{B4DE93E9-5531-B84D-ACA1-F8B40AB8EC24}" destId="{58A04CC2-051E-0946-AFAD-A0846E9254E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D8368-1C9C-214E-ABE3-6B68E467DED2}">
      <dsp:nvSpPr>
        <dsp:cNvPr id="0" name=""/>
        <dsp:cNvSpPr/>
      </dsp:nvSpPr>
      <dsp:spPr>
        <a:xfrm>
          <a:off x="0" y="468"/>
          <a:ext cx="5765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4B6ACC-60BB-DA48-8BBD-913CF820AFE0}">
      <dsp:nvSpPr>
        <dsp:cNvPr id="0" name=""/>
        <dsp:cNvSpPr/>
      </dsp:nvSpPr>
      <dsp:spPr>
        <a:xfrm>
          <a:off x="0" y="468"/>
          <a:ext cx="5765400" cy="548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AU" sz="900" kern="1200" dirty="0">
              <a:solidFill>
                <a:schemeClr val="bg1"/>
              </a:solidFill>
            </a:rPr>
            <a:t>CDP Upgrade/Migration </a:t>
          </a:r>
          <a:r>
            <a:rPr lang="en-GB" sz="900" kern="1200" dirty="0">
              <a:hlinkClick xmlns:r="http://schemas.openxmlformats.org/officeDocument/2006/relationships" r:id="rId1"/>
            </a:rPr>
            <a:t>https://docs.cloudera.com/cdp-private-cloud/latest/upgrade.html</a:t>
          </a:r>
          <a:endParaRPr lang="en-US" sz="900" kern="1200" dirty="0"/>
        </a:p>
      </dsp:txBody>
      <dsp:txXfrm>
        <a:off x="0" y="468"/>
        <a:ext cx="5765400" cy="548523"/>
      </dsp:txXfrm>
    </dsp:sp>
    <dsp:sp modelId="{1EFFE6CA-BC02-4042-8263-49140E8275A6}">
      <dsp:nvSpPr>
        <dsp:cNvPr id="0" name=""/>
        <dsp:cNvSpPr/>
      </dsp:nvSpPr>
      <dsp:spPr>
        <a:xfrm>
          <a:off x="0" y="548992"/>
          <a:ext cx="5765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0E061F-E488-744A-86DD-45A42490612D}">
      <dsp:nvSpPr>
        <dsp:cNvPr id="0" name=""/>
        <dsp:cNvSpPr/>
      </dsp:nvSpPr>
      <dsp:spPr>
        <a:xfrm>
          <a:off x="0" y="548992"/>
          <a:ext cx="5765400" cy="548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AU" sz="900" kern="1200" dirty="0">
              <a:solidFill>
                <a:schemeClr val="bg1"/>
              </a:solidFill>
            </a:rPr>
            <a:t>Blog</a:t>
          </a:r>
          <a:r>
            <a:rPr lang="en-GB" sz="900" kern="1200" dirty="0">
              <a:sym typeface="Wingdings" panose="05000000000000000000" pitchFamily="2" charset="2"/>
            </a:rPr>
            <a:t> </a:t>
          </a:r>
          <a:r>
            <a:rPr lang="en-GB" sz="900" kern="1200" dirty="0">
              <a:sym typeface="Wingdings" panose="05000000000000000000" pitchFamily="2" charset="2"/>
              <a:hlinkClick xmlns:r="http://schemas.openxmlformats.org/officeDocument/2006/relationships" r:id="rId2"/>
            </a:rPr>
            <a:t>https://blog.cloudera.com/upgrade-journey-the-path-from-cdh-to-cdp-private-cloud/</a:t>
          </a:r>
          <a:endParaRPr lang="en-GB" sz="900" kern="1200" dirty="0">
            <a:sym typeface="Wingdings" panose="05000000000000000000" pitchFamily="2" charset="2"/>
          </a:endParaRPr>
        </a:p>
        <a:p>
          <a:pPr marL="0" lvl="0" indent="0" algn="l" defTabSz="400050">
            <a:lnSpc>
              <a:spcPct val="90000"/>
            </a:lnSpc>
            <a:spcBef>
              <a:spcPct val="0"/>
            </a:spcBef>
            <a:spcAft>
              <a:spcPct val="35000"/>
            </a:spcAft>
            <a:buNone/>
          </a:pPr>
          <a:endParaRPr lang="en-GB" sz="900" kern="1200" dirty="0">
            <a:sym typeface="Wingdings" panose="05000000000000000000" pitchFamily="2" charset="2"/>
          </a:endParaRPr>
        </a:p>
        <a:p>
          <a:pPr marL="0" lvl="0" indent="0" algn="l" defTabSz="400050">
            <a:lnSpc>
              <a:spcPct val="90000"/>
            </a:lnSpc>
            <a:spcBef>
              <a:spcPct val="0"/>
            </a:spcBef>
            <a:spcAft>
              <a:spcPct val="35000"/>
            </a:spcAft>
            <a:buNone/>
          </a:pPr>
          <a:endParaRPr lang="en-US" sz="900" kern="1200" dirty="0"/>
        </a:p>
      </dsp:txBody>
      <dsp:txXfrm>
        <a:off x="0" y="548992"/>
        <a:ext cx="5765400" cy="548523"/>
      </dsp:txXfrm>
    </dsp:sp>
    <dsp:sp modelId="{D21AC4B7-2A6E-A040-A73D-32C8DDDA2D65}">
      <dsp:nvSpPr>
        <dsp:cNvPr id="0" name=""/>
        <dsp:cNvSpPr/>
      </dsp:nvSpPr>
      <dsp:spPr>
        <a:xfrm>
          <a:off x="0" y="1097515"/>
          <a:ext cx="5765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4BA4C7-64CA-FD46-BE67-42538A17DEFD}">
      <dsp:nvSpPr>
        <dsp:cNvPr id="0" name=""/>
        <dsp:cNvSpPr/>
      </dsp:nvSpPr>
      <dsp:spPr>
        <a:xfrm>
          <a:off x="0" y="1097515"/>
          <a:ext cx="5765400" cy="548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AU" sz="900" kern="1200" dirty="0">
              <a:solidFill>
                <a:schemeClr val="bg1"/>
              </a:solidFill>
            </a:rPr>
            <a:t>Data Migration </a:t>
          </a:r>
          <a:r>
            <a:rPr lang="en-GB" sz="900" kern="1200" dirty="0">
              <a:sym typeface="Wingdings" panose="05000000000000000000" pitchFamily="2" charset="2"/>
              <a:hlinkClick xmlns:r="http://schemas.openxmlformats.org/officeDocument/2006/relationships" r:id="rId3"/>
            </a:rPr>
            <a:t>https://docs.cloudera.com/cdp/latest/data-migration/cdp-data-migration-guide.pdf</a:t>
          </a:r>
          <a:endParaRPr lang="en-US" sz="900" kern="1200" dirty="0"/>
        </a:p>
      </dsp:txBody>
      <dsp:txXfrm>
        <a:off x="0" y="1097515"/>
        <a:ext cx="5765400" cy="548523"/>
      </dsp:txXfrm>
    </dsp:sp>
    <dsp:sp modelId="{D4E1556E-CDB7-5946-8F30-1E1347049DCF}">
      <dsp:nvSpPr>
        <dsp:cNvPr id="0" name=""/>
        <dsp:cNvSpPr/>
      </dsp:nvSpPr>
      <dsp:spPr>
        <a:xfrm>
          <a:off x="0" y="1646038"/>
          <a:ext cx="5765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7568F0-CF9D-124C-A4A3-F2351CDA2F6D}">
      <dsp:nvSpPr>
        <dsp:cNvPr id="0" name=""/>
        <dsp:cNvSpPr/>
      </dsp:nvSpPr>
      <dsp:spPr>
        <a:xfrm>
          <a:off x="0" y="1646038"/>
          <a:ext cx="5765400" cy="548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AU" sz="900" kern="1200" dirty="0">
              <a:solidFill>
                <a:schemeClr val="bg1"/>
              </a:solidFill>
            </a:rPr>
            <a:t>Upgrade Advisor </a:t>
          </a:r>
          <a:r>
            <a:rPr lang="en-GB" sz="900" kern="1200" dirty="0">
              <a:hlinkClick xmlns:r="http://schemas.openxmlformats.org/officeDocument/2006/relationships" r:id="rId4"/>
            </a:rPr>
            <a:t>https://my.cloudera.com/</a:t>
          </a:r>
          <a:endParaRPr lang="en-US" sz="900" kern="1200" dirty="0"/>
        </a:p>
      </dsp:txBody>
      <dsp:txXfrm>
        <a:off x="0" y="1646038"/>
        <a:ext cx="5765400" cy="548523"/>
      </dsp:txXfrm>
    </dsp:sp>
    <dsp:sp modelId="{352EF559-585E-064F-B1FB-500CCCB1F843}">
      <dsp:nvSpPr>
        <dsp:cNvPr id="0" name=""/>
        <dsp:cNvSpPr/>
      </dsp:nvSpPr>
      <dsp:spPr>
        <a:xfrm>
          <a:off x="0" y="2194561"/>
          <a:ext cx="5765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2B8950-5206-BD4E-9E98-518EDD44CD67}">
      <dsp:nvSpPr>
        <dsp:cNvPr id="0" name=""/>
        <dsp:cNvSpPr/>
      </dsp:nvSpPr>
      <dsp:spPr>
        <a:xfrm>
          <a:off x="0" y="2194561"/>
          <a:ext cx="5765400" cy="548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AU" sz="900" kern="1200" dirty="0">
              <a:solidFill>
                <a:schemeClr val="bg1"/>
              </a:solidFill>
            </a:rPr>
            <a:t>Upgrade Advisor (External)  </a:t>
          </a:r>
          <a:r>
            <a:rPr lang="en-GB" sz="900" kern="1200" dirty="0">
              <a:hlinkClick xmlns:r="http://schemas.openxmlformats.org/officeDocument/2006/relationships" r:id="rId5"/>
            </a:rPr>
            <a:t>https://www.cloudera.com/products/cdp-migration/migration-from-cdh.html?tab=0</a:t>
          </a:r>
          <a:endParaRPr lang="en-US" sz="900" kern="1200" dirty="0"/>
        </a:p>
      </dsp:txBody>
      <dsp:txXfrm>
        <a:off x="0" y="2194561"/>
        <a:ext cx="5765400" cy="548523"/>
      </dsp:txXfrm>
    </dsp:sp>
    <dsp:sp modelId="{A04F34C5-A8D3-2A42-ABB5-53705DD828AD}">
      <dsp:nvSpPr>
        <dsp:cNvPr id="0" name=""/>
        <dsp:cNvSpPr/>
      </dsp:nvSpPr>
      <dsp:spPr>
        <a:xfrm>
          <a:off x="0" y="2743084"/>
          <a:ext cx="5765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065D5A-36EF-3F4B-AA03-CC3F9F2FBF41}">
      <dsp:nvSpPr>
        <dsp:cNvPr id="0" name=""/>
        <dsp:cNvSpPr/>
      </dsp:nvSpPr>
      <dsp:spPr>
        <a:xfrm>
          <a:off x="0" y="2743084"/>
          <a:ext cx="5765400" cy="548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AU" sz="900" kern="1200" dirty="0">
              <a:solidFill>
                <a:schemeClr val="bg1"/>
              </a:solidFill>
            </a:rPr>
            <a:t>Cloudera PS Packages  </a:t>
          </a:r>
          <a:r>
            <a:rPr lang="en-GB" sz="900" kern="1200" dirty="0">
              <a:hlinkClick xmlns:r="http://schemas.openxmlformats.org/officeDocument/2006/relationships" r:id="rId6"/>
            </a:rPr>
            <a:t>https://www.cloudera.com/about/services-and-support/professional-services.html</a:t>
          </a:r>
          <a:endParaRPr lang="en-US" sz="900" kern="1200" dirty="0"/>
        </a:p>
      </dsp:txBody>
      <dsp:txXfrm>
        <a:off x="0" y="2743084"/>
        <a:ext cx="5765400" cy="548523"/>
      </dsp:txXfrm>
    </dsp:sp>
    <dsp:sp modelId="{96C37A6A-F9CB-0B47-8D66-83228AE79FF7}">
      <dsp:nvSpPr>
        <dsp:cNvPr id="0" name=""/>
        <dsp:cNvSpPr/>
      </dsp:nvSpPr>
      <dsp:spPr>
        <a:xfrm>
          <a:off x="0" y="3291607"/>
          <a:ext cx="5765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0C3B48-187E-7148-AD78-E6CCEA0AAB1E}">
      <dsp:nvSpPr>
        <dsp:cNvPr id="0" name=""/>
        <dsp:cNvSpPr/>
      </dsp:nvSpPr>
      <dsp:spPr>
        <a:xfrm>
          <a:off x="0" y="3291607"/>
          <a:ext cx="5765400" cy="548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AU" sz="900" kern="1200" dirty="0">
              <a:solidFill>
                <a:schemeClr val="bg1"/>
              </a:solidFill>
            </a:rPr>
            <a:t>Cloudera Trainings </a:t>
          </a:r>
          <a:r>
            <a:rPr lang="en-GB" sz="900" kern="1200" dirty="0">
              <a:hlinkClick xmlns:r="http://schemas.openxmlformats.org/officeDocument/2006/relationships" r:id="rId7"/>
            </a:rPr>
            <a:t>https://www.cloudera.com/about/training.html#</a:t>
          </a:r>
          <a:endParaRPr lang="en-GB" sz="900" kern="1200" dirty="0"/>
        </a:p>
        <a:p>
          <a:pPr marL="0" lvl="0" indent="0" algn="l" defTabSz="400050">
            <a:lnSpc>
              <a:spcPct val="90000"/>
            </a:lnSpc>
            <a:spcBef>
              <a:spcPct val="0"/>
            </a:spcBef>
            <a:spcAft>
              <a:spcPct val="35000"/>
            </a:spcAft>
            <a:buNone/>
          </a:pPr>
          <a:endParaRPr lang="en-US" sz="900" kern="1200" dirty="0"/>
        </a:p>
      </dsp:txBody>
      <dsp:txXfrm>
        <a:off x="0" y="3291607"/>
        <a:ext cx="5765400" cy="54852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a9d89913e1_0_25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5" name="Google Shape;715;ga9d89913e1_0_25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7" name="Google Shape;157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CDP Upgrades 🡪 Identify and work on upgrading CDH &amp; HDP customers to CDP</a:t>
            </a:r>
            <a:endParaRPr/>
          </a:p>
          <a:p>
            <a:pPr marL="457200" marR="0" lvl="0" indent="-298450" algn="l" rtl="0">
              <a:lnSpc>
                <a:spcPct val="100000"/>
              </a:lnSpc>
              <a:spcBef>
                <a:spcPts val="0"/>
              </a:spcBef>
              <a:spcAft>
                <a:spcPts val="0"/>
              </a:spcAft>
              <a:buClr>
                <a:srgbClr val="000000"/>
              </a:buClr>
              <a:buSzPts val="1100"/>
              <a:buFont typeface="Arial"/>
              <a:buChar char="●"/>
            </a:pPr>
            <a:r>
              <a:rPr lang="en"/>
              <a:t>Existing Customer 🡪 New Workloads 🡪 DF, DE, DW, OD &amp; ML</a:t>
            </a:r>
            <a:endParaRPr/>
          </a:p>
          <a:p>
            <a:pPr marL="457200" marR="0" lvl="0" indent="-298450" algn="l" rtl="0">
              <a:lnSpc>
                <a:spcPct val="100000"/>
              </a:lnSpc>
              <a:spcBef>
                <a:spcPts val="0"/>
              </a:spcBef>
              <a:spcAft>
                <a:spcPts val="0"/>
              </a:spcAft>
              <a:buClr>
                <a:srgbClr val="000000"/>
              </a:buClr>
              <a:buSzPts val="1100"/>
              <a:buFont typeface="Arial"/>
              <a:buChar char="●"/>
            </a:pPr>
            <a:r>
              <a:rPr lang="en"/>
              <a:t>New Customer 🡪 Single workload 🡪 With CDP Public Cloud</a:t>
            </a:r>
            <a:endParaRPr/>
          </a:p>
          <a:p>
            <a:pPr marL="457200" marR="0" lvl="0" indent="-298450" algn="l" rtl="0">
              <a:lnSpc>
                <a:spcPct val="100000"/>
              </a:lnSpc>
              <a:spcBef>
                <a:spcPts val="0"/>
              </a:spcBef>
              <a:spcAft>
                <a:spcPts val="0"/>
              </a:spcAft>
              <a:buClr>
                <a:srgbClr val="000000"/>
              </a:buClr>
              <a:buSzPts val="1100"/>
              <a:buFont typeface="Arial"/>
              <a:buChar char="●"/>
            </a:pPr>
            <a:r>
              <a:rPr lang="en"/>
              <a:t>New Customer 🡪 Data Life cycle workloads for Digital Transformation 🡪CDP Public Cloud &amp; CDP Private Cloud</a:t>
            </a:r>
            <a:endParaRPr/>
          </a:p>
          <a:p>
            <a:pPr marL="457200" marR="0" lvl="0" indent="-298450" algn="l" rtl="0">
              <a:lnSpc>
                <a:spcPct val="100000"/>
              </a:lnSpc>
              <a:spcBef>
                <a:spcPts val="0"/>
              </a:spcBef>
              <a:spcAft>
                <a:spcPts val="0"/>
              </a:spcAft>
              <a:buClr>
                <a:srgbClr val="000000"/>
              </a:buClr>
              <a:buSzPts val="1100"/>
              <a:buFont typeface="Arial"/>
              <a:buChar char="●"/>
            </a:pPr>
            <a:r>
              <a:rPr lang="en"/>
              <a:t>Tap &amp; work with Redhat Openshift BU for Hybrid Proposition 🡪 Identify clients using Cloudera &amp; Red Hat OpenShift - great targets for CDP Private Cloud </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5c80111c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5c80111c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95c80111c7_0_78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0" name="Google Shape;1080;g95c80111c7_0_7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4456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b00cc91808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b00cc91808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816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a9d89913e1_0_2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a9d89913e1_0_2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We have two main paths to for existing customers to get to CDP Private Cloud, a migration to a new CDP cluster (also known as sidecar migration) and an in-place upgrade. Side-car migrations can actually be </a:t>
            </a:r>
            <a:r>
              <a:rPr lang="en" sz="1100" i="1"/>
              <a:t>rolling</a:t>
            </a:r>
            <a:r>
              <a:rPr lang="en" sz="1100"/>
              <a:t> migrations as well, by cycling out existing nodes in batches into a new cluster, as workloads are transitioned across. </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Migrations</a:t>
            </a:r>
            <a:endParaRPr sz="1100"/>
          </a:p>
          <a:p>
            <a:pPr marL="0" lvl="0" indent="0" algn="l" rtl="0">
              <a:spcBef>
                <a:spcPts val="0"/>
              </a:spcBef>
              <a:spcAft>
                <a:spcPts val="0"/>
              </a:spcAft>
              <a:buNone/>
            </a:pPr>
            <a:r>
              <a:rPr lang="en" sz="1100">
                <a:solidFill>
                  <a:srgbClr val="FF8300"/>
                </a:solidFill>
                <a:latin typeface="Lato"/>
                <a:ea typeface="Lato"/>
                <a:cs typeface="Lato"/>
                <a:sym typeface="Lato"/>
              </a:rPr>
              <a:t>Advantages</a:t>
            </a:r>
            <a:endParaRPr sz="1100">
              <a:solidFill>
                <a:srgbClr val="FF8300"/>
              </a:solidFill>
              <a:latin typeface="Lato"/>
              <a:ea typeface="Lato"/>
              <a:cs typeface="Lato"/>
              <a:sym typeface="Lato"/>
            </a:endParaRPr>
          </a:p>
          <a:p>
            <a:pPr marL="457200" lvl="0" indent="-292100" algn="l" rtl="0">
              <a:lnSpc>
                <a:spcPct val="115000"/>
              </a:lnSpc>
              <a:spcBef>
                <a:spcPts val="0"/>
              </a:spcBef>
              <a:spcAft>
                <a:spcPts val="0"/>
              </a:spcAft>
              <a:buClr>
                <a:schemeClr val="dk1"/>
              </a:buClr>
              <a:buSzPts val="1000"/>
              <a:buFont typeface="Roboto"/>
              <a:buChar char="●"/>
            </a:pPr>
            <a:r>
              <a:rPr lang="en" sz="1000"/>
              <a:t>Lowest risk: leaves original hardware untouched until decommissioning</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Validated workloads and datasets can migrate when they're ready</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One failed workload doesn't block the process or cause a rollback</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Requires little/no planning of the ordering and timing of workload and dataset migration</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Low degree of tenant collaboration required</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Migration rather than upgrade</a:t>
            </a:r>
            <a:endParaRPr sz="1000"/>
          </a:p>
          <a:p>
            <a:pPr marL="0" lvl="0" indent="0" algn="l" rtl="0">
              <a:lnSpc>
                <a:spcPct val="115000"/>
              </a:lnSpc>
              <a:spcBef>
                <a:spcPts val="1800"/>
              </a:spcBef>
              <a:spcAft>
                <a:spcPts val="0"/>
              </a:spcAft>
              <a:buClr>
                <a:schemeClr val="dk1"/>
              </a:buClr>
              <a:buSzPts val="1100"/>
              <a:buFont typeface="Arial"/>
              <a:buNone/>
            </a:pPr>
            <a:r>
              <a:rPr lang="en" sz="1100">
                <a:solidFill>
                  <a:srgbClr val="FF8300"/>
                </a:solidFill>
                <a:latin typeface="Lato"/>
                <a:ea typeface="Lato"/>
                <a:cs typeface="Lato"/>
                <a:sym typeface="Lato"/>
              </a:rPr>
              <a:t>Disadvantages</a:t>
            </a:r>
            <a:endParaRPr sz="1100">
              <a:solidFill>
                <a:srgbClr val="FF8300"/>
              </a:solidFill>
              <a:latin typeface="Lato"/>
              <a:ea typeface="Lato"/>
              <a:cs typeface="Lato"/>
              <a:sym typeface="Lato"/>
            </a:endParaRPr>
          </a:p>
          <a:p>
            <a:pPr marL="457200" lvl="0" indent="-292100" algn="l" rtl="0">
              <a:lnSpc>
                <a:spcPct val="115000"/>
              </a:lnSpc>
              <a:spcBef>
                <a:spcPts val="600"/>
              </a:spcBef>
              <a:spcAft>
                <a:spcPts val="0"/>
              </a:spcAft>
              <a:buClr>
                <a:schemeClr val="dk1"/>
              </a:buClr>
              <a:buSzPts val="1000"/>
              <a:buFont typeface="Roboto"/>
              <a:buChar char="●"/>
            </a:pPr>
            <a:r>
              <a:rPr lang="en" sz="1000"/>
              <a:t>Requires additional hardware</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Failed workload migration would cause delays to decommission process</a:t>
            </a:r>
            <a:endParaRPr sz="1000"/>
          </a:p>
          <a:p>
            <a:pPr marL="0" lvl="0" indent="0" algn="l" rtl="0">
              <a:lnSpc>
                <a:spcPct val="115000"/>
              </a:lnSpc>
              <a:spcBef>
                <a:spcPts val="1800"/>
              </a:spcBef>
              <a:spcAft>
                <a:spcPts val="0"/>
              </a:spcAft>
              <a:buClr>
                <a:schemeClr val="dk1"/>
              </a:buClr>
              <a:buSzPts val="1100"/>
              <a:buFont typeface="Arial"/>
              <a:buNone/>
            </a:pPr>
            <a:r>
              <a:rPr lang="en" sz="1100">
                <a:solidFill>
                  <a:srgbClr val="FF8300"/>
                </a:solidFill>
                <a:latin typeface="Lato"/>
                <a:ea typeface="Lato"/>
                <a:cs typeface="Lato"/>
                <a:sym typeface="Lato"/>
              </a:rPr>
              <a:t>When to Consider</a:t>
            </a:r>
            <a:endParaRPr sz="1100">
              <a:solidFill>
                <a:srgbClr val="FF8300"/>
              </a:solidFill>
              <a:latin typeface="Lato"/>
              <a:ea typeface="Lato"/>
              <a:cs typeface="Lato"/>
              <a:sym typeface="Lato"/>
            </a:endParaRPr>
          </a:p>
          <a:p>
            <a:pPr marL="457200" lvl="0" indent="-292100" algn="l" rtl="0">
              <a:lnSpc>
                <a:spcPct val="115000"/>
              </a:lnSpc>
              <a:spcBef>
                <a:spcPts val="600"/>
              </a:spcBef>
              <a:spcAft>
                <a:spcPts val="0"/>
              </a:spcAft>
              <a:buClr>
                <a:schemeClr val="dk1"/>
              </a:buClr>
              <a:buSzPts val="1000"/>
              <a:buFont typeface="Roboto"/>
              <a:buChar char="●"/>
            </a:pPr>
            <a:r>
              <a:rPr lang="en" sz="1000"/>
              <a:t>Whenever it’s a possible option - this is the default, recommended strategy</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When existing hardware is scheduled to be replaced</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 sz="1000" b="1"/>
              <a:t>Upgrades</a:t>
            </a:r>
            <a:endParaRPr sz="1000" b="1"/>
          </a:p>
          <a:p>
            <a:pPr marL="0" lvl="0" indent="0" algn="l" rtl="0">
              <a:lnSpc>
                <a:spcPct val="115000"/>
              </a:lnSpc>
              <a:spcBef>
                <a:spcPts val="1800"/>
              </a:spcBef>
              <a:spcAft>
                <a:spcPts val="0"/>
              </a:spcAft>
              <a:buClr>
                <a:schemeClr val="dk1"/>
              </a:buClr>
              <a:buSzPts val="1100"/>
              <a:buFont typeface="Arial"/>
              <a:buNone/>
            </a:pPr>
            <a:r>
              <a:rPr lang="en" sz="1100">
                <a:solidFill>
                  <a:srgbClr val="FF8300"/>
                </a:solidFill>
                <a:latin typeface="Lato"/>
                <a:ea typeface="Lato"/>
                <a:cs typeface="Lato"/>
                <a:sym typeface="Lato"/>
              </a:rPr>
              <a:t>Advantages</a:t>
            </a:r>
            <a:endParaRPr sz="1100">
              <a:solidFill>
                <a:srgbClr val="FF8300"/>
              </a:solidFill>
              <a:latin typeface="Lato"/>
              <a:ea typeface="Lato"/>
              <a:cs typeface="Lato"/>
              <a:sym typeface="Lato"/>
            </a:endParaRPr>
          </a:p>
          <a:p>
            <a:pPr marL="457200" lvl="0" indent="-292100" algn="l" rtl="0">
              <a:lnSpc>
                <a:spcPct val="115000"/>
              </a:lnSpc>
              <a:spcBef>
                <a:spcPts val="600"/>
              </a:spcBef>
              <a:spcAft>
                <a:spcPts val="0"/>
              </a:spcAft>
              <a:buClr>
                <a:schemeClr val="dk1"/>
              </a:buClr>
              <a:buSzPts val="1000"/>
              <a:buFont typeface="Roboto"/>
              <a:buChar char="●"/>
            </a:pPr>
            <a:r>
              <a:rPr lang="en" sz="1000"/>
              <a:t>Well understood process by all participants</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Simplest cutover process - all workloads and datasets upgrade at the same time</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Doesn't require additional hardware</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Universal process that can be used with any cluster</a:t>
            </a:r>
            <a:endParaRPr sz="1000"/>
          </a:p>
          <a:p>
            <a:pPr marL="0" lvl="0" indent="0" algn="l" rtl="0">
              <a:lnSpc>
                <a:spcPct val="115000"/>
              </a:lnSpc>
              <a:spcBef>
                <a:spcPts val="1800"/>
              </a:spcBef>
              <a:spcAft>
                <a:spcPts val="0"/>
              </a:spcAft>
              <a:buClr>
                <a:schemeClr val="dk1"/>
              </a:buClr>
              <a:buSzPts val="1100"/>
              <a:buFont typeface="Arial"/>
              <a:buNone/>
            </a:pPr>
            <a:r>
              <a:rPr lang="en" sz="1100">
                <a:solidFill>
                  <a:srgbClr val="FF8300"/>
                </a:solidFill>
                <a:latin typeface="Lato"/>
                <a:ea typeface="Lato"/>
                <a:cs typeface="Lato"/>
                <a:sym typeface="Lato"/>
              </a:rPr>
              <a:t>Disadvantages</a:t>
            </a:r>
            <a:endParaRPr sz="1100">
              <a:solidFill>
                <a:srgbClr val="FF8300"/>
              </a:solidFill>
              <a:latin typeface="Lato"/>
              <a:ea typeface="Lato"/>
              <a:cs typeface="Lato"/>
              <a:sym typeface="Lato"/>
            </a:endParaRPr>
          </a:p>
          <a:p>
            <a:pPr marL="457200" lvl="0" indent="-292100" algn="l" rtl="0">
              <a:lnSpc>
                <a:spcPct val="115000"/>
              </a:lnSpc>
              <a:spcBef>
                <a:spcPts val="600"/>
              </a:spcBef>
              <a:spcAft>
                <a:spcPts val="0"/>
              </a:spcAft>
              <a:buClr>
                <a:schemeClr val="dk1"/>
              </a:buClr>
              <a:buSzPts val="1000"/>
              <a:buFont typeface="Roboto"/>
              <a:buChar char="●"/>
            </a:pPr>
            <a:r>
              <a:rPr lang="en" sz="1000"/>
              <a:t>Highest risk since everything changes at once</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All workloads and datasets need to be validated before the upgrade can proceed</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Validation requires extensive testing</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One workload that fails after upgrade could cause a full rollback</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Upgrade/Rollback are destructive operations and are all-or-nothing</a:t>
            </a:r>
            <a:endParaRPr sz="1000"/>
          </a:p>
          <a:p>
            <a:pPr marL="0" lvl="0" indent="0" algn="l" rtl="0">
              <a:lnSpc>
                <a:spcPct val="115000"/>
              </a:lnSpc>
              <a:spcBef>
                <a:spcPts val="1800"/>
              </a:spcBef>
              <a:spcAft>
                <a:spcPts val="0"/>
              </a:spcAft>
              <a:buClr>
                <a:schemeClr val="dk1"/>
              </a:buClr>
              <a:buSzPts val="1100"/>
              <a:buFont typeface="Arial"/>
              <a:buNone/>
            </a:pPr>
            <a:r>
              <a:rPr lang="en" sz="1100">
                <a:solidFill>
                  <a:srgbClr val="FF8300"/>
                </a:solidFill>
                <a:latin typeface="Lato"/>
                <a:ea typeface="Lato"/>
                <a:cs typeface="Lato"/>
                <a:sym typeface="Lato"/>
              </a:rPr>
              <a:t>When to Consider</a:t>
            </a:r>
            <a:endParaRPr sz="1100">
              <a:solidFill>
                <a:srgbClr val="FF8300"/>
              </a:solidFill>
              <a:latin typeface="Lato"/>
              <a:ea typeface="Lato"/>
              <a:cs typeface="Lato"/>
              <a:sym typeface="Lato"/>
            </a:endParaRPr>
          </a:p>
          <a:p>
            <a:pPr marL="457200" lvl="0" indent="-292100" algn="l" rtl="0">
              <a:lnSpc>
                <a:spcPct val="115000"/>
              </a:lnSpc>
              <a:spcBef>
                <a:spcPts val="600"/>
              </a:spcBef>
              <a:spcAft>
                <a:spcPts val="0"/>
              </a:spcAft>
              <a:buClr>
                <a:schemeClr val="dk1"/>
              </a:buClr>
              <a:buSzPts val="1000"/>
              <a:buFont typeface="Roboto"/>
              <a:buChar char="●"/>
            </a:pPr>
            <a:r>
              <a:rPr lang="en" sz="1000"/>
              <a:t>When there is no additional hardware available for a sidecar upgrade</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When there is not enough spare capacity for a rolling upgrade</a:t>
            </a:r>
            <a:endParaRPr sz="1000"/>
          </a:p>
          <a:p>
            <a:pPr marL="457200" lvl="0" indent="-292100" algn="l" rtl="0">
              <a:lnSpc>
                <a:spcPct val="115000"/>
              </a:lnSpc>
              <a:spcBef>
                <a:spcPts val="0"/>
              </a:spcBef>
              <a:spcAft>
                <a:spcPts val="0"/>
              </a:spcAft>
              <a:buClr>
                <a:schemeClr val="dk1"/>
              </a:buClr>
              <a:buSzPts val="1000"/>
              <a:buFont typeface="Roboto"/>
              <a:buChar char="●"/>
            </a:pPr>
            <a:r>
              <a:rPr lang="en" sz="1000"/>
              <a:t>When it is too difficult to disentangle complex data and workload dependencies</a:t>
            </a:r>
            <a:endParaRPr sz="1000"/>
          </a:p>
          <a:p>
            <a:pPr marL="0" lvl="0" indent="0" algn="l" rtl="0">
              <a:lnSpc>
                <a:spcPct val="115000"/>
              </a:lnSpc>
              <a:spcBef>
                <a:spcPts val="0"/>
              </a:spcBef>
              <a:spcAft>
                <a:spcPts val="0"/>
              </a:spcAft>
              <a:buNone/>
            </a:pPr>
            <a:endParaRPr sz="1000"/>
          </a:p>
        </p:txBody>
      </p:sp>
    </p:spTree>
    <p:extLst>
      <p:ext uri="{BB962C8B-B14F-4D97-AF65-F5344CB8AC3E}">
        <p14:creationId xmlns:p14="http://schemas.microsoft.com/office/powerpoint/2010/main" val="2241332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d2f7f26260_14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d2f7f26260_14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Cloudera Runtime in CDP:PVC - 7.1.6</a:t>
            </a:r>
            <a:endParaRPr/>
          </a:p>
          <a:p>
            <a:pPr marL="0" lvl="0" indent="0" algn="l" rtl="0">
              <a:spcBef>
                <a:spcPts val="0"/>
              </a:spcBef>
              <a:spcAft>
                <a:spcPts val="0"/>
              </a:spcAft>
              <a:buNone/>
            </a:pPr>
            <a:r>
              <a:rPr lang="en"/>
              <a:t>Cloudera Runtime in cloud - the latest is 7.2.10</a:t>
            </a:r>
            <a:endParaRPr/>
          </a:p>
        </p:txBody>
      </p:sp>
    </p:spTree>
    <p:extLst>
      <p:ext uri="{BB962C8B-B14F-4D97-AF65-F5344CB8AC3E}">
        <p14:creationId xmlns:p14="http://schemas.microsoft.com/office/powerpoint/2010/main" val="370889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e5fbd60a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Same core architecture for 1.2 and 1.3+.  CDE was available in tech preview only on 1.2.</a:t>
            </a:r>
            <a:endParaRPr dirty="0"/>
          </a:p>
        </p:txBody>
      </p:sp>
      <p:sp>
        <p:nvSpPr>
          <p:cNvPr id="293" name="Google Shape;293;gee5fbd60a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e5fbd60a8_0_2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OpenShift is obtained through Red Hat</a:t>
            </a:r>
            <a:endParaRPr sz="1200" dirty="0"/>
          </a:p>
        </p:txBody>
      </p:sp>
      <p:sp>
        <p:nvSpPr>
          <p:cNvPr id="334" name="Google Shape;334;gee5fbd60a8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1" name="Google Shape;158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989de199ff_1_11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5" name="Google Shape;3205;g989de199ff_1_1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10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c44159c2e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7c44159c2e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250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b00cc91808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b00cc91808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643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9" name="Google Shape;134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FASTRACK TO CLOUD</a:t>
            </a:r>
            <a:endParaRPr/>
          </a:p>
          <a:p>
            <a:pPr marL="0" lvl="0" indent="0" algn="l" rtl="0">
              <a:lnSpc>
                <a:spcPct val="100000"/>
              </a:lnSpc>
              <a:spcBef>
                <a:spcPts val="0"/>
              </a:spcBef>
              <a:spcAft>
                <a:spcPts val="0"/>
              </a:spcAft>
              <a:buSzPts val="1100"/>
              <a:buNone/>
            </a:pPr>
            <a:r>
              <a:rPr lang="en"/>
              <a:t>Common themes across many of the conversations Paul and I have with customers, wanted to share these and as we go through we will show you how most of the value drivers ultimately link back to these.</a:t>
            </a:r>
            <a:endParaRPr/>
          </a:p>
          <a:p>
            <a:pPr marL="0" lvl="0" indent="0" algn="l" rtl="0">
              <a:lnSpc>
                <a:spcPct val="100000"/>
              </a:lnSpc>
              <a:spcBef>
                <a:spcPts val="0"/>
              </a:spcBef>
              <a:spcAft>
                <a:spcPts val="0"/>
              </a:spcAft>
              <a:buSzPts val="1100"/>
              <a:buNone/>
            </a:pPr>
            <a:r>
              <a:rPr lang="en"/>
              <a:t>CDP is PaaS:</a:t>
            </a:r>
            <a:endParaRPr/>
          </a:p>
          <a:p>
            <a:pPr marL="457200" lvl="0" indent="-298450" algn="l" rtl="0">
              <a:lnSpc>
                <a:spcPct val="100000"/>
              </a:lnSpc>
              <a:spcBef>
                <a:spcPts val="0"/>
              </a:spcBef>
              <a:spcAft>
                <a:spcPts val="0"/>
              </a:spcAft>
              <a:buSzPts val="1100"/>
              <a:buChar char="●"/>
            </a:pPr>
            <a:r>
              <a:rPr lang="en">
                <a:latin typeface="Roboto"/>
                <a:ea typeface="Roboto"/>
                <a:cs typeface="Roboto"/>
                <a:sym typeface="Roboto"/>
              </a:rPr>
              <a:t>CDP is an automated PaaS platform</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Pain free automated deployment and destruction of secured clusters integrated with your environment</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Significantly reduce admin overheads with automation and goverannce tooling</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Patching / Upgrades and enhancements all done by Cloudera</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No lock-step upgrades - multiple versions running at once in different clusters</a:t>
            </a:r>
            <a:endParaRPr>
              <a:latin typeface="Roboto"/>
              <a:ea typeface="Roboto"/>
              <a:cs typeface="Roboto"/>
              <a:sym typeface="Roboto"/>
            </a:endParaRPr>
          </a:p>
          <a:p>
            <a:pPr marL="0" lvl="0" indent="0" algn="l" rtl="0">
              <a:lnSpc>
                <a:spcPct val="100000"/>
              </a:lnSpc>
              <a:spcBef>
                <a:spcPts val="0"/>
              </a:spcBef>
              <a:spcAft>
                <a:spcPts val="0"/>
              </a:spcAft>
              <a:buSzPts val="1100"/>
              <a:buNone/>
            </a:pPr>
            <a:r>
              <a:rPr lang="en"/>
              <a:t>Data in your VPC:</a:t>
            </a:r>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All data stays in your VPC - this is a theme because it is not the case with competition</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We never move it or touch it !</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One data set for all functions on the platform - no data silos</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Own relationship with cloud vendor</a:t>
            </a:r>
            <a:endParaRPr>
              <a:latin typeface="Roboto"/>
              <a:ea typeface="Roboto"/>
              <a:cs typeface="Roboto"/>
              <a:sym typeface="Roboto"/>
            </a:endParaRPr>
          </a:p>
          <a:p>
            <a:pPr marL="0" lvl="0" indent="0" algn="l" rtl="0">
              <a:lnSpc>
                <a:spcPct val="100000"/>
              </a:lnSpc>
              <a:spcBef>
                <a:spcPts val="0"/>
              </a:spcBef>
              <a:spcAft>
                <a:spcPts val="0"/>
              </a:spcAft>
              <a:buSzPts val="1100"/>
              <a:buNone/>
            </a:pPr>
            <a:r>
              <a:rPr lang="en">
                <a:latin typeface="Roboto"/>
                <a:ea typeface="Roboto"/>
                <a:cs typeface="Roboto"/>
                <a:sym typeface="Roboto"/>
              </a:rPr>
              <a:t>Integrated security</a:t>
            </a:r>
            <a:endParaRPr>
              <a:latin typeface="Roboto"/>
              <a:ea typeface="Roboto"/>
              <a:cs typeface="Roboto"/>
              <a:sym typeface="Roboto"/>
            </a:endParaRPr>
          </a:p>
          <a:p>
            <a:pPr marL="457200" lvl="0" indent="-298450" algn="l" rtl="0">
              <a:lnSpc>
                <a:spcPct val="100000"/>
              </a:lnSpc>
              <a:spcBef>
                <a:spcPts val="0"/>
              </a:spcBef>
              <a:spcAft>
                <a:spcPts val="0"/>
              </a:spcAft>
              <a:buSzPts val="1100"/>
              <a:buChar char="●"/>
            </a:pPr>
            <a:r>
              <a:rPr lang="en">
                <a:latin typeface="Roboto"/>
                <a:ea typeface="Roboto"/>
                <a:cs typeface="Roboto"/>
                <a:sym typeface="Roboto"/>
              </a:rPr>
              <a:t>Consistent Security and Governance</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Set once at an environment level, inherited by all use case. </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Full integrated and out of the box</a:t>
            </a:r>
            <a:endParaRPr>
              <a:latin typeface="Roboto"/>
              <a:ea typeface="Roboto"/>
              <a:cs typeface="Roboto"/>
              <a:sym typeface="Roboto"/>
            </a:endParaRPr>
          </a:p>
          <a:p>
            <a:pPr marL="0" lvl="0" indent="0" algn="l" rtl="0">
              <a:lnSpc>
                <a:spcPct val="100000"/>
              </a:lnSpc>
              <a:spcBef>
                <a:spcPts val="0"/>
              </a:spcBef>
              <a:spcAft>
                <a:spcPts val="0"/>
              </a:spcAft>
              <a:buSzPts val="1100"/>
              <a:buNone/>
            </a:pPr>
            <a:r>
              <a:rPr lang="en">
                <a:latin typeface="Roboto"/>
                <a:ea typeface="Roboto"/>
                <a:cs typeface="Roboto"/>
                <a:sym typeface="Roboto"/>
              </a:rPr>
              <a:t>Hybrid Flexibility:</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Cloudera Runtime</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Move the workloads that are right for cloud</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Deliver onprem capability via Private cloud</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Gives you flexibility and choice</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Can start developing and testing in the cloud, and bring back on prem later if needed - same tech everywhere</a:t>
            </a:r>
            <a:endParaRPr>
              <a:latin typeface="Roboto"/>
              <a:ea typeface="Roboto"/>
              <a:cs typeface="Roboto"/>
              <a:sym typeface="Roboto"/>
            </a:endParaRPr>
          </a:p>
          <a:p>
            <a:pPr marL="0" lvl="0" indent="0" algn="l" rtl="0">
              <a:lnSpc>
                <a:spcPct val="100000"/>
              </a:lnSpc>
              <a:spcBef>
                <a:spcPts val="0"/>
              </a:spcBef>
              <a:spcAft>
                <a:spcPts val="0"/>
              </a:spcAft>
              <a:buSzPts val="1100"/>
              <a:buNone/>
            </a:pPr>
            <a:r>
              <a:rPr lang="en">
                <a:latin typeface="Roboto"/>
                <a:ea typeface="Roboto"/>
                <a:cs typeface="Roboto"/>
                <a:sym typeface="Roboto"/>
              </a:rPr>
              <a:t>Same Skill Set</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Use the same skills developed on prem in the cloud  - we have made it easier to manage and consume but same underlying tech</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No need to re-skill in new tools</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Instantly start delivering value in CDP</a:t>
            </a:r>
            <a:endParaRPr>
              <a:latin typeface="Roboto"/>
              <a:ea typeface="Roboto"/>
              <a:cs typeface="Roboto"/>
              <a:sym typeface="Roboto"/>
            </a:endParaRPr>
          </a:p>
          <a:p>
            <a:pPr marL="0" lvl="0" indent="0" algn="l" rtl="0">
              <a:lnSpc>
                <a:spcPct val="100000"/>
              </a:lnSpc>
              <a:spcBef>
                <a:spcPts val="0"/>
              </a:spcBef>
              <a:spcAft>
                <a:spcPts val="0"/>
              </a:spcAft>
              <a:buSzPts val="1100"/>
              <a:buNone/>
            </a:pPr>
            <a:r>
              <a:rPr lang="en">
                <a:latin typeface="Roboto"/>
                <a:ea typeface="Roboto"/>
                <a:cs typeface="Roboto"/>
                <a:sym typeface="Roboto"/>
              </a:rPr>
              <a:t>Multi-Function</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Rich Multifuncion capabilities</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Flexibility and choice of Datahub</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Cloud native experiences with DW and ML including autoscale and kubernetes</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All on same underlying data in your VPC</a:t>
            </a:r>
            <a:endParaRPr>
              <a:latin typeface="Roboto"/>
              <a:ea typeface="Roboto"/>
              <a:cs typeface="Roboto"/>
              <a:sym typeface="Roboto"/>
            </a:endParaRPr>
          </a:p>
          <a:p>
            <a:pPr marL="0" lvl="0" indent="0" algn="l" rtl="0">
              <a:lnSpc>
                <a:spcPct val="100000"/>
              </a:lnSpc>
              <a:spcBef>
                <a:spcPts val="0"/>
              </a:spcBef>
              <a:spcAft>
                <a:spcPts val="0"/>
              </a:spcAft>
              <a:buSzPts val="1100"/>
              <a:buNone/>
            </a:pPr>
            <a:r>
              <a:rPr lang="en">
                <a:latin typeface="Roboto"/>
                <a:ea typeface="Roboto"/>
                <a:cs typeface="Roboto"/>
                <a:sym typeface="Roboto"/>
              </a:rPr>
              <a:t>Easy Migration</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Inbuilt tools provide easy migration path</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Move data, metadata and security via replication manager</a:t>
            </a:r>
            <a:endParaRPr>
              <a:latin typeface="Roboto"/>
              <a:ea typeface="Roboto"/>
              <a:cs typeface="Roboto"/>
              <a:sym typeface="Roboto"/>
            </a:endParaRPr>
          </a:p>
          <a:p>
            <a:pPr marL="457200" lvl="0" indent="-298450" algn="l" rtl="0">
              <a:lnSpc>
                <a:spcPct val="100000"/>
              </a:lnSpc>
              <a:spcBef>
                <a:spcPts val="0"/>
              </a:spcBef>
              <a:spcAft>
                <a:spcPts val="0"/>
              </a:spcAft>
              <a:buSzPts val="1100"/>
              <a:buFont typeface="Roboto"/>
              <a:buChar char="●"/>
            </a:pPr>
            <a:r>
              <a:rPr lang="en">
                <a:latin typeface="Roboto"/>
                <a:ea typeface="Roboto"/>
                <a:cs typeface="Roboto"/>
                <a:sym typeface="Roboto"/>
              </a:rPr>
              <a:t>Not big bang conversion required - derisks</a:t>
            </a:r>
            <a:endParaRPr>
              <a:latin typeface="Roboto"/>
              <a:ea typeface="Roboto"/>
              <a:cs typeface="Roboto"/>
              <a:sym typeface="Roboto"/>
            </a:endParaRPr>
          </a:p>
          <a:p>
            <a:pPr marL="0" lvl="0" indent="0" algn="l" rtl="0">
              <a:lnSpc>
                <a:spcPct val="100000"/>
              </a:lnSpc>
              <a:spcBef>
                <a:spcPts val="0"/>
              </a:spcBef>
              <a:spcAft>
                <a:spcPts val="0"/>
              </a:spcAft>
              <a:buSzPts val="1100"/>
              <a:buNone/>
            </a:pPr>
            <a:endParaRPr>
              <a:latin typeface="Roboto"/>
              <a:ea typeface="Roboto"/>
              <a:cs typeface="Roboto"/>
              <a:sym typeface="Roboto"/>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9c111d740c_6_15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9" name="Google Shape;1609;g9c111d740c_6_15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952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9c111d740c_6_14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1" name="Google Shape;1791;g9c111d740c_6_1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1287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3" name="Google Shape;13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82880" lvl="0" indent="-152400" algn="l" rtl="0">
              <a:lnSpc>
                <a:spcPct val="100000"/>
              </a:lnSpc>
              <a:spcBef>
                <a:spcPts val="0"/>
              </a:spcBef>
              <a:spcAft>
                <a:spcPts val="0"/>
              </a:spcAft>
              <a:buClr>
                <a:srgbClr val="BFBFBF"/>
              </a:buClr>
              <a:buSzPts val="960"/>
              <a:buFont typeface="Roboto"/>
              <a:buChar char="•"/>
            </a:pPr>
            <a:r>
              <a:rPr lang="en" sz="1200">
                <a:solidFill>
                  <a:srgbClr val="7F7F7F"/>
                </a:solidFill>
                <a:latin typeface="Roboto"/>
                <a:ea typeface="Roboto"/>
                <a:cs typeface="Roboto"/>
                <a:sym typeface="Roboto"/>
              </a:rPr>
              <a:t>Identify existing workloads as candidates for testing and migration using WXM</a:t>
            </a:r>
            <a:endParaRPr sz="1200">
              <a:solidFill>
                <a:srgbClr val="7F7F7F"/>
              </a:solidFill>
              <a:latin typeface="Roboto"/>
              <a:ea typeface="Roboto"/>
              <a:cs typeface="Roboto"/>
              <a:sym typeface="Roboto"/>
            </a:endParaRPr>
          </a:p>
          <a:p>
            <a:pPr marL="182880" lvl="0" indent="-152400" algn="l" rtl="0">
              <a:lnSpc>
                <a:spcPct val="100000"/>
              </a:lnSpc>
              <a:spcBef>
                <a:spcPts val="0"/>
              </a:spcBef>
              <a:spcAft>
                <a:spcPts val="0"/>
              </a:spcAft>
              <a:buClr>
                <a:srgbClr val="BFBFBF"/>
              </a:buClr>
              <a:buSzPts val="960"/>
              <a:buFont typeface="Roboto"/>
              <a:buChar char="•"/>
            </a:pPr>
            <a:r>
              <a:rPr lang="en" sz="1200">
                <a:solidFill>
                  <a:srgbClr val="7F7F7F"/>
                </a:solidFill>
                <a:latin typeface="Roboto"/>
                <a:ea typeface="Roboto"/>
                <a:cs typeface="Roboto"/>
                <a:sym typeface="Roboto"/>
              </a:rPr>
              <a:t>Copy existing data, metadata and policies using Replication Manager</a:t>
            </a:r>
            <a:endParaRPr sz="1200">
              <a:solidFill>
                <a:srgbClr val="7F7F7F"/>
              </a:solidFill>
              <a:latin typeface="Roboto"/>
              <a:ea typeface="Roboto"/>
              <a:cs typeface="Roboto"/>
              <a:sym typeface="Roboto"/>
            </a:endParaRPr>
          </a:p>
          <a:p>
            <a:pPr marL="0" lvl="0" indent="0" algn="l" rtl="0">
              <a:lnSpc>
                <a:spcPct val="100000"/>
              </a:lnSpc>
              <a:spcBef>
                <a:spcPts val="600"/>
              </a:spcBef>
              <a:spcAft>
                <a:spcPts val="0"/>
              </a:spcAft>
              <a:buSzPts val="1100"/>
              <a:buNone/>
            </a:pPr>
            <a:r>
              <a:rPr lang="en" sz="1200">
                <a:solidFill>
                  <a:srgbClr val="7F7F7F"/>
                </a:solidFill>
                <a:latin typeface="Roboto"/>
                <a:ea typeface="Roboto"/>
                <a:cs typeface="Roboto"/>
                <a:sym typeface="Roboto"/>
              </a:rPr>
              <a:t>Workload XM - CDH based</a:t>
            </a:r>
            <a:endParaRPr sz="1200">
              <a:solidFill>
                <a:srgbClr val="7F7F7F"/>
              </a:solidFill>
              <a:latin typeface="Roboto"/>
              <a:ea typeface="Roboto"/>
              <a:cs typeface="Roboto"/>
              <a:sym typeface="Roboto"/>
            </a:endParaRPr>
          </a:p>
          <a:p>
            <a:pPr marL="0" lvl="0" indent="0" algn="l" rtl="0">
              <a:lnSpc>
                <a:spcPct val="100000"/>
              </a:lnSpc>
              <a:spcBef>
                <a:spcPts val="600"/>
              </a:spcBef>
              <a:spcAft>
                <a:spcPts val="600"/>
              </a:spcAft>
              <a:buSzPts val="1100"/>
              <a:buNone/>
            </a:pPr>
            <a:endParaRPr sz="1200">
              <a:solidFill>
                <a:srgbClr val="7F7F7F"/>
              </a:solidFill>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dff6bde587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1" name="Google Shape;1451;gdff6bde587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720a9bf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720a9bf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804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6" name="Google Shape;143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Roboto"/>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b00cc91808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b00cc91808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173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b00cc91808_1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b00cc91808_1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5c80111c7_0_49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g95c80111c7_0_4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b00cc91808_1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2" name="Google Shape;1172;gb00cc91808_1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00"/>
              <a:buFont typeface="Roboto"/>
              <a:buNone/>
            </a:pPr>
            <a:r>
              <a:rPr lang="en"/>
              <a:t>In order for replication to be setup -- all clusters must be registered.  Cloud cluster registatration is automatic, but on-prem clusters must be manually added.  Once this is done, you can see all your infrastructure in one place.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b00cc91808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9" name="Google Shape;1179;gb00cc91808_1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05868"/>
              </a:buClr>
              <a:buSzPts val="900"/>
              <a:buFont typeface="Roboto"/>
              <a:buNone/>
            </a:pPr>
            <a:r>
              <a:rPr lang="en">
                <a:solidFill>
                  <a:schemeClr val="dk1"/>
                </a:solidFill>
              </a:rPr>
              <a:t>Replication manager provides a single pane of glass for to see all your replication policies regardless of whether they are on-prem to on-prem, on-prem to AWS/Azure.</a:t>
            </a:r>
            <a:endParaRPr>
              <a:solidFill>
                <a:schemeClr val="dk1"/>
              </a:solidFill>
            </a:endParaRPr>
          </a:p>
          <a:p>
            <a:pPr marL="0" lvl="0" indent="0" algn="l" rtl="0">
              <a:spcBef>
                <a:spcPts val="0"/>
              </a:spcBef>
              <a:spcAft>
                <a:spcPts val="0"/>
              </a:spcAft>
              <a:buClr>
                <a:schemeClr val="dk1"/>
              </a:buClr>
              <a:buSzPts val="900"/>
              <a:buFont typeface="Roboto"/>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b00cc91808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5" name="Google Shape;1185;gb00cc91808_1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05868"/>
              </a:buClr>
              <a:buSzPts val="900"/>
              <a:buFont typeface="Roboto"/>
              <a:buNone/>
            </a:pPr>
            <a:r>
              <a:rPr lang="en">
                <a:solidFill>
                  <a:schemeClr val="dk1"/>
                </a:solidFill>
              </a:rPr>
              <a:t>Replication policies are created through a simple wizard based interface.  For Hive &amp; Impala policies, there are 6 simple screens that are required for policy creation.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00cc91808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6" name="Google Shape;1206;gb00cc91808_1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00"/>
              <a:buFont typeface="Roboto"/>
              <a:buNone/>
            </a:pPr>
            <a:r>
              <a:rPr lang="en"/>
              <a:t>HDFS policy creation is very similar to DWH policy creation.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b00cc91808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4" name="Google Shape;1224;gb00cc91808_1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00"/>
              <a:buFont typeface="Roboto"/>
              <a:buNone/>
            </a:pPr>
            <a:r>
              <a:rPr lang="en"/>
              <a:t>Operational Database replication is coming in January and even simpler.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b00cc91808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b00cc91808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b045d2bb2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b045d2bb2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b045d2bb2d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b045d2bb2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b00cc91808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b00cc91808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894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00"/>
              <a:buFont typeface="Roboto"/>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b59b40a009_4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b59b40a009_4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1506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00"/>
              <a:buFont typeface="Roboto"/>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6ec21db0e2_0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6ec21db0e2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6ec21db0e2_0_1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6ec21db0e2_0_1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9" name="Google Shape;2119;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8" name="Google Shape;2148;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b00cc91808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b00cc91808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845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c646b92a55_0_6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1" name="Google Shape;2131;gc646b92a55_0_6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Roboto"/>
              <a:buNone/>
            </a:pPr>
            <a:endParaRPr sz="1200" b="0" i="0" u="none" strike="noStrike" cap="none">
              <a:solidFill>
                <a:schemeClr val="dk1"/>
              </a:solidFill>
              <a:latin typeface="Calibri"/>
              <a:ea typeface="Calibri"/>
              <a:cs typeface="Calibri"/>
              <a:sym typeface="Calibri"/>
            </a:endParaRPr>
          </a:p>
          <a:p>
            <a:pPr marL="0" lvl="0" indent="0" algn="l" rtl="0">
              <a:spcBef>
                <a:spcPts val="0"/>
              </a:spcBef>
              <a:spcAft>
                <a:spcPts val="0"/>
              </a:spcAft>
              <a:buClr>
                <a:srgbClr val="172C34"/>
              </a:buClr>
              <a:buSzPts val="300"/>
              <a:buFont typeface="Calibri"/>
              <a:buNone/>
            </a:pPr>
            <a:r>
              <a:rPr lang="en" sz="1200" b="1">
                <a:solidFill>
                  <a:schemeClr val="dk1"/>
                </a:solidFill>
                <a:latin typeface="Calibri"/>
                <a:ea typeface="Calibri"/>
                <a:cs typeface="Calibri"/>
                <a:sym typeface="Calibri"/>
              </a:rPr>
              <a:t>LinkedIn</a:t>
            </a:r>
            <a:r>
              <a:rPr lang="en" sz="1200">
                <a:solidFill>
                  <a:schemeClr val="dk1"/>
                </a:solidFill>
                <a:latin typeface="Calibri"/>
                <a:ea typeface="Calibri"/>
                <a:cs typeface="Calibri"/>
                <a:sym typeface="Calibri"/>
              </a:rPr>
              <a:t> - Moving from two CDH datacenters in the East and West regions to CDP Public Cloud on Azure. Wanted to vacate the data centers and move everything to the cloud to combine workflows, more flexibility, autoscaling, automation, and consistency with their data. The cluster resizes itself based on how many resources it needs for the jobs they are doing. One of the biggest on-prem to cloud migration stories we have.</a:t>
            </a:r>
            <a:endParaRPr sz="1200">
              <a:solidFill>
                <a:schemeClr val="dk1"/>
              </a:solidFill>
              <a:latin typeface="Calibri"/>
              <a:ea typeface="Calibri"/>
              <a:cs typeface="Calibri"/>
              <a:sym typeface="Calibri"/>
            </a:endParaRPr>
          </a:p>
          <a:p>
            <a:pPr marL="0" lvl="0" indent="0" algn="l" rtl="0">
              <a:spcBef>
                <a:spcPts val="0"/>
              </a:spcBef>
              <a:spcAft>
                <a:spcPts val="0"/>
              </a:spcAft>
              <a:buClr>
                <a:srgbClr val="172C34"/>
              </a:buClr>
              <a:buSzPts val="3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Clr>
                <a:srgbClr val="172C34"/>
              </a:buClr>
              <a:buSzPts val="300"/>
              <a:buFont typeface="Calibri"/>
              <a:buNone/>
            </a:pPr>
            <a:r>
              <a:rPr lang="en" sz="1200" b="1">
                <a:solidFill>
                  <a:schemeClr val="dk1"/>
                </a:solidFill>
                <a:latin typeface="Calibri"/>
                <a:ea typeface="Calibri"/>
                <a:cs typeface="Calibri"/>
                <a:sym typeface="Calibri"/>
              </a:rPr>
              <a:t>Reef</a:t>
            </a:r>
            <a:r>
              <a:rPr lang="en" sz="1200">
                <a:solidFill>
                  <a:schemeClr val="dk1"/>
                </a:solidFill>
                <a:latin typeface="Calibri"/>
                <a:ea typeface="Calibri"/>
                <a:cs typeface="Calibri"/>
                <a:sym typeface="Calibri"/>
              </a:rPr>
              <a:t> - CDP public cloud solution replaced existing data warehouse. CDF, Flink, and Kafka used to ingest and process IoT and streaming data. Established data architecture to meet growth in data volume, reduce TCO, and meet GDPR and PII regulations. Reef primarily focuses on logistics and mobility, turning underutilized urban spaces into additional revenue by connecting people to local goods and services. The key way the company is doing this is by utilizing parking garages. By putting “virtual kitchens,” delivery only kitchens, COVID-19 testing sites, and lockers for grocery delivery within parking lots - Reef is creating additional revenue streams by transforming its parking garage assets into a vibrant mobility hub.</a:t>
            </a:r>
            <a:endParaRPr sz="1200">
              <a:solidFill>
                <a:schemeClr val="dk1"/>
              </a:solidFill>
              <a:latin typeface="Calibri"/>
              <a:ea typeface="Calibri"/>
              <a:cs typeface="Calibri"/>
              <a:sym typeface="Calibri"/>
            </a:endParaRPr>
          </a:p>
          <a:p>
            <a:pPr marL="0" lvl="0" indent="0" algn="l" rtl="0">
              <a:spcBef>
                <a:spcPts val="0"/>
              </a:spcBef>
              <a:spcAft>
                <a:spcPts val="0"/>
              </a:spcAft>
              <a:buClr>
                <a:srgbClr val="172C34"/>
              </a:buClr>
              <a:buSzPts val="300"/>
              <a:buFont typeface="Calibri"/>
              <a:buNone/>
            </a:pPr>
            <a:r>
              <a:rPr lang="en" sz="1200">
                <a:solidFill>
                  <a:schemeClr val="dk1"/>
                </a:solidFill>
                <a:latin typeface="Calibri"/>
                <a:ea typeface="Calibri"/>
                <a:cs typeface="Calibri"/>
                <a:sym typeface="Calibri"/>
              </a:rPr>
              <a:t>https://reeftechnology.com/</a:t>
            </a:r>
            <a:endParaRPr sz="1200">
              <a:solidFill>
                <a:schemeClr val="dk1"/>
              </a:solidFill>
              <a:latin typeface="Calibri"/>
              <a:ea typeface="Calibri"/>
              <a:cs typeface="Calibri"/>
              <a:sym typeface="Calibri"/>
            </a:endParaRPr>
          </a:p>
          <a:p>
            <a:pPr marL="0" lvl="0" indent="0" algn="l" rtl="0">
              <a:spcBef>
                <a:spcPts val="0"/>
              </a:spcBef>
              <a:spcAft>
                <a:spcPts val="0"/>
              </a:spcAft>
              <a:buClr>
                <a:srgbClr val="172C34"/>
              </a:buClr>
              <a:buSzPts val="3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Clr>
                <a:srgbClr val="172C34"/>
              </a:buClr>
              <a:buSzPts val="300"/>
              <a:buFont typeface="Calibri"/>
              <a:buNone/>
            </a:pPr>
            <a:r>
              <a:rPr lang="en" sz="1200" b="1">
                <a:solidFill>
                  <a:schemeClr val="dk1"/>
                </a:solidFill>
                <a:latin typeface="Calibri"/>
                <a:ea typeface="Calibri"/>
                <a:cs typeface="Calibri"/>
                <a:sym typeface="Calibri"/>
              </a:rPr>
              <a:t>ExxonMobil</a:t>
            </a:r>
            <a:r>
              <a:rPr lang="en" sz="1200">
                <a:solidFill>
                  <a:schemeClr val="dk1"/>
                </a:solidFill>
                <a:latin typeface="Calibri"/>
                <a:ea typeface="Calibri"/>
                <a:cs typeface="Calibri"/>
                <a:sym typeface="Calibri"/>
              </a:rPr>
              <a:t> - Replaced EMR with CDE and CDW in CDP public cloud. Now ingesting log data from 130,000 PC’s and all different types of cloud platforms around the world in real-time. This massive and global scalability from multiple environments has created a unified data downstream that many applications can consume for analytics, resulting in millions in ROI. </a:t>
            </a:r>
            <a:endParaRPr sz="1200" b="1">
              <a:solidFill>
                <a:schemeClr val="dk1"/>
              </a:solidFill>
              <a:latin typeface="Roboto"/>
              <a:ea typeface="Roboto"/>
              <a:cs typeface="Roboto"/>
              <a:sym typeface="Roboto"/>
            </a:endParaRPr>
          </a:p>
        </p:txBody>
      </p:sp>
      <p:sp>
        <p:nvSpPr>
          <p:cNvPr id="2132" name="Google Shape;2132;gc646b92a55_0_6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b00cc91808_1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b00cc91808_1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September</a:t>
            </a:r>
            <a:endParaRPr>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1D1C1D"/>
                </a:solidFill>
                <a:highlight>
                  <a:srgbClr val="F8F8F8"/>
                </a:highlight>
              </a:rPr>
              <a:t>The upgrade was driven by a task force that included the customer, Cloudera account team and Professional Services. The Cloudera team included a Professional Services Solution Architect and Service Delivery Manager. The customer team included several Hadoop administrators, a program manager, a database administrator and an enterprise architect. Additionally, individual application teams contributed to test and deploy their jobs. Some customers may also need to include platform/infrastructure, network and information security resources.</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b00cc91808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b00cc91808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19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a9d89913e1_0_20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a9d89913e1_0_20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9" name="Google Shape;1279;ga9d89913e1_0_20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54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a9d89913e1_0_1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a9d89913e1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b00cc9180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3" name="Google Shape;1293;gb00cc9180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CDP Delta courses were live by SKO</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b00cc91808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b00cc91808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7591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7eaf062dd3_1_16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7eaf062dd3_1_16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00" dirty="0">
              <a:latin typeface="Arial"/>
              <a:ea typeface="Arial"/>
              <a:cs typeface="Arial"/>
              <a:sym typeface="Arial"/>
            </a:endParaRPr>
          </a:p>
        </p:txBody>
      </p:sp>
      <p:sp>
        <p:nvSpPr>
          <p:cNvPr id="2475" name="Google Shape;2475;g7eaf062dd3_1_16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58</a:t>
            </a:fld>
            <a:endParaRPr/>
          </a:p>
        </p:txBody>
      </p:sp>
    </p:spTree>
    <p:extLst>
      <p:ext uri="{BB962C8B-B14F-4D97-AF65-F5344CB8AC3E}">
        <p14:creationId xmlns:p14="http://schemas.microsoft.com/office/powerpoint/2010/main" val="4637994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9878a7cf4e_0_1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4" name="Google Shape;1374;g9878a7cf4e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621b63b51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621b63b51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865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Customer - This is a projection…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“Fin Serve customer”... -  Containers - EMR/HDI...etc. leverages VM’s….for DW and ML we leverage containers and also give you the ability to leverage a set of shared services which neither leverage…</a:t>
            </a:r>
            <a:endParaRPr/>
          </a:p>
          <a:p>
            <a:pPr marL="0" lvl="0" indent="0" algn="l" rtl="0">
              <a:lnSpc>
                <a:spcPct val="100000"/>
              </a:lnSpc>
              <a:spcBef>
                <a:spcPts val="0"/>
              </a:spcBef>
              <a:spcAft>
                <a:spcPts val="0"/>
              </a:spcAft>
              <a:buSzPts val="1100"/>
              <a:buNone/>
            </a:pPr>
            <a:r>
              <a:rPr lang="en"/>
              <a:t>-- Permanent ~large node cluster on IAAS...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Performance/Innovation - EMR (Just announced LLAP)  Their words More than 2 X faster….Net result - -&gt; 2X Cheaper….</a:t>
            </a:r>
            <a:endParaRPr/>
          </a:p>
          <a:p>
            <a:pPr marL="0" lvl="0" indent="0" algn="l" rtl="0">
              <a:lnSpc>
                <a:spcPct val="100000"/>
              </a:lnSpc>
              <a:spcBef>
                <a:spcPts val="0"/>
              </a:spcBef>
              <a:spcAft>
                <a:spcPts val="0"/>
              </a:spcAft>
              <a:buSzPts val="1100"/>
              <a:buNone/>
            </a:pPr>
            <a:r>
              <a:rPr lang="en"/>
              <a:t>  -- ACID Compaction</a:t>
            </a:r>
            <a:endParaRPr/>
          </a:p>
          <a:p>
            <a:pPr marL="0" lvl="0" indent="0" algn="l" rtl="0">
              <a:lnSpc>
                <a:spcPct val="100000"/>
              </a:lnSpc>
              <a:spcBef>
                <a:spcPts val="0"/>
              </a:spcBef>
              <a:spcAft>
                <a:spcPts val="0"/>
              </a:spcAft>
              <a:buSzPts val="1100"/>
              <a:buNone/>
            </a:pPr>
            <a:r>
              <a:rPr lang="en"/>
              <a:t>  -- Elasticity</a:t>
            </a:r>
            <a:endParaRPr/>
          </a:p>
          <a:p>
            <a:pPr marL="0" lvl="0" indent="0" algn="l" rtl="0">
              <a:lnSpc>
                <a:spcPct val="100000"/>
              </a:lnSpc>
              <a:spcBef>
                <a:spcPts val="0"/>
              </a:spcBef>
              <a:spcAft>
                <a:spcPts val="0"/>
              </a:spcAft>
              <a:buSzPts val="1100"/>
              <a:buNone/>
            </a:pPr>
            <a:r>
              <a:rPr lang="en"/>
              <a:t>  --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Reach out to the Value Mgmt team ….to dive in with specifics of your customer…</a:t>
            </a:r>
            <a:endParaRPr/>
          </a:p>
          <a:p>
            <a:pPr marL="0" lvl="0" indent="0" algn="l" rtl="0">
              <a:lnSpc>
                <a:spcPct val="100000"/>
              </a:lnSpc>
              <a:spcBef>
                <a:spcPts val="0"/>
              </a:spcBef>
              <a:spcAft>
                <a:spcPts val="0"/>
              </a:spcAft>
              <a:buSzPts val="1100"/>
              <a:buNone/>
            </a:pPr>
            <a:r>
              <a:rPr lang="en"/>
              <a:t>-- </a:t>
            </a:r>
            <a:endParaRPr/>
          </a:p>
          <a:p>
            <a:pPr marL="0" lvl="0" indent="0" algn="l" rtl="0">
              <a:lnSpc>
                <a:spcPct val="100000"/>
              </a:lnSpc>
              <a:spcBef>
                <a:spcPts val="0"/>
              </a:spcBef>
              <a:spcAft>
                <a:spcPts val="0"/>
              </a:spcAft>
              <a:buSzPts val="1100"/>
              <a:buNone/>
            </a:pPr>
            <a:endParaRPr/>
          </a:p>
        </p:txBody>
      </p:sp>
      <p:sp>
        <p:nvSpPr>
          <p:cNvPr id="1169" name="Google Shape;116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200"/>
              <a:t>Unlike basic business analytics services, only CDP has enterprise capabilities built-in</a:t>
            </a:r>
            <a:endParaRPr sz="2200"/>
          </a:p>
          <a:p>
            <a:pPr marL="0" lvl="0" indent="0" algn="l" rtl="0">
              <a:lnSpc>
                <a:spcPct val="100000"/>
              </a:lnSpc>
              <a:spcBef>
                <a:spcPts val="0"/>
              </a:spcBef>
              <a:spcAft>
                <a:spcPts val="0"/>
              </a:spcAft>
              <a:buSzPts val="1100"/>
              <a:buNone/>
            </a:pPr>
            <a:endParaRPr sz="2200"/>
          </a:p>
          <a:p>
            <a:pPr marL="0" lvl="0" indent="0" algn="l" rtl="0">
              <a:lnSpc>
                <a:spcPct val="100000"/>
              </a:lnSpc>
              <a:spcBef>
                <a:spcPts val="0"/>
              </a:spcBef>
              <a:spcAft>
                <a:spcPts val="0"/>
              </a:spcAft>
              <a:buSzPts val="1100"/>
              <a:buNone/>
            </a:pPr>
            <a:r>
              <a:rPr lang="en" sz="2200"/>
              <a:t>Security</a:t>
            </a:r>
            <a:endParaRPr sz="2200"/>
          </a:p>
          <a:p>
            <a:pPr marL="0" lvl="0" indent="0" algn="l" rtl="0">
              <a:lnSpc>
                <a:spcPct val="100000"/>
              </a:lnSpc>
              <a:spcBef>
                <a:spcPts val="0"/>
              </a:spcBef>
              <a:spcAft>
                <a:spcPts val="0"/>
              </a:spcAft>
              <a:buSzPts val="1100"/>
              <a:buNone/>
            </a:pPr>
            <a:r>
              <a:rPr lang="en" sz="1400"/>
              <a:t>Fine-grained access controls, LDAP, DNS, Kerberos, TLS, Web UI proxies, web UI authentication, authorization, and auditing</a:t>
            </a:r>
            <a:endParaRPr sz="1400"/>
          </a:p>
          <a:p>
            <a:pPr marL="0" lvl="0" indent="0" algn="l" rtl="0">
              <a:lnSpc>
                <a:spcPct val="100000"/>
              </a:lnSpc>
              <a:spcBef>
                <a:spcPts val="0"/>
              </a:spcBef>
              <a:spcAft>
                <a:spcPts val="0"/>
              </a:spcAft>
              <a:buSzPts val="1100"/>
              <a:buNone/>
            </a:pPr>
            <a:r>
              <a:rPr lang="en" sz="2200"/>
              <a:t>Governance</a:t>
            </a:r>
            <a:endParaRPr sz="2200"/>
          </a:p>
          <a:p>
            <a:pPr marL="0" lvl="0" indent="0" algn="l" rtl="0">
              <a:lnSpc>
                <a:spcPct val="100000"/>
              </a:lnSpc>
              <a:spcBef>
                <a:spcPts val="0"/>
              </a:spcBef>
              <a:spcAft>
                <a:spcPts val="0"/>
              </a:spcAft>
              <a:buSzPts val="1100"/>
              <a:buNone/>
            </a:pPr>
            <a:r>
              <a:rPr lang="en" sz="1400"/>
              <a:t>End-to-end lineage to prove data access and usage, even across transient clusters</a:t>
            </a:r>
            <a:endParaRPr sz="1400"/>
          </a:p>
          <a:p>
            <a:pPr marL="0" lvl="0" indent="0" algn="l" rtl="0">
              <a:lnSpc>
                <a:spcPct val="100000"/>
              </a:lnSpc>
              <a:spcBef>
                <a:spcPts val="0"/>
              </a:spcBef>
              <a:spcAft>
                <a:spcPts val="0"/>
              </a:spcAft>
              <a:buSzPts val="1100"/>
              <a:buNone/>
            </a:pPr>
            <a:r>
              <a:rPr lang="en" sz="2200"/>
              <a:t>Integration</a:t>
            </a:r>
            <a:endParaRPr sz="2200"/>
          </a:p>
          <a:p>
            <a:pPr marL="0" lvl="0" indent="0" algn="l" rtl="0">
              <a:lnSpc>
                <a:spcPct val="100000"/>
              </a:lnSpc>
              <a:spcBef>
                <a:spcPts val="0"/>
              </a:spcBef>
              <a:spcAft>
                <a:spcPts val="0"/>
              </a:spcAft>
              <a:buSzPts val="1100"/>
              <a:buNone/>
            </a:pPr>
            <a:r>
              <a:rPr lang="en" sz="1400"/>
              <a:t>Shared data experience that enables multiple analytics services to operate on shared data securely, with data catalog, replication manager</a:t>
            </a:r>
            <a:endParaRPr sz="1400"/>
          </a:p>
          <a:p>
            <a:pPr marL="0" lvl="0" indent="0" algn="l" rtl="0">
              <a:lnSpc>
                <a:spcPct val="100000"/>
              </a:lnSpc>
              <a:spcBef>
                <a:spcPts val="0"/>
              </a:spcBef>
              <a:spcAft>
                <a:spcPts val="0"/>
              </a:spcAft>
              <a:buSzPts val="1100"/>
              <a:buNone/>
            </a:pPr>
            <a:r>
              <a:rPr lang="en" sz="2200"/>
              <a:t>Scale</a:t>
            </a:r>
            <a:endParaRPr sz="2200"/>
          </a:p>
          <a:p>
            <a:pPr marL="0" lvl="0" indent="0" algn="l" rtl="0">
              <a:lnSpc>
                <a:spcPct val="100000"/>
              </a:lnSpc>
              <a:spcBef>
                <a:spcPts val="0"/>
              </a:spcBef>
              <a:spcAft>
                <a:spcPts val="0"/>
              </a:spcAft>
              <a:buSzPts val="1100"/>
              <a:buNone/>
            </a:pPr>
            <a:r>
              <a:rPr lang="en" sz="1400"/>
              <a:t>Proven architecture operates multiple analytics, governance, security, and shared data at scale – on PetaBytes of data for 1,000s of users</a:t>
            </a:r>
            <a:endParaRPr sz="1400"/>
          </a:p>
          <a:p>
            <a:pPr marL="0" lvl="0" indent="0" algn="l" rtl="0">
              <a:lnSpc>
                <a:spcPct val="100000"/>
              </a:lnSpc>
              <a:spcBef>
                <a:spcPts val="0"/>
              </a:spcBef>
              <a:spcAft>
                <a:spcPts val="0"/>
              </a:spcAft>
              <a:buSzPts val="1100"/>
              <a:buNone/>
            </a:pPr>
            <a:r>
              <a:rPr lang="en" sz="2200"/>
              <a:t>Hybrid</a:t>
            </a:r>
            <a:endParaRPr sz="2200"/>
          </a:p>
          <a:p>
            <a:pPr marL="0" lvl="0" indent="0" algn="l" rtl="0">
              <a:lnSpc>
                <a:spcPct val="100000"/>
              </a:lnSpc>
              <a:spcBef>
                <a:spcPts val="0"/>
              </a:spcBef>
              <a:spcAft>
                <a:spcPts val="0"/>
              </a:spcAft>
              <a:buSzPts val="1100"/>
              <a:buNone/>
            </a:pPr>
            <a:r>
              <a:rPr lang="en" sz="1400"/>
              <a:t>Runs on AWS, Azure, soon GCP, and on-prem – storage and compute</a:t>
            </a:r>
            <a:endParaRPr sz="1400"/>
          </a:p>
          <a:p>
            <a:pPr marL="0" lvl="0" indent="0" algn="l" rtl="0">
              <a:lnSpc>
                <a:spcPct val="100000"/>
              </a:lnSpc>
              <a:spcBef>
                <a:spcPts val="0"/>
              </a:spcBef>
              <a:spcAft>
                <a:spcPts val="0"/>
              </a:spcAft>
              <a:buSzPts val="1100"/>
              <a:buNone/>
            </a:pPr>
            <a:endParaRPr/>
          </a:p>
        </p:txBody>
      </p:sp>
      <p:sp>
        <p:nvSpPr>
          <p:cNvPr id="1191" name="Google Shape;119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ad895ab85b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9" name="Google Shape;1569;gad895ab85b_0_8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149"/>
        <p:cNvGrpSpPr/>
        <p:nvPr/>
      </p:nvGrpSpPr>
      <p:grpSpPr>
        <a:xfrm>
          <a:off x="0" y="0"/>
          <a:ext cx="0" cy="0"/>
          <a:chOff x="0" y="0"/>
          <a:chExt cx="0" cy="0"/>
        </a:xfrm>
      </p:grpSpPr>
      <p:sp>
        <p:nvSpPr>
          <p:cNvPr id="150" name="Google Shape;150;p18"/>
          <p:cNvSpPr/>
          <p:nvPr/>
        </p:nvSpPr>
        <p:spPr>
          <a:xfrm>
            <a:off x="419100" y="640080"/>
            <a:ext cx="2377440" cy="1325130"/>
          </a:xfrm>
          <a:prstGeom prst="rect">
            <a:avLst/>
          </a:prstGeom>
          <a:solidFill>
            <a:srgbClr val="172C34">
              <a:alpha val="784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51" name="Google Shape;151;p18"/>
          <p:cNvSpPr txBox="1">
            <a:spLocks noGrp="1"/>
          </p:cNvSpPr>
          <p:nvPr>
            <p:ph type="title"/>
          </p:nvPr>
        </p:nvSpPr>
        <p:spPr>
          <a:xfrm>
            <a:off x="502920" y="731520"/>
            <a:ext cx="219456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2" name="Google Shape;152;p18"/>
          <p:cNvSpPr>
            <a:spLocks noGrp="1"/>
          </p:cNvSpPr>
          <p:nvPr>
            <p:ph type="pic" idx="2"/>
          </p:nvPr>
        </p:nvSpPr>
        <p:spPr>
          <a:xfrm>
            <a:off x="2963150" y="640079"/>
            <a:ext cx="5761750" cy="3838135"/>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1pPr>
            <a:lvl2pPr marR="0" lvl="1"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cxnSp>
        <p:nvCxnSpPr>
          <p:cNvPr id="153" name="Google Shape;153;p18"/>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cxnSp>
        <p:nvCxnSpPr>
          <p:cNvPr id="154" name="Google Shape;154;p18"/>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sp>
        <p:nvSpPr>
          <p:cNvPr id="155" name="Google Shape;155;p18"/>
          <p:cNvSpPr txBox="1">
            <a:spLocks noGrp="1"/>
          </p:cNvSpPr>
          <p:nvPr>
            <p:ph type="body" idx="1"/>
          </p:nvPr>
        </p:nvSpPr>
        <p:spPr>
          <a:xfrm>
            <a:off x="419100" y="2103119"/>
            <a:ext cx="2377440" cy="237744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rgbClr val="BFBFBF"/>
              </a:buClr>
              <a:buSzPts val="960"/>
              <a:buFont typeface="Arial"/>
              <a:buChar char="•"/>
              <a:defRPr sz="1200" b="0" i="0">
                <a:solidFill>
                  <a:srgbClr val="7F7F7F"/>
                </a:solidFill>
                <a:latin typeface="Roboto"/>
                <a:ea typeface="Roboto"/>
                <a:cs typeface="Roboto"/>
                <a:sym typeface="Roboto"/>
              </a:defRPr>
            </a:lvl1pPr>
            <a:lvl2pPr marL="914400" lvl="1" indent="-289560" algn="l">
              <a:spcBef>
                <a:spcPts val="600"/>
              </a:spcBef>
              <a:spcAft>
                <a:spcPts val="0"/>
              </a:spcAft>
              <a:buClr>
                <a:srgbClr val="BFBFBF"/>
              </a:buClr>
              <a:buSzPts val="960"/>
              <a:buFont typeface="Noto Sans Symbols"/>
              <a:buChar char="●"/>
              <a:defRPr sz="1200" b="0" i="0">
                <a:solidFill>
                  <a:srgbClr val="7F7F7F"/>
                </a:solidFill>
                <a:latin typeface="Roboto"/>
                <a:ea typeface="Roboto"/>
                <a:cs typeface="Roboto"/>
                <a:sym typeface="Roboto"/>
              </a:defRPr>
            </a:lvl2pPr>
            <a:lvl3pPr marL="1371600" lvl="2"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3pPr>
            <a:lvl4pPr marL="1828800" lvl="3" indent="-289560" algn="l">
              <a:spcBef>
                <a:spcPts val="600"/>
              </a:spcBef>
              <a:spcAft>
                <a:spcPts val="0"/>
              </a:spcAft>
              <a:buClr>
                <a:srgbClr val="BFBFBF"/>
              </a:buClr>
              <a:buSzPts val="960"/>
              <a:buFont typeface="Noto Sans Symbols"/>
              <a:buChar char="●"/>
              <a:defRPr sz="1200" b="0" i="0">
                <a:solidFill>
                  <a:srgbClr val="7F7F7F"/>
                </a:solidFill>
                <a:latin typeface="Roboto"/>
                <a:ea typeface="Roboto"/>
                <a:cs typeface="Roboto"/>
                <a:sym typeface="Roboto"/>
              </a:defRPr>
            </a:lvl4pPr>
            <a:lvl5pPr marL="2286000" lvl="4"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56" name="Google Shape;156;p18"/>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57" name="Google Shape;157;p18"/>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58" name="Google Shape;158;p18"/>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159" name="Google Shape;159;p18"/>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97407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Info &amp; Chart">
  <p:cSld name="Info &amp; Chart">
    <p:spTree>
      <p:nvGrpSpPr>
        <p:cNvPr id="1" name="Shape 160"/>
        <p:cNvGrpSpPr/>
        <p:nvPr/>
      </p:nvGrpSpPr>
      <p:grpSpPr>
        <a:xfrm>
          <a:off x="0" y="0"/>
          <a:ext cx="0" cy="0"/>
          <a:chOff x="0" y="0"/>
          <a:chExt cx="0" cy="0"/>
        </a:xfrm>
      </p:grpSpPr>
      <p:sp>
        <p:nvSpPr>
          <p:cNvPr id="161" name="Google Shape;161;p19"/>
          <p:cNvSpPr>
            <a:spLocks noGrp="1"/>
          </p:cNvSpPr>
          <p:nvPr>
            <p:ph type="chart" idx="2"/>
          </p:nvPr>
        </p:nvSpPr>
        <p:spPr>
          <a:xfrm>
            <a:off x="2959627" y="640080"/>
            <a:ext cx="5765274" cy="384048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1pPr>
            <a:lvl2pPr marR="0" lvl="1"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cxnSp>
        <p:nvCxnSpPr>
          <p:cNvPr id="162" name="Google Shape;162;p19"/>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cxnSp>
        <p:nvCxnSpPr>
          <p:cNvPr id="163" name="Google Shape;163;p19"/>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sp>
        <p:nvSpPr>
          <p:cNvPr id="164" name="Google Shape;164;p19"/>
          <p:cNvSpPr/>
          <p:nvPr/>
        </p:nvSpPr>
        <p:spPr>
          <a:xfrm>
            <a:off x="419100" y="640080"/>
            <a:ext cx="2377440" cy="1325130"/>
          </a:xfrm>
          <a:prstGeom prst="rect">
            <a:avLst/>
          </a:prstGeom>
          <a:solidFill>
            <a:srgbClr val="172C34">
              <a:alpha val="784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65" name="Google Shape;165;p19"/>
          <p:cNvSpPr txBox="1">
            <a:spLocks noGrp="1"/>
          </p:cNvSpPr>
          <p:nvPr>
            <p:ph type="title"/>
          </p:nvPr>
        </p:nvSpPr>
        <p:spPr>
          <a:xfrm>
            <a:off x="502920" y="731520"/>
            <a:ext cx="219456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6" name="Google Shape;166;p19"/>
          <p:cNvSpPr txBox="1">
            <a:spLocks noGrp="1"/>
          </p:cNvSpPr>
          <p:nvPr>
            <p:ph type="body" idx="1"/>
          </p:nvPr>
        </p:nvSpPr>
        <p:spPr>
          <a:xfrm>
            <a:off x="419100" y="2103119"/>
            <a:ext cx="2377440" cy="237744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rgbClr val="BFBFBF"/>
              </a:buClr>
              <a:buSzPts val="960"/>
              <a:buFont typeface="Arial"/>
              <a:buChar char="•"/>
              <a:defRPr sz="1200" b="0" i="0">
                <a:solidFill>
                  <a:srgbClr val="7F7F7F"/>
                </a:solidFill>
                <a:latin typeface="Roboto"/>
                <a:ea typeface="Roboto"/>
                <a:cs typeface="Roboto"/>
                <a:sym typeface="Roboto"/>
              </a:defRPr>
            </a:lvl1pPr>
            <a:lvl2pPr marL="914400" lvl="1" indent="-289560" algn="l">
              <a:spcBef>
                <a:spcPts val="600"/>
              </a:spcBef>
              <a:spcAft>
                <a:spcPts val="0"/>
              </a:spcAft>
              <a:buClr>
                <a:srgbClr val="BFBFBF"/>
              </a:buClr>
              <a:buSzPts val="960"/>
              <a:buFont typeface="Noto Sans Symbols"/>
              <a:buChar char="●"/>
              <a:defRPr sz="1200" b="0" i="0">
                <a:solidFill>
                  <a:srgbClr val="7F7F7F"/>
                </a:solidFill>
                <a:latin typeface="Roboto"/>
                <a:ea typeface="Roboto"/>
                <a:cs typeface="Roboto"/>
                <a:sym typeface="Roboto"/>
              </a:defRPr>
            </a:lvl2pPr>
            <a:lvl3pPr marL="1371600" lvl="2"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3pPr>
            <a:lvl4pPr marL="1828800" lvl="3" indent="-289560" algn="l">
              <a:spcBef>
                <a:spcPts val="600"/>
              </a:spcBef>
              <a:spcAft>
                <a:spcPts val="0"/>
              </a:spcAft>
              <a:buClr>
                <a:srgbClr val="BFBFBF"/>
              </a:buClr>
              <a:buSzPts val="960"/>
              <a:buFont typeface="Noto Sans Symbols"/>
              <a:buChar char="●"/>
              <a:defRPr sz="1200" b="0" i="0">
                <a:solidFill>
                  <a:srgbClr val="7F7F7F"/>
                </a:solidFill>
                <a:latin typeface="Roboto"/>
                <a:ea typeface="Roboto"/>
                <a:cs typeface="Roboto"/>
                <a:sym typeface="Roboto"/>
              </a:defRPr>
            </a:lvl4pPr>
            <a:lvl5pPr marL="2286000" lvl="4"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67" name="Google Shape;167;p19"/>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68" name="Google Shape;168;p19"/>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69" name="Google Shape;169;p19"/>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170" name="Google Shape;170;p19"/>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63172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171"/>
        <p:cNvGrpSpPr/>
        <p:nvPr/>
      </p:nvGrpSpPr>
      <p:grpSpPr>
        <a:xfrm>
          <a:off x="0" y="0"/>
          <a:ext cx="0" cy="0"/>
          <a:chOff x="0" y="0"/>
          <a:chExt cx="0" cy="0"/>
        </a:xfrm>
      </p:grpSpPr>
      <p:sp>
        <p:nvSpPr>
          <p:cNvPr id="172" name="Google Shape;172;p20"/>
          <p:cNvSpPr/>
          <p:nvPr/>
        </p:nvSpPr>
        <p:spPr>
          <a:xfrm>
            <a:off x="419100" y="853678"/>
            <a:ext cx="2402205" cy="3657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73" name="Google Shape;173;p20"/>
          <p:cNvSpPr txBox="1">
            <a:spLocks noGrp="1"/>
          </p:cNvSpPr>
          <p:nvPr>
            <p:ph type="title"/>
          </p:nvPr>
        </p:nvSpPr>
        <p:spPr>
          <a:xfrm>
            <a:off x="515508" y="1975701"/>
            <a:ext cx="2196519" cy="698716"/>
          </a:xfrm>
          <a:prstGeom prst="rect">
            <a:avLst/>
          </a:prstGeom>
          <a:noFill/>
          <a:ln>
            <a:noFill/>
          </a:ln>
        </p:spPr>
        <p:txBody>
          <a:bodyPr spcFirstLastPara="1" wrap="square" lIns="91425" tIns="45700" rIns="91425" bIns="45700" anchor="b" anchorCtr="0">
            <a:noAutofit/>
          </a:bodyPr>
          <a:lstStyle>
            <a:lvl1pPr marR="0" lvl="0" algn="l" rtl="0">
              <a:lnSpc>
                <a:spcPct val="80000"/>
              </a:lnSpc>
              <a:spcBef>
                <a:spcPts val="0"/>
              </a:spcBef>
              <a:spcAft>
                <a:spcPts val="0"/>
              </a:spcAft>
              <a:buClr>
                <a:srgbClr val="7F7F7F"/>
              </a:buClr>
              <a:buSzPts val="1200"/>
              <a:buFont typeface="Lato"/>
              <a:buNone/>
              <a:defRPr sz="1200" b="0" i="0" u="none" strike="noStrike" cap="none">
                <a:solidFill>
                  <a:srgbClr val="7F7F7F"/>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4" name="Google Shape;174;p20"/>
          <p:cNvSpPr>
            <a:spLocks noGrp="1"/>
          </p:cNvSpPr>
          <p:nvPr>
            <p:ph type="pic" idx="2"/>
          </p:nvPr>
        </p:nvSpPr>
        <p:spPr>
          <a:xfrm>
            <a:off x="2960927" y="853678"/>
            <a:ext cx="5763973" cy="36576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4B4B4"/>
              </a:buClr>
              <a:buSzPts val="1440"/>
              <a:buFont typeface="Arial"/>
              <a:buChar char="•"/>
              <a:defRPr sz="1800" b="0" i="0" u="none" strike="noStrike" cap="none">
                <a:solidFill>
                  <a:srgbClr val="7F7F7F"/>
                </a:solidFill>
                <a:latin typeface="Roboto"/>
                <a:ea typeface="Roboto"/>
                <a:cs typeface="Roboto"/>
                <a:sym typeface="Roboto"/>
              </a:defRPr>
            </a:lvl1pPr>
            <a:lvl2pPr marR="0" lvl="1"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75" name="Google Shape;175;p20"/>
          <p:cNvSpPr txBox="1">
            <a:spLocks noGrp="1"/>
          </p:cNvSpPr>
          <p:nvPr>
            <p:ph type="body" idx="1"/>
          </p:nvPr>
        </p:nvSpPr>
        <p:spPr>
          <a:xfrm>
            <a:off x="515508" y="922283"/>
            <a:ext cx="2196520" cy="10004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450"/>
              </a:spcBef>
              <a:spcAft>
                <a:spcPts val="0"/>
              </a:spcAft>
              <a:buSzPts val="960"/>
              <a:buNone/>
              <a:defRPr sz="1200" b="0" i="0">
                <a:solidFill>
                  <a:srgbClr val="7F7F7F"/>
                </a:solidFill>
                <a:latin typeface="Roboto Medium"/>
                <a:ea typeface="Roboto Medium"/>
                <a:cs typeface="Roboto Medium"/>
                <a:sym typeface="Roboto Medium"/>
              </a:defRPr>
            </a:lvl1pPr>
            <a:lvl2pPr marL="914400" lvl="1" indent="-320040" algn="l">
              <a:spcBef>
                <a:spcPts val="375"/>
              </a:spcBef>
              <a:spcAft>
                <a:spcPts val="0"/>
              </a:spcAft>
              <a:buSzPts val="1440"/>
              <a:buChar char="•"/>
              <a:defRPr/>
            </a:lvl2pPr>
            <a:lvl3pPr marL="1371600" lvl="2" indent="-320039" algn="l">
              <a:spcBef>
                <a:spcPts val="300"/>
              </a:spcBef>
              <a:spcAft>
                <a:spcPts val="0"/>
              </a:spcAft>
              <a:buSzPts val="1440"/>
              <a:buChar char="•"/>
              <a:defRPr/>
            </a:lvl3pPr>
            <a:lvl4pPr marL="1828800" lvl="3" indent="-320039" algn="l">
              <a:spcBef>
                <a:spcPts val="300"/>
              </a:spcBef>
              <a:spcAft>
                <a:spcPts val="0"/>
              </a:spcAft>
              <a:buSzPts val="1440"/>
              <a:buChar char="•"/>
              <a:defRPr/>
            </a:lvl4pPr>
            <a:lvl5pPr marL="2286000" lvl="4" indent="-320039" algn="l">
              <a:spcBef>
                <a:spcPts val="300"/>
              </a:spcBef>
              <a:spcAft>
                <a:spcPts val="0"/>
              </a:spcAft>
              <a:buSzPts val="144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p20"/>
          <p:cNvSpPr txBox="1">
            <a:spLocks noGrp="1"/>
          </p:cNvSpPr>
          <p:nvPr>
            <p:ph type="body" idx="3"/>
          </p:nvPr>
        </p:nvSpPr>
        <p:spPr>
          <a:xfrm>
            <a:off x="508397" y="2723685"/>
            <a:ext cx="2203847" cy="1736803"/>
          </a:xfrm>
          <a:prstGeom prst="rect">
            <a:avLst/>
          </a:prstGeom>
          <a:noFill/>
          <a:ln>
            <a:noFill/>
          </a:ln>
        </p:spPr>
        <p:txBody>
          <a:bodyPr spcFirstLastPara="1" wrap="square" lIns="91425" tIns="45700" rIns="91425" bIns="45700" anchor="t" anchorCtr="0">
            <a:noAutofit/>
          </a:bodyPr>
          <a:lstStyle>
            <a:lvl1pPr marL="457200" lvl="0" indent="-284480" algn="l">
              <a:lnSpc>
                <a:spcPct val="100000"/>
              </a:lnSpc>
              <a:spcBef>
                <a:spcPts val="450"/>
              </a:spcBef>
              <a:spcAft>
                <a:spcPts val="0"/>
              </a:spcAft>
              <a:buClr>
                <a:srgbClr val="BFBFBF"/>
              </a:buClr>
              <a:buSzPts val="880"/>
              <a:buChar char="•"/>
              <a:defRPr sz="1100" b="0" i="0">
                <a:solidFill>
                  <a:srgbClr val="7F7F7F"/>
                </a:solidFill>
                <a:latin typeface="Roboto"/>
                <a:ea typeface="Roboto"/>
                <a:cs typeface="Roboto"/>
                <a:sym typeface="Roboto"/>
              </a:defRPr>
            </a:lvl1pPr>
            <a:lvl2pPr marL="914400" lvl="1" indent="-284480" algn="l">
              <a:lnSpc>
                <a:spcPct val="100000"/>
              </a:lnSpc>
              <a:spcBef>
                <a:spcPts val="375"/>
              </a:spcBef>
              <a:spcAft>
                <a:spcPts val="0"/>
              </a:spcAft>
              <a:buClr>
                <a:srgbClr val="BFBFBF"/>
              </a:buClr>
              <a:buSzPts val="880"/>
              <a:buFont typeface="Noto Sans Symbols"/>
              <a:buChar char="●"/>
              <a:defRPr sz="1100" b="0" i="0">
                <a:solidFill>
                  <a:srgbClr val="7F7F7F"/>
                </a:solidFill>
                <a:latin typeface="Roboto"/>
                <a:ea typeface="Roboto"/>
                <a:cs typeface="Roboto"/>
                <a:sym typeface="Roboto"/>
              </a:defRPr>
            </a:lvl2pPr>
            <a:lvl3pPr marL="1371600" lvl="2" indent="-284480" algn="l">
              <a:lnSpc>
                <a:spcPct val="100000"/>
              </a:lnSpc>
              <a:spcBef>
                <a:spcPts val="300"/>
              </a:spcBef>
              <a:spcAft>
                <a:spcPts val="0"/>
              </a:spcAft>
              <a:buClr>
                <a:srgbClr val="BFBFBF"/>
              </a:buClr>
              <a:buSzPts val="880"/>
              <a:buChar char="•"/>
              <a:defRPr sz="1100" b="0" i="0">
                <a:solidFill>
                  <a:srgbClr val="7F7F7F"/>
                </a:solidFill>
                <a:latin typeface="Roboto"/>
                <a:ea typeface="Roboto"/>
                <a:cs typeface="Roboto"/>
                <a:sym typeface="Roboto"/>
              </a:defRPr>
            </a:lvl3pPr>
            <a:lvl4pPr marL="1828800" lvl="3" indent="-289560" algn="l">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4pPr>
            <a:lvl5pPr marL="2286000" lvl="4" indent="-289560" algn="l">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77" name="Google Shape;177;p20"/>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pic>
        <p:nvPicPr>
          <p:cNvPr id="178" name="Google Shape;178;p20"/>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79" name="Google Shape;179;p20"/>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80" name="Google Shape;180;p20"/>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sp>
        <p:nvSpPr>
          <p:cNvPr id="181" name="Google Shape;181;p20"/>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182" name="Google Shape;182;p20"/>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41991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tatement &amp; Quotes">
  <p:cSld name="Statement &amp; Quotes">
    <p:spTree>
      <p:nvGrpSpPr>
        <p:cNvPr id="1" name="Shape 183"/>
        <p:cNvGrpSpPr/>
        <p:nvPr/>
      </p:nvGrpSpPr>
      <p:grpSpPr>
        <a:xfrm>
          <a:off x="0" y="0"/>
          <a:ext cx="0" cy="0"/>
          <a:chOff x="0" y="0"/>
          <a:chExt cx="0" cy="0"/>
        </a:xfrm>
      </p:grpSpPr>
      <p:pic>
        <p:nvPicPr>
          <p:cNvPr id="184" name="Google Shape;184;p21"/>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85" name="Google Shape;185;p21"/>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86" name="Google Shape;186;p21"/>
          <p:cNvSpPr txBox="1">
            <a:spLocks noGrp="1"/>
          </p:cNvSpPr>
          <p:nvPr>
            <p:ph type="body" idx="1"/>
          </p:nvPr>
        </p:nvSpPr>
        <p:spPr>
          <a:xfrm>
            <a:off x="777240" y="1051999"/>
            <a:ext cx="7589520" cy="219456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dk1"/>
                </a:solidFill>
                <a:latin typeface="Lato"/>
                <a:ea typeface="Lato"/>
                <a:cs typeface="Lato"/>
                <a:sym typeface="Lato"/>
              </a:defRPr>
            </a:lvl1pPr>
            <a:lvl2pPr marL="914400" lvl="1" indent="-320040" algn="l">
              <a:spcBef>
                <a:spcPts val="375"/>
              </a:spcBef>
              <a:spcAft>
                <a:spcPts val="0"/>
              </a:spcAft>
              <a:buSzPts val="1440"/>
              <a:buChar char="•"/>
              <a:defRPr/>
            </a:lvl2pPr>
            <a:lvl3pPr marL="1371600" lvl="2" indent="-320039" algn="l">
              <a:spcBef>
                <a:spcPts val="300"/>
              </a:spcBef>
              <a:spcAft>
                <a:spcPts val="0"/>
              </a:spcAft>
              <a:buSzPts val="1440"/>
              <a:buChar char="•"/>
              <a:defRPr/>
            </a:lvl3pPr>
            <a:lvl4pPr marL="1828800" lvl="3" indent="-320039" algn="l">
              <a:spcBef>
                <a:spcPts val="300"/>
              </a:spcBef>
              <a:spcAft>
                <a:spcPts val="0"/>
              </a:spcAft>
              <a:buSzPts val="1440"/>
              <a:buChar char="•"/>
              <a:defRPr/>
            </a:lvl4pPr>
            <a:lvl5pPr marL="2286000" lvl="4" indent="-320039" algn="l">
              <a:spcBef>
                <a:spcPts val="300"/>
              </a:spcBef>
              <a:spcAft>
                <a:spcPts val="0"/>
              </a:spcAft>
              <a:buSzPts val="144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7" name="Google Shape;187;p21"/>
          <p:cNvSpPr txBox="1">
            <a:spLocks noGrp="1"/>
          </p:cNvSpPr>
          <p:nvPr>
            <p:ph type="body" idx="2"/>
          </p:nvPr>
        </p:nvSpPr>
        <p:spPr>
          <a:xfrm>
            <a:off x="777240" y="3246120"/>
            <a:ext cx="7589520" cy="365760"/>
          </a:xfrm>
          <a:prstGeom prst="rect">
            <a:avLst/>
          </a:prstGeom>
          <a:noFill/>
          <a:ln>
            <a:noFill/>
          </a:ln>
        </p:spPr>
        <p:txBody>
          <a:bodyPr spcFirstLastPara="1" wrap="square" lIns="0" tIns="22850" rIns="91425" bIns="45700" anchor="t" anchorCtr="0">
            <a:noAutofit/>
          </a:bodyPr>
          <a:lstStyle>
            <a:lvl1pPr marL="457200" lvl="0" indent="-228600" algn="ctr">
              <a:spcBef>
                <a:spcPts val="450"/>
              </a:spcBef>
              <a:spcAft>
                <a:spcPts val="0"/>
              </a:spcAft>
              <a:buSzPts val="1440"/>
              <a:buNone/>
              <a:defRPr sz="1800" b="0" i="0">
                <a:solidFill>
                  <a:srgbClr val="A5A5A5"/>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8" name="Google Shape;188;p21"/>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189" name="Google Shape;189;p21"/>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72996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190"/>
        <p:cNvGrpSpPr/>
        <p:nvPr/>
      </p:nvGrpSpPr>
      <p:grpSpPr>
        <a:xfrm>
          <a:off x="0" y="0"/>
          <a:ext cx="0" cy="0"/>
          <a:chOff x="0" y="0"/>
          <a:chExt cx="0" cy="0"/>
        </a:xfrm>
      </p:grpSpPr>
      <p:pic>
        <p:nvPicPr>
          <p:cNvPr id="191" name="Google Shape;191;p22"/>
          <p:cNvPicPr preferRelativeResize="0"/>
          <p:nvPr/>
        </p:nvPicPr>
        <p:blipFill rotWithShape="1">
          <a:blip r:embed="rId2">
            <a:alphaModFix/>
          </a:blip>
          <a:srcRect/>
          <a:stretch/>
        </p:blipFill>
        <p:spPr>
          <a:xfrm>
            <a:off x="0" y="0"/>
            <a:ext cx="9152135" cy="5143500"/>
          </a:xfrm>
          <a:prstGeom prst="rect">
            <a:avLst/>
          </a:prstGeom>
          <a:noFill/>
          <a:ln>
            <a:noFill/>
          </a:ln>
        </p:spPr>
      </p:pic>
      <p:sp>
        <p:nvSpPr>
          <p:cNvPr id="192" name="Google Shape;192;p22"/>
          <p:cNvSpPr txBox="1">
            <a:spLocks noGrp="1"/>
          </p:cNvSpPr>
          <p:nvPr>
            <p:ph type="body" idx="1"/>
          </p:nvPr>
        </p:nvSpPr>
        <p:spPr>
          <a:xfrm>
            <a:off x="777240" y="3246120"/>
            <a:ext cx="7589520" cy="365760"/>
          </a:xfrm>
          <a:prstGeom prst="rect">
            <a:avLst/>
          </a:prstGeom>
          <a:noFill/>
          <a:ln>
            <a:noFill/>
          </a:ln>
        </p:spPr>
        <p:txBody>
          <a:bodyPr spcFirstLastPara="1" wrap="square" lIns="0" tIns="22850" rIns="91425" bIns="45700" anchor="t" anchorCtr="0">
            <a:noAutofit/>
          </a:bodyPr>
          <a:lstStyle>
            <a:lvl1pPr marL="457200" lvl="0" indent="-228600" algn="ctr">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3" name="Google Shape;193;p22"/>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94" name="Google Shape;194;p22"/>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95" name="Google Shape;195;p22"/>
          <p:cNvPicPr preferRelativeResize="0"/>
          <p:nvPr/>
        </p:nvPicPr>
        <p:blipFill rotWithShape="1">
          <a:blip r:embed="rId3">
            <a:alphaModFix/>
          </a:blip>
          <a:srcRect/>
          <a:stretch/>
        </p:blipFill>
        <p:spPr>
          <a:xfrm>
            <a:off x="0" y="4640580"/>
            <a:ext cx="6907196" cy="502920"/>
          </a:xfrm>
          <a:prstGeom prst="rect">
            <a:avLst/>
          </a:prstGeom>
          <a:noFill/>
          <a:ln>
            <a:noFill/>
          </a:ln>
        </p:spPr>
      </p:pic>
      <p:sp>
        <p:nvSpPr>
          <p:cNvPr id="196" name="Google Shape;196;p22"/>
          <p:cNvSpPr txBox="1">
            <a:spLocks noGrp="1"/>
          </p:cNvSpPr>
          <p:nvPr>
            <p:ph type="body" idx="2"/>
          </p:nvPr>
        </p:nvSpPr>
        <p:spPr>
          <a:xfrm>
            <a:off x="777240" y="1051999"/>
            <a:ext cx="7589520" cy="219456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a:spcBef>
                <a:spcPts val="375"/>
              </a:spcBef>
              <a:spcAft>
                <a:spcPts val="0"/>
              </a:spcAft>
              <a:buSzPts val="1440"/>
              <a:buChar char="•"/>
              <a:defRPr/>
            </a:lvl2pPr>
            <a:lvl3pPr marL="1371600" lvl="2" indent="-320039" algn="l">
              <a:spcBef>
                <a:spcPts val="300"/>
              </a:spcBef>
              <a:spcAft>
                <a:spcPts val="0"/>
              </a:spcAft>
              <a:buSzPts val="1440"/>
              <a:buChar char="•"/>
              <a:defRPr/>
            </a:lvl3pPr>
            <a:lvl4pPr marL="1828800" lvl="3" indent="-320039" algn="l">
              <a:spcBef>
                <a:spcPts val="300"/>
              </a:spcBef>
              <a:spcAft>
                <a:spcPts val="0"/>
              </a:spcAft>
              <a:buSzPts val="1440"/>
              <a:buChar char="•"/>
              <a:defRPr/>
            </a:lvl4pPr>
            <a:lvl5pPr marL="2286000" lvl="4" indent="-320039" algn="l">
              <a:spcBef>
                <a:spcPts val="300"/>
              </a:spcBef>
              <a:spcAft>
                <a:spcPts val="0"/>
              </a:spcAft>
              <a:buSzPts val="144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7" name="Google Shape;197;p22"/>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8295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198"/>
        <p:cNvGrpSpPr/>
        <p:nvPr/>
      </p:nvGrpSpPr>
      <p:grpSpPr>
        <a:xfrm>
          <a:off x="0" y="0"/>
          <a:ext cx="0" cy="0"/>
          <a:chOff x="0" y="0"/>
          <a:chExt cx="0" cy="0"/>
        </a:xfrm>
      </p:grpSpPr>
      <p:sp>
        <p:nvSpPr>
          <p:cNvPr id="199" name="Google Shape;199;p23"/>
          <p:cNvSpPr>
            <a:spLocks noGrp="1"/>
          </p:cNvSpPr>
          <p:nvPr>
            <p:ph type="pic" idx="2"/>
          </p:nvPr>
        </p:nvSpPr>
        <p:spPr>
          <a:xfrm>
            <a:off x="6097196" y="1703540"/>
            <a:ext cx="3051810" cy="1724368"/>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4B4B4"/>
              </a:buClr>
              <a:buSzPts val="1440"/>
              <a:buFont typeface="Arial"/>
              <a:buChar char="•"/>
              <a:defRPr sz="1800" b="0" i="0" u="none" strike="noStrike" cap="none">
                <a:solidFill>
                  <a:schemeClr val="accent6"/>
                </a:solidFill>
                <a:latin typeface="Roboto"/>
                <a:ea typeface="Roboto"/>
                <a:cs typeface="Roboto"/>
                <a:sym typeface="Roboto"/>
              </a:defRPr>
            </a:lvl1pPr>
            <a:lvl2pPr marR="0" lvl="1"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00" name="Google Shape;200;p23"/>
          <p:cNvSpPr>
            <a:spLocks noGrp="1"/>
          </p:cNvSpPr>
          <p:nvPr>
            <p:ph type="pic" idx="3"/>
          </p:nvPr>
        </p:nvSpPr>
        <p:spPr>
          <a:xfrm>
            <a:off x="6097196" y="3429000"/>
            <a:ext cx="305181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4B4B4"/>
              </a:buClr>
              <a:buSzPts val="1440"/>
              <a:buFont typeface="Arial"/>
              <a:buChar char="•"/>
              <a:defRPr sz="1800" b="0" i="0" u="none" strike="noStrike" cap="none">
                <a:solidFill>
                  <a:schemeClr val="accent6"/>
                </a:solidFill>
                <a:latin typeface="Roboto"/>
                <a:ea typeface="Roboto"/>
                <a:cs typeface="Roboto"/>
                <a:sym typeface="Roboto"/>
              </a:defRPr>
            </a:lvl1pPr>
            <a:lvl2pPr marR="0" lvl="1"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01" name="Google Shape;201;p23"/>
          <p:cNvSpPr>
            <a:spLocks noGrp="1"/>
          </p:cNvSpPr>
          <p:nvPr>
            <p:ph type="pic" idx="4"/>
          </p:nvPr>
        </p:nvSpPr>
        <p:spPr>
          <a:xfrm>
            <a:off x="3046095" y="3429000"/>
            <a:ext cx="305181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4B4B4"/>
              </a:buClr>
              <a:buSzPts val="1440"/>
              <a:buFont typeface="Arial"/>
              <a:buChar char="•"/>
              <a:defRPr sz="1800" b="0" i="0" u="none" strike="noStrike" cap="none">
                <a:solidFill>
                  <a:schemeClr val="accent6"/>
                </a:solidFill>
                <a:latin typeface="Roboto"/>
                <a:ea typeface="Roboto"/>
                <a:cs typeface="Roboto"/>
                <a:sym typeface="Roboto"/>
              </a:defRPr>
            </a:lvl1pPr>
            <a:lvl2pPr marR="0" lvl="1"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02" name="Google Shape;202;p23"/>
          <p:cNvSpPr>
            <a:spLocks noGrp="1"/>
          </p:cNvSpPr>
          <p:nvPr>
            <p:ph type="pic" idx="5"/>
          </p:nvPr>
        </p:nvSpPr>
        <p:spPr>
          <a:xfrm>
            <a:off x="6097196" y="0"/>
            <a:ext cx="305181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4B4B4"/>
              </a:buClr>
              <a:buSzPts val="1440"/>
              <a:buFont typeface="Arial"/>
              <a:buChar char="•"/>
              <a:defRPr sz="1800" b="0" i="0" u="none" strike="noStrike" cap="none">
                <a:solidFill>
                  <a:schemeClr val="accent6"/>
                </a:solidFill>
                <a:latin typeface="Roboto"/>
                <a:ea typeface="Roboto"/>
                <a:cs typeface="Roboto"/>
                <a:sym typeface="Roboto"/>
              </a:defRPr>
            </a:lvl1pPr>
            <a:lvl2pPr marR="0" lvl="1"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03" name="Google Shape;203;p23"/>
          <p:cNvSpPr>
            <a:spLocks noGrp="1"/>
          </p:cNvSpPr>
          <p:nvPr>
            <p:ph type="pic" idx="6"/>
          </p:nvPr>
        </p:nvSpPr>
        <p:spPr>
          <a:xfrm>
            <a:off x="3046095" y="0"/>
            <a:ext cx="305181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4B4B4"/>
              </a:buClr>
              <a:buSzPts val="1440"/>
              <a:buFont typeface="Arial"/>
              <a:buChar char="•"/>
              <a:defRPr sz="1800" b="0" i="0" u="none" strike="noStrike" cap="none">
                <a:solidFill>
                  <a:schemeClr val="accent6"/>
                </a:solidFill>
                <a:latin typeface="Roboto"/>
                <a:ea typeface="Roboto"/>
                <a:cs typeface="Roboto"/>
                <a:sym typeface="Roboto"/>
              </a:defRPr>
            </a:lvl1pPr>
            <a:lvl2pPr marR="0" lvl="1"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04" name="Google Shape;204;p23"/>
          <p:cNvSpPr>
            <a:spLocks noGrp="1"/>
          </p:cNvSpPr>
          <p:nvPr>
            <p:ph type="pic" idx="7"/>
          </p:nvPr>
        </p:nvSpPr>
        <p:spPr>
          <a:xfrm>
            <a:off x="0" y="1703540"/>
            <a:ext cx="3051810" cy="1730631"/>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4B4B4"/>
              </a:buClr>
              <a:buSzPts val="1440"/>
              <a:buFont typeface="Arial"/>
              <a:buChar char="•"/>
              <a:defRPr sz="1800" b="0" i="0" u="none" strike="noStrike" cap="none">
                <a:solidFill>
                  <a:schemeClr val="accent6"/>
                </a:solidFill>
                <a:latin typeface="Roboto"/>
                <a:ea typeface="Roboto"/>
                <a:cs typeface="Roboto"/>
                <a:sym typeface="Roboto"/>
              </a:defRPr>
            </a:lvl1pPr>
            <a:lvl2pPr marR="0" lvl="1"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05" name="Google Shape;205;p23"/>
          <p:cNvSpPr>
            <a:spLocks noGrp="1"/>
          </p:cNvSpPr>
          <p:nvPr>
            <p:ph type="pic" idx="8"/>
          </p:nvPr>
        </p:nvSpPr>
        <p:spPr>
          <a:xfrm>
            <a:off x="0" y="3429000"/>
            <a:ext cx="305181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4B4B4"/>
              </a:buClr>
              <a:buSzPts val="1440"/>
              <a:buFont typeface="Arial"/>
              <a:buChar char="•"/>
              <a:defRPr sz="1800" b="0" i="0" u="none" strike="noStrike" cap="none">
                <a:solidFill>
                  <a:schemeClr val="accent6"/>
                </a:solidFill>
                <a:latin typeface="Roboto"/>
                <a:ea typeface="Roboto"/>
                <a:cs typeface="Roboto"/>
                <a:sym typeface="Roboto"/>
              </a:defRPr>
            </a:lvl1pPr>
            <a:lvl2pPr marR="0" lvl="1"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06" name="Google Shape;206;p23"/>
          <p:cNvSpPr>
            <a:spLocks noGrp="1"/>
          </p:cNvSpPr>
          <p:nvPr>
            <p:ph type="pic" idx="9"/>
          </p:nvPr>
        </p:nvSpPr>
        <p:spPr>
          <a:xfrm>
            <a:off x="0" y="0"/>
            <a:ext cx="305181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4B4B4"/>
              </a:buClr>
              <a:buSzPts val="1440"/>
              <a:buFont typeface="Arial"/>
              <a:buChar char="•"/>
              <a:defRPr sz="1800" b="0" i="0" u="none" strike="noStrike" cap="none">
                <a:solidFill>
                  <a:schemeClr val="accent6"/>
                </a:solidFill>
                <a:latin typeface="Roboto"/>
                <a:ea typeface="Roboto"/>
                <a:cs typeface="Roboto"/>
                <a:sym typeface="Roboto"/>
              </a:defRPr>
            </a:lvl1pPr>
            <a:lvl2pPr marR="0" lvl="1"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R="0" lvl="2"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R="0" lvl="3"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R="0" lvl="4"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07" name="Google Shape;207;p23"/>
          <p:cNvSpPr/>
          <p:nvPr/>
        </p:nvSpPr>
        <p:spPr>
          <a:xfrm>
            <a:off x="3821345" y="2480310"/>
            <a:ext cx="1501310" cy="18288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08" name="Google Shape;208;p23"/>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209" name="Google Shape;209;p23"/>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4381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Data Lines">
  <p:cSld name="Data Lines">
    <p:bg>
      <p:bgPr>
        <a:solidFill>
          <a:schemeClr val="lt1"/>
        </a:solidFill>
        <a:effectLst/>
      </p:bgPr>
    </p:bg>
    <p:spTree>
      <p:nvGrpSpPr>
        <p:cNvPr id="1"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212" name="Google Shape;212;p24"/>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pic>
        <p:nvPicPr>
          <p:cNvPr id="213" name="Google Shape;213;p24"/>
          <p:cNvPicPr preferRelativeResize="0"/>
          <p:nvPr/>
        </p:nvPicPr>
        <p:blipFill rotWithShape="1">
          <a:blip r:embed="rId3">
            <a:alphaModFix amt="56000"/>
          </a:blip>
          <a:srcRect/>
          <a:stretch/>
        </p:blipFill>
        <p:spPr>
          <a:xfrm>
            <a:off x="0" y="0"/>
            <a:ext cx="9144000" cy="5143500"/>
          </a:xfrm>
          <a:prstGeom prst="rect">
            <a:avLst/>
          </a:prstGeom>
          <a:noFill/>
          <a:ln>
            <a:noFill/>
          </a:ln>
        </p:spPr>
      </p:pic>
      <p:sp>
        <p:nvSpPr>
          <p:cNvPr id="214" name="Google Shape;214;p24"/>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215" name="Google Shape;215;p24"/>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21862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Data Lines (MINT)">
  <p:cSld name="Data Lines (MINT)">
    <p:bg>
      <p:bgPr>
        <a:solidFill>
          <a:schemeClr val="accent2"/>
        </a:solidFill>
        <a:effectLst/>
      </p:bgPr>
    </p:bg>
    <p:spTree>
      <p:nvGrpSpPr>
        <p:cNvPr id="1" name="Shape 216"/>
        <p:cNvGrpSpPr/>
        <p:nvPr/>
      </p:nvGrpSpPr>
      <p:grpSpPr>
        <a:xfrm>
          <a:off x="0" y="0"/>
          <a:ext cx="0" cy="0"/>
          <a:chOff x="0" y="0"/>
          <a:chExt cx="0" cy="0"/>
        </a:xfrm>
      </p:grpSpPr>
      <p:pic>
        <p:nvPicPr>
          <p:cNvPr id="217" name="Google Shape;217;p25"/>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218" name="Google Shape;218;p25"/>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pic>
        <p:nvPicPr>
          <p:cNvPr id="219" name="Google Shape;219;p25"/>
          <p:cNvPicPr preferRelativeResize="0"/>
          <p:nvPr/>
        </p:nvPicPr>
        <p:blipFill rotWithShape="1">
          <a:blip r:embed="rId3">
            <a:alphaModFix/>
          </a:blip>
          <a:srcRect/>
          <a:stretch/>
        </p:blipFill>
        <p:spPr>
          <a:xfrm>
            <a:off x="3155" y="176107"/>
            <a:ext cx="9140845" cy="5148072"/>
          </a:xfrm>
          <a:prstGeom prst="rect">
            <a:avLst/>
          </a:prstGeom>
          <a:noFill/>
          <a:ln>
            <a:noFill/>
          </a:ln>
        </p:spPr>
      </p:pic>
      <p:sp>
        <p:nvSpPr>
          <p:cNvPr id="220" name="Google Shape;220;p25"/>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sp>
        <p:nvSpPr>
          <p:cNvPr id="221" name="Google Shape;221;p25"/>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F2F2F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87931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ata Lines (BLUE)">
  <p:cSld name="Data Lines (BLUE)">
    <p:bg>
      <p:bgPr>
        <a:solidFill>
          <a:schemeClr val="accent3"/>
        </a:solidFill>
        <a:effectLst/>
      </p:bgPr>
    </p:bg>
    <p:spTree>
      <p:nvGrpSpPr>
        <p:cNvPr id="1" name="Shape 222"/>
        <p:cNvGrpSpPr/>
        <p:nvPr/>
      </p:nvGrpSpPr>
      <p:grpSpPr>
        <a:xfrm>
          <a:off x="0" y="0"/>
          <a:ext cx="0" cy="0"/>
          <a:chOff x="0" y="0"/>
          <a:chExt cx="0" cy="0"/>
        </a:xfrm>
      </p:grpSpPr>
      <p:pic>
        <p:nvPicPr>
          <p:cNvPr id="223" name="Google Shape;223;p26"/>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224" name="Google Shape;224;p26"/>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pic>
        <p:nvPicPr>
          <p:cNvPr id="225" name="Google Shape;225;p26"/>
          <p:cNvPicPr preferRelativeResize="0"/>
          <p:nvPr/>
        </p:nvPicPr>
        <p:blipFill rotWithShape="1">
          <a:blip r:embed="rId3">
            <a:alphaModFix/>
          </a:blip>
          <a:srcRect/>
          <a:stretch/>
        </p:blipFill>
        <p:spPr>
          <a:xfrm>
            <a:off x="0" y="0"/>
            <a:ext cx="9132725" cy="5143499"/>
          </a:xfrm>
          <a:prstGeom prst="rect">
            <a:avLst/>
          </a:prstGeom>
          <a:noFill/>
          <a:ln>
            <a:noFill/>
          </a:ln>
        </p:spPr>
      </p:pic>
      <p:sp>
        <p:nvSpPr>
          <p:cNvPr id="226" name="Google Shape;226;p26"/>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sp>
        <p:nvSpPr>
          <p:cNvPr id="227" name="Google Shape;227;p26"/>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F2F2F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6984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Data Lines (ORANGE)">
  <p:cSld name="Data Lines (ORANGE)">
    <p:bg>
      <p:bgPr>
        <a:solidFill>
          <a:schemeClr val="accent1"/>
        </a:solidFill>
        <a:effectLst/>
      </p:bgPr>
    </p:bg>
    <p:spTree>
      <p:nvGrpSpPr>
        <p:cNvPr id="1" name="Shape 228"/>
        <p:cNvGrpSpPr/>
        <p:nvPr/>
      </p:nvGrpSpPr>
      <p:grpSpPr>
        <a:xfrm>
          <a:off x="0" y="0"/>
          <a:ext cx="0" cy="0"/>
          <a:chOff x="0" y="0"/>
          <a:chExt cx="0" cy="0"/>
        </a:xfrm>
      </p:grpSpPr>
      <p:sp>
        <p:nvSpPr>
          <p:cNvPr id="229" name="Google Shape;229;p27"/>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pic>
        <p:nvPicPr>
          <p:cNvPr id="230" name="Google Shape;230;p27"/>
          <p:cNvPicPr preferRelativeResize="0"/>
          <p:nvPr/>
        </p:nvPicPr>
        <p:blipFill rotWithShape="1">
          <a:blip r:embed="rId2">
            <a:alphaModFix/>
          </a:blip>
          <a:srcRect/>
          <a:stretch/>
        </p:blipFill>
        <p:spPr>
          <a:xfrm>
            <a:off x="0" y="4640580"/>
            <a:ext cx="6907196" cy="502920"/>
          </a:xfrm>
          <a:prstGeom prst="rect">
            <a:avLst/>
          </a:prstGeom>
          <a:noFill/>
          <a:ln>
            <a:noFill/>
          </a:ln>
        </p:spPr>
      </p:pic>
      <p:pic>
        <p:nvPicPr>
          <p:cNvPr id="231" name="Google Shape;231;p27"/>
          <p:cNvPicPr preferRelativeResize="0"/>
          <p:nvPr/>
        </p:nvPicPr>
        <p:blipFill rotWithShape="1">
          <a:blip r:embed="rId3">
            <a:alphaModFix/>
          </a:blip>
          <a:srcRect/>
          <a:stretch/>
        </p:blipFill>
        <p:spPr>
          <a:xfrm>
            <a:off x="0" y="-1"/>
            <a:ext cx="9140845" cy="5148072"/>
          </a:xfrm>
          <a:prstGeom prst="rect">
            <a:avLst/>
          </a:prstGeom>
          <a:noFill/>
          <a:ln>
            <a:noFill/>
          </a:ln>
        </p:spPr>
      </p:pic>
      <p:sp>
        <p:nvSpPr>
          <p:cNvPr id="232" name="Google Shape;232;p27"/>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sp>
        <p:nvSpPr>
          <p:cNvPr id="233" name="Google Shape;233;p27"/>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F2F2F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78444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spTree>
      <p:nvGrpSpPr>
        <p:cNvPr id="1" name="Shape 234"/>
        <p:cNvGrpSpPr/>
        <p:nvPr/>
      </p:nvGrpSpPr>
      <p:grpSpPr>
        <a:xfrm>
          <a:off x="0" y="0"/>
          <a:ext cx="0" cy="0"/>
          <a:chOff x="0" y="0"/>
          <a:chExt cx="0" cy="0"/>
        </a:xfrm>
      </p:grpSpPr>
      <p:sp>
        <p:nvSpPr>
          <p:cNvPr id="235" name="Google Shape;235;p28"/>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31503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236"/>
        <p:cNvGrpSpPr/>
        <p:nvPr/>
      </p:nvGrpSpPr>
      <p:grpSpPr>
        <a:xfrm>
          <a:off x="0" y="0"/>
          <a:ext cx="0" cy="0"/>
          <a:chOff x="0" y="0"/>
          <a:chExt cx="0" cy="0"/>
        </a:xfrm>
      </p:grpSpPr>
      <p:sp>
        <p:nvSpPr>
          <p:cNvPr id="237" name="Google Shape;237;p29"/>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94585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238"/>
        <p:cNvGrpSpPr/>
        <p:nvPr/>
      </p:nvGrpSpPr>
      <p:grpSpPr>
        <a:xfrm>
          <a:off x="0" y="0"/>
          <a:ext cx="0" cy="0"/>
          <a:chOff x="0" y="0"/>
          <a:chExt cx="0" cy="0"/>
        </a:xfrm>
      </p:grpSpPr>
      <p:sp>
        <p:nvSpPr>
          <p:cNvPr id="239" name="Google Shape;239;p30"/>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F2F2F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80611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40"/>
        <p:cNvGrpSpPr/>
        <p:nvPr/>
      </p:nvGrpSpPr>
      <p:grpSpPr>
        <a:xfrm>
          <a:off x="0" y="0"/>
          <a:ext cx="0" cy="0"/>
          <a:chOff x="0" y="0"/>
          <a:chExt cx="0" cy="0"/>
        </a:xfrm>
      </p:grpSpPr>
      <p:sp>
        <p:nvSpPr>
          <p:cNvPr id="241" name="Google Shape;241;p31"/>
          <p:cNvSpPr txBox="1">
            <a:spLocks noGrp="1"/>
          </p:cNvSpPr>
          <p:nvPr>
            <p:ph type="ctrTitle"/>
          </p:nvPr>
        </p:nvSpPr>
        <p:spPr>
          <a:xfrm>
            <a:off x="525934" y="426022"/>
            <a:ext cx="8229600" cy="294300"/>
          </a:xfrm>
          <a:prstGeom prst="rect">
            <a:avLst/>
          </a:prstGeom>
          <a:noFill/>
          <a:ln>
            <a:noFill/>
          </a:ln>
        </p:spPr>
        <p:txBody>
          <a:bodyPr spcFirstLastPara="1" wrap="square" lIns="0" tIns="0" rIns="0" bIns="0" anchor="ctr" anchorCtr="0">
            <a:noAutofit/>
          </a:bodyPr>
          <a:lstStyle>
            <a:lvl1pPr marR="0" lvl="0" algn="l" rtl="0">
              <a:lnSpc>
                <a:spcPct val="85000"/>
              </a:lnSpc>
              <a:spcBef>
                <a:spcPts val="0"/>
              </a:spcBef>
              <a:spcAft>
                <a:spcPts val="0"/>
              </a:spcAft>
              <a:buClr>
                <a:schemeClr val="dk1"/>
              </a:buClr>
              <a:buSzPts val="1400"/>
              <a:buFont typeface="Arial"/>
              <a:buNone/>
              <a:defRPr sz="225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31"/>
          <p:cNvSpPr txBox="1">
            <a:spLocks noGrp="1"/>
          </p:cNvSpPr>
          <p:nvPr>
            <p:ph type="body" idx="1"/>
          </p:nvPr>
        </p:nvSpPr>
        <p:spPr>
          <a:xfrm>
            <a:off x="525934" y="1095376"/>
            <a:ext cx="8229600" cy="498300"/>
          </a:xfrm>
          <a:prstGeom prst="rect">
            <a:avLst/>
          </a:prstGeom>
          <a:noFill/>
          <a:ln>
            <a:noFill/>
          </a:ln>
        </p:spPr>
        <p:txBody>
          <a:bodyPr spcFirstLastPara="1" wrap="square" lIns="0" tIns="0" rIns="91425" bIns="0" anchor="t" anchorCtr="0">
            <a:noAutofit/>
          </a:bodyPr>
          <a:lstStyle>
            <a:lvl1pPr marL="457200" marR="0" lvl="0" indent="-311975" algn="l">
              <a:lnSpc>
                <a:spcPct val="90000"/>
              </a:lnSpc>
              <a:spcBef>
                <a:spcPts val="1125"/>
              </a:spcBef>
              <a:spcAft>
                <a:spcPts val="0"/>
              </a:spcAft>
              <a:buClr>
                <a:schemeClr val="accent1"/>
              </a:buClr>
              <a:buSzPts val="1313"/>
              <a:buFont typeface="Noto Sans Symbols"/>
              <a:buChar char="⬢"/>
              <a:defRPr sz="1750" b="0" i="0" u="none" strike="noStrike" cap="none">
                <a:solidFill>
                  <a:srgbClr val="000000"/>
                </a:solidFill>
                <a:latin typeface="Arial"/>
                <a:ea typeface="Arial"/>
                <a:cs typeface="Arial"/>
                <a:sym typeface="Arial"/>
              </a:defRPr>
            </a:lvl1pPr>
            <a:lvl2pPr marL="914400" marR="0" lvl="1" indent="-228600" algn="l">
              <a:lnSpc>
                <a:spcPct val="90000"/>
              </a:lnSpc>
              <a:spcBef>
                <a:spcPts val="375"/>
              </a:spcBef>
              <a:spcAft>
                <a:spcPts val="0"/>
              </a:spcAft>
              <a:buSzPts val="1440"/>
              <a:buNone/>
              <a:defRPr sz="1500" b="0" i="0" u="none" strike="noStrike" cap="none">
                <a:solidFill>
                  <a:srgbClr val="000000"/>
                </a:solidFill>
                <a:latin typeface="Arial"/>
                <a:ea typeface="Arial"/>
                <a:cs typeface="Arial"/>
                <a:sym typeface="Arial"/>
              </a:defRPr>
            </a:lvl2pPr>
            <a:lvl3pPr marL="1371600" marR="0" lvl="2" indent="-228600" algn="l">
              <a:lnSpc>
                <a:spcPct val="100000"/>
              </a:lnSpc>
              <a:spcBef>
                <a:spcPts val="0"/>
              </a:spcBef>
              <a:spcAft>
                <a:spcPts val="0"/>
              </a:spcAft>
              <a:buSzPts val="1440"/>
              <a:buNone/>
              <a:defRPr sz="1750" b="0" i="0" u="none" strike="noStrike" cap="none">
                <a:solidFill>
                  <a:srgbClr val="000000"/>
                </a:solidFill>
                <a:latin typeface="Arial"/>
                <a:ea typeface="Arial"/>
                <a:cs typeface="Arial"/>
                <a:sym typeface="Arial"/>
              </a:defRPr>
            </a:lvl3pPr>
            <a:lvl4pPr marL="1828800" marR="0" lvl="3" indent="-228600" algn="l">
              <a:lnSpc>
                <a:spcPct val="100000"/>
              </a:lnSpc>
              <a:spcBef>
                <a:spcPts val="0"/>
              </a:spcBef>
              <a:spcAft>
                <a:spcPts val="0"/>
              </a:spcAft>
              <a:buSzPts val="1440"/>
              <a:buNone/>
              <a:defRPr sz="1750" b="0" i="0" u="none" strike="noStrike" cap="none">
                <a:solidFill>
                  <a:srgbClr val="000000"/>
                </a:solidFill>
                <a:latin typeface="Arial"/>
                <a:ea typeface="Arial"/>
                <a:cs typeface="Arial"/>
                <a:sym typeface="Arial"/>
              </a:defRPr>
            </a:lvl4pPr>
            <a:lvl5pPr marL="2286000" marR="0" lvl="4" indent="-228600" algn="l">
              <a:lnSpc>
                <a:spcPct val="100000"/>
              </a:lnSpc>
              <a:spcBef>
                <a:spcPts val="0"/>
              </a:spcBef>
              <a:spcAft>
                <a:spcPts val="0"/>
              </a:spcAft>
              <a:buSzPts val="1440"/>
              <a:buNone/>
              <a:defRPr sz="1750" b="0" i="0" u="none" strike="noStrike" cap="none">
                <a:solidFill>
                  <a:srgbClr val="000000"/>
                </a:solidFill>
                <a:latin typeface="Arial"/>
                <a:ea typeface="Arial"/>
                <a:cs typeface="Arial"/>
                <a:sym typeface="Arial"/>
              </a:defRPr>
            </a:lvl5pPr>
            <a:lvl6pPr marL="2743200" marR="0" lvl="5" indent="-228600" algn="l">
              <a:lnSpc>
                <a:spcPct val="100000"/>
              </a:lnSpc>
              <a:spcBef>
                <a:spcPts val="0"/>
              </a:spcBef>
              <a:spcAft>
                <a:spcPts val="0"/>
              </a:spcAft>
              <a:buClr>
                <a:srgbClr val="000000"/>
              </a:buClr>
              <a:buSzPts val="1500"/>
              <a:buNone/>
              <a:defRPr sz="1400" b="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Clr>
                <a:srgbClr val="000000"/>
              </a:buClr>
              <a:buSzPts val="1500"/>
              <a:buNone/>
              <a:defRPr sz="1400" b="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Clr>
                <a:srgbClr val="000000"/>
              </a:buClr>
              <a:buSzPts val="1500"/>
              <a:buNone/>
              <a:defRPr sz="1400" b="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Clr>
                <a:srgbClr val="000000"/>
              </a:buClr>
              <a:buSzPts val="1500"/>
              <a:buNone/>
              <a:defRPr sz="1400" b="0" i="0" u="none" strike="noStrike" cap="none">
                <a:solidFill>
                  <a:srgbClr val="000000"/>
                </a:solidFill>
                <a:latin typeface="Arial"/>
                <a:ea typeface="Arial"/>
                <a:cs typeface="Arial"/>
                <a:sym typeface="Arial"/>
              </a:defRPr>
            </a:lvl9pPr>
          </a:lstStyle>
          <a:p>
            <a:endParaRPr/>
          </a:p>
        </p:txBody>
      </p:sp>
      <p:cxnSp>
        <p:nvCxnSpPr>
          <p:cNvPr id="243" name="Google Shape;243;p31"/>
          <p:cNvCxnSpPr/>
          <p:nvPr/>
        </p:nvCxnSpPr>
        <p:spPr>
          <a:xfrm>
            <a:off x="411480" y="412170"/>
            <a:ext cx="8321100" cy="0"/>
          </a:xfrm>
          <a:prstGeom prst="straightConnector1">
            <a:avLst/>
          </a:prstGeom>
          <a:noFill/>
          <a:ln w="9525" cap="flat" cmpd="sng">
            <a:solidFill>
              <a:srgbClr val="B4B4B4"/>
            </a:solidFill>
            <a:prstDash val="solid"/>
            <a:round/>
            <a:headEnd type="none" w="sm" len="sm"/>
            <a:tailEnd type="none" w="sm" len="sm"/>
          </a:ln>
        </p:spPr>
      </p:cxnSp>
    </p:spTree>
    <p:extLst>
      <p:ext uri="{BB962C8B-B14F-4D97-AF65-F5344CB8AC3E}">
        <p14:creationId xmlns:p14="http://schemas.microsoft.com/office/powerpoint/2010/main" val="28185953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57"/>
        <p:cNvGrpSpPr/>
        <p:nvPr/>
      </p:nvGrpSpPr>
      <p:grpSpPr>
        <a:xfrm>
          <a:off x="0" y="0"/>
          <a:ext cx="0" cy="0"/>
          <a:chOff x="0" y="0"/>
          <a:chExt cx="0" cy="0"/>
        </a:xfrm>
      </p:grpSpPr>
      <p:sp>
        <p:nvSpPr>
          <p:cNvPr id="58" name="Google Shape;58;p15"/>
          <p:cNvSpPr/>
          <p:nvPr/>
        </p:nvSpPr>
        <p:spPr>
          <a:xfrm>
            <a:off x="3984812" y="2100263"/>
            <a:ext cx="4396883" cy="3043237"/>
          </a:xfrm>
          <a:prstGeom prst="parallelogram">
            <a:avLst>
              <a:gd name="adj" fmla="val 10015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59" name="Google Shape;59;p15"/>
          <p:cNvSpPr/>
          <p:nvPr/>
        </p:nvSpPr>
        <p:spPr>
          <a:xfrm>
            <a:off x="2560216" y="0"/>
            <a:ext cx="6583784" cy="5143500"/>
          </a:xfrm>
          <a:prstGeom prst="parallelogram">
            <a:avLst>
              <a:gd name="adj" fmla="val 100155"/>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60" name="Google Shape;60;p15"/>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61" name="Google Shape;61;p15"/>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62" name="Google Shape;62;p15"/>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63" name="Google Shape;63;p15"/>
          <p:cNvSpPr txBox="1">
            <a:spLocks noGrp="1"/>
          </p:cNvSpPr>
          <p:nvPr>
            <p:ph type="title"/>
          </p:nvPr>
        </p:nvSpPr>
        <p:spPr>
          <a:xfrm>
            <a:off x="594360" y="1152525"/>
            <a:ext cx="6035040" cy="1036253"/>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dk1"/>
              </a:buClr>
              <a:buSzPts val="3400"/>
              <a:buFont typeface="Lato"/>
              <a:buNone/>
              <a:defRPr sz="34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5"/>
          <p:cNvSpPr txBox="1">
            <a:spLocks noGrp="1"/>
          </p:cNvSpPr>
          <p:nvPr>
            <p:ph type="body" idx="1"/>
          </p:nvPr>
        </p:nvSpPr>
        <p:spPr>
          <a:xfrm>
            <a:off x="594360" y="2194560"/>
            <a:ext cx="6035040" cy="299486"/>
          </a:xfrm>
          <a:prstGeom prst="rect">
            <a:avLst/>
          </a:prstGeom>
          <a:noFill/>
          <a:ln>
            <a:noFill/>
          </a:ln>
        </p:spPr>
        <p:txBody>
          <a:bodyPr spcFirstLastPara="1" wrap="square" lIns="0" tIns="22850" rIns="91425" bIns="45700" anchor="t" anchorCtr="0">
            <a:noAutofit/>
          </a:bodyPr>
          <a:lstStyle>
            <a:lvl1pPr marL="457200" lvl="0" indent="-228600" algn="l">
              <a:spcBef>
                <a:spcPts val="450"/>
              </a:spcBef>
              <a:spcAft>
                <a:spcPts val="0"/>
              </a:spcAft>
              <a:buSzPts val="1440"/>
              <a:buNone/>
              <a:defRPr sz="1800" b="0" i="0">
                <a:solidFill>
                  <a:srgbClr val="A5A5A5"/>
                </a:solidFill>
                <a:latin typeface="Lato"/>
                <a:ea typeface="Lato"/>
                <a:cs typeface="Lato"/>
                <a:sym typeface="La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5" name="Google Shape;65;p15"/>
          <p:cNvPicPr preferRelativeResize="0"/>
          <p:nvPr/>
        </p:nvPicPr>
        <p:blipFill rotWithShape="1">
          <a:blip r:embed="rId2">
            <a:alphaModFix/>
          </a:blip>
          <a:srcRect r="40134"/>
          <a:stretch/>
        </p:blipFill>
        <p:spPr>
          <a:xfrm>
            <a:off x="594350" y="640075"/>
            <a:ext cx="1703127" cy="201176"/>
          </a:xfrm>
          <a:prstGeom prst="rect">
            <a:avLst/>
          </a:prstGeom>
          <a:noFill/>
          <a:ln>
            <a:noFill/>
          </a:ln>
        </p:spPr>
      </p:pic>
    </p:spTree>
    <p:extLst>
      <p:ext uri="{BB962C8B-B14F-4D97-AF65-F5344CB8AC3E}">
        <p14:creationId xmlns:p14="http://schemas.microsoft.com/office/powerpoint/2010/main" val="293783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Multi-use w/ Subtitle">
  <p:cSld name="Multi-use w/ Subtitle">
    <p:spTree>
      <p:nvGrpSpPr>
        <p:cNvPr id="1" name="Shape 66"/>
        <p:cNvGrpSpPr/>
        <p:nvPr/>
      </p:nvGrpSpPr>
      <p:grpSpPr>
        <a:xfrm>
          <a:off x="0" y="0"/>
          <a:ext cx="0" cy="0"/>
          <a:chOff x="0" y="0"/>
          <a:chExt cx="0" cy="0"/>
        </a:xfrm>
      </p:grpSpPr>
      <p:pic>
        <p:nvPicPr>
          <p:cNvPr id="67" name="Google Shape;67;p16"/>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68" name="Google Shape;68;p16"/>
          <p:cNvSpPr txBox="1">
            <a:spLocks noGrp="1"/>
          </p:cNvSpPr>
          <p:nvPr>
            <p:ph type="title"/>
          </p:nvPr>
        </p:nvSpPr>
        <p:spPr>
          <a:xfrm>
            <a:off x="419100" y="457200"/>
            <a:ext cx="8305800" cy="417698"/>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 name="Google Shape;69;p16"/>
          <p:cNvSpPr txBox="1">
            <a:spLocks noGrp="1"/>
          </p:cNvSpPr>
          <p:nvPr>
            <p:ph type="body" idx="1"/>
          </p:nvPr>
        </p:nvSpPr>
        <p:spPr>
          <a:xfrm>
            <a:off x="419100" y="914400"/>
            <a:ext cx="8305800" cy="307975"/>
          </a:xfrm>
          <a:prstGeom prst="rect">
            <a:avLst/>
          </a:prstGeom>
          <a:noFill/>
          <a:ln>
            <a:noFill/>
          </a:ln>
        </p:spPr>
        <p:txBody>
          <a:bodyPr spcFirstLastPara="1" wrap="square" lIns="0" tIns="27425" rIns="0" bIns="45700" anchor="t" anchorCtr="0">
            <a:noAutofit/>
          </a:bodyPr>
          <a:lstStyle>
            <a:lvl1pPr marL="457200" lvl="0" indent="-228600" algn="l">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0"/>
              </a:spcBef>
              <a:spcAft>
                <a:spcPts val="0"/>
              </a:spcAft>
              <a:buSzPts val="1280"/>
              <a:buNone/>
              <a:defRPr sz="1600">
                <a:solidFill>
                  <a:schemeClr val="accent1"/>
                </a:solidFill>
              </a:defRPr>
            </a:lvl2pPr>
            <a:lvl3pPr marL="1371600" lvl="2" indent="-228600" algn="l">
              <a:spcBef>
                <a:spcPts val="0"/>
              </a:spcBef>
              <a:spcAft>
                <a:spcPts val="0"/>
              </a:spcAft>
              <a:buSzPts val="1280"/>
              <a:buNone/>
              <a:defRPr sz="1600">
                <a:solidFill>
                  <a:schemeClr val="accent1"/>
                </a:solidFill>
              </a:defRPr>
            </a:lvl3pPr>
            <a:lvl4pPr marL="1828800" lvl="3" indent="-228600" algn="l">
              <a:spcBef>
                <a:spcPts val="0"/>
              </a:spcBef>
              <a:spcAft>
                <a:spcPts val="0"/>
              </a:spcAft>
              <a:buSzPts val="1280"/>
              <a:buNone/>
              <a:defRPr sz="1600">
                <a:solidFill>
                  <a:schemeClr val="accent1"/>
                </a:solidFill>
              </a:defRPr>
            </a:lvl4pPr>
            <a:lvl5pPr marL="2286000" lvl="4" indent="-228600" algn="l">
              <a:spcBef>
                <a:spcPts val="0"/>
              </a:spcBef>
              <a:spcAft>
                <a:spcPts val="0"/>
              </a:spcAft>
              <a:buSzPts val="1280"/>
              <a:buNone/>
              <a:defRPr sz="1600">
                <a:solidFill>
                  <a:schemeClr val="accent1"/>
                </a:solidFil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cxnSp>
        <p:nvCxnSpPr>
          <p:cNvPr id="70" name="Google Shape;70;p16"/>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sp>
        <p:nvSpPr>
          <p:cNvPr id="71" name="Google Shape;71;p16"/>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2020 Cloudera, Inc. All rights reserved.</a:t>
            </a:r>
            <a:endParaRPr/>
          </a:p>
        </p:txBody>
      </p:sp>
      <p:sp>
        <p:nvSpPr>
          <p:cNvPr id="72" name="Google Shape;72;p16"/>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pic>
        <p:nvPicPr>
          <p:cNvPr id="73" name="Google Shape;73;p16"/>
          <p:cNvPicPr preferRelativeResize="0"/>
          <p:nvPr/>
        </p:nvPicPr>
        <p:blipFill rotWithShape="1">
          <a:blip r:embed="rId3">
            <a:alphaModFix/>
          </a:blip>
          <a:srcRect r="40515"/>
          <a:stretch/>
        </p:blipFill>
        <p:spPr>
          <a:xfrm>
            <a:off x="411475" y="4852150"/>
            <a:ext cx="773047" cy="91900"/>
          </a:xfrm>
          <a:prstGeom prst="rect">
            <a:avLst/>
          </a:prstGeom>
          <a:noFill/>
          <a:ln>
            <a:noFill/>
          </a:ln>
        </p:spPr>
      </p:pic>
    </p:spTree>
    <p:extLst>
      <p:ext uri="{BB962C8B-B14F-4D97-AF65-F5344CB8AC3E}">
        <p14:creationId xmlns:p14="http://schemas.microsoft.com/office/powerpoint/2010/main" val="272399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82"/>
        <p:cNvGrpSpPr/>
        <p:nvPr/>
      </p:nvGrpSpPr>
      <p:grpSpPr>
        <a:xfrm>
          <a:off x="0" y="0"/>
          <a:ext cx="0" cy="0"/>
          <a:chOff x="0" y="0"/>
          <a:chExt cx="0" cy="0"/>
        </a:xfrm>
      </p:grpSpPr>
      <p:sp>
        <p:nvSpPr>
          <p:cNvPr id="83" name="Google Shape;83;p18"/>
          <p:cNvSpPr/>
          <p:nvPr/>
        </p:nvSpPr>
        <p:spPr>
          <a:xfrm>
            <a:off x="419100" y="640080"/>
            <a:ext cx="2377440" cy="1325130"/>
          </a:xfrm>
          <a:prstGeom prst="rect">
            <a:avLst/>
          </a:prstGeom>
          <a:solidFill>
            <a:srgbClr val="172C34">
              <a:alpha val="784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84" name="Google Shape;84;p18"/>
          <p:cNvSpPr txBox="1">
            <a:spLocks noGrp="1"/>
          </p:cNvSpPr>
          <p:nvPr>
            <p:ph type="title"/>
          </p:nvPr>
        </p:nvSpPr>
        <p:spPr>
          <a:xfrm>
            <a:off x="502920" y="731520"/>
            <a:ext cx="219456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85" name="Google Shape;85;p18"/>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cxnSp>
        <p:nvCxnSpPr>
          <p:cNvPr id="86" name="Google Shape;86;p18"/>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sp>
        <p:nvSpPr>
          <p:cNvPr id="87" name="Google Shape;87;p18"/>
          <p:cNvSpPr txBox="1">
            <a:spLocks noGrp="1"/>
          </p:cNvSpPr>
          <p:nvPr>
            <p:ph type="body" idx="1"/>
          </p:nvPr>
        </p:nvSpPr>
        <p:spPr>
          <a:xfrm>
            <a:off x="419100" y="2103119"/>
            <a:ext cx="2377440" cy="237744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rgbClr val="BFBFBF"/>
              </a:buClr>
              <a:buSzPts val="960"/>
              <a:buFont typeface="Roboto"/>
              <a:buChar char="•"/>
              <a:defRPr sz="1200" b="0" i="0">
                <a:solidFill>
                  <a:srgbClr val="7F7F7F"/>
                </a:solidFill>
                <a:latin typeface="Roboto"/>
                <a:ea typeface="Roboto"/>
                <a:cs typeface="Roboto"/>
                <a:sym typeface="Roboto"/>
              </a:defRPr>
            </a:lvl1pPr>
            <a:lvl2pPr marL="914400" lvl="1"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2pPr>
            <a:lvl3pPr marL="1371600" lvl="2" indent="-289560" algn="l">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3pPr>
            <a:lvl4pPr marL="1828800" lvl="3"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4pPr>
            <a:lvl5pPr marL="2286000" lvl="4" indent="-289560" algn="l">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8" name="Google Shape;88;p18"/>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89" name="Google Shape;89;p18"/>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2020 Cloudera, Inc. All rights reserved.</a:t>
            </a:r>
            <a:endParaRPr/>
          </a:p>
        </p:txBody>
      </p:sp>
      <p:sp>
        <p:nvSpPr>
          <p:cNvPr id="90" name="Google Shape;90;p18"/>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pic>
        <p:nvPicPr>
          <p:cNvPr id="91" name="Google Shape;91;p18"/>
          <p:cNvPicPr preferRelativeResize="0"/>
          <p:nvPr/>
        </p:nvPicPr>
        <p:blipFill rotWithShape="1">
          <a:blip r:embed="rId3">
            <a:alphaModFix/>
          </a:blip>
          <a:srcRect r="40821"/>
          <a:stretch/>
        </p:blipFill>
        <p:spPr>
          <a:xfrm>
            <a:off x="411475" y="4852150"/>
            <a:ext cx="769075" cy="91900"/>
          </a:xfrm>
          <a:prstGeom prst="rect">
            <a:avLst/>
          </a:prstGeom>
          <a:noFill/>
          <a:ln>
            <a:noFill/>
          </a:ln>
        </p:spPr>
      </p:pic>
    </p:spTree>
    <p:extLst>
      <p:ext uri="{BB962C8B-B14F-4D97-AF65-F5344CB8AC3E}">
        <p14:creationId xmlns:p14="http://schemas.microsoft.com/office/powerpoint/2010/main" val="261326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Info Multi-Use">
  <p:cSld name="Info Multi-Use">
    <p:spTree>
      <p:nvGrpSpPr>
        <p:cNvPr id="1" name="Shape 92"/>
        <p:cNvGrpSpPr/>
        <p:nvPr/>
      </p:nvGrpSpPr>
      <p:grpSpPr>
        <a:xfrm>
          <a:off x="0" y="0"/>
          <a:ext cx="0" cy="0"/>
          <a:chOff x="0" y="0"/>
          <a:chExt cx="0" cy="0"/>
        </a:xfrm>
      </p:grpSpPr>
      <p:sp>
        <p:nvSpPr>
          <p:cNvPr id="93" name="Google Shape;93;p19"/>
          <p:cNvSpPr/>
          <p:nvPr/>
        </p:nvSpPr>
        <p:spPr>
          <a:xfrm>
            <a:off x="419100" y="640080"/>
            <a:ext cx="2377440" cy="1325130"/>
          </a:xfrm>
          <a:prstGeom prst="rect">
            <a:avLst/>
          </a:prstGeom>
          <a:solidFill>
            <a:srgbClr val="172C34">
              <a:alpha val="784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cxnSp>
        <p:nvCxnSpPr>
          <p:cNvPr id="94" name="Google Shape;94;p19"/>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sp>
        <p:nvSpPr>
          <p:cNvPr id="95" name="Google Shape;95;p19"/>
          <p:cNvSpPr txBox="1">
            <a:spLocks noGrp="1"/>
          </p:cNvSpPr>
          <p:nvPr>
            <p:ph type="title"/>
          </p:nvPr>
        </p:nvSpPr>
        <p:spPr>
          <a:xfrm>
            <a:off x="502920" y="727021"/>
            <a:ext cx="2194560" cy="1139253"/>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19"/>
          <p:cNvSpPr txBox="1">
            <a:spLocks noGrp="1"/>
          </p:cNvSpPr>
          <p:nvPr>
            <p:ph type="body" idx="1"/>
          </p:nvPr>
        </p:nvSpPr>
        <p:spPr>
          <a:xfrm>
            <a:off x="419100" y="2103119"/>
            <a:ext cx="2377440" cy="237744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rgbClr val="BFBFBF"/>
              </a:buClr>
              <a:buSzPts val="960"/>
              <a:buFont typeface="Roboto"/>
              <a:buChar char="•"/>
              <a:defRPr sz="1200" b="0" i="0">
                <a:solidFill>
                  <a:srgbClr val="7F7F7F"/>
                </a:solidFill>
                <a:latin typeface="Roboto"/>
                <a:ea typeface="Roboto"/>
                <a:cs typeface="Roboto"/>
                <a:sym typeface="Roboto"/>
              </a:defRPr>
            </a:lvl1pPr>
            <a:lvl2pPr marL="914400" lvl="1"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2pPr>
            <a:lvl3pPr marL="1371600" lvl="2" indent="-289560" algn="l">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3pPr>
            <a:lvl4pPr marL="1828800" lvl="3"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4pPr>
            <a:lvl5pPr marL="2286000" lvl="4" indent="-289560" algn="l">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7" name="Google Shape;97;p19"/>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98" name="Google Shape;98;p19"/>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2020 Cloudera, Inc. All rights reserved.</a:t>
            </a:r>
            <a:endParaRPr/>
          </a:p>
        </p:txBody>
      </p:sp>
      <p:sp>
        <p:nvSpPr>
          <p:cNvPr id="99" name="Google Shape;99;p19"/>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cxnSp>
        <p:nvCxnSpPr>
          <p:cNvPr id="100" name="Google Shape;100;p19"/>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pic>
        <p:nvPicPr>
          <p:cNvPr id="101" name="Google Shape;101;p19"/>
          <p:cNvPicPr preferRelativeResize="0"/>
          <p:nvPr/>
        </p:nvPicPr>
        <p:blipFill rotWithShape="1">
          <a:blip r:embed="rId3">
            <a:alphaModFix/>
          </a:blip>
          <a:srcRect r="40366"/>
          <a:stretch/>
        </p:blipFill>
        <p:spPr>
          <a:xfrm>
            <a:off x="411475" y="4852150"/>
            <a:ext cx="775023" cy="91900"/>
          </a:xfrm>
          <a:prstGeom prst="rect">
            <a:avLst/>
          </a:prstGeom>
          <a:noFill/>
          <a:ln>
            <a:noFill/>
          </a:ln>
        </p:spPr>
      </p:pic>
    </p:spTree>
    <p:extLst>
      <p:ext uri="{BB962C8B-B14F-4D97-AF65-F5344CB8AC3E}">
        <p14:creationId xmlns:p14="http://schemas.microsoft.com/office/powerpoint/2010/main" val="102145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419100" y="457200"/>
            <a:ext cx="8305800" cy="420624"/>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 name="Google Shape;104;p20"/>
          <p:cNvSpPr txBox="1">
            <a:spLocks noGrp="1"/>
          </p:cNvSpPr>
          <p:nvPr>
            <p:ph type="body" idx="1"/>
          </p:nvPr>
        </p:nvSpPr>
        <p:spPr>
          <a:xfrm>
            <a:off x="419100" y="914400"/>
            <a:ext cx="8305800" cy="307975"/>
          </a:xfrm>
          <a:prstGeom prst="rect">
            <a:avLst/>
          </a:prstGeom>
          <a:noFill/>
          <a:ln>
            <a:noFill/>
          </a:ln>
        </p:spPr>
        <p:txBody>
          <a:bodyPr spcFirstLastPara="1" wrap="square" lIns="0" tIns="27425" rIns="0" bIns="45700" anchor="t" anchorCtr="0">
            <a:noAutofit/>
          </a:bodyPr>
          <a:lstStyle>
            <a:lvl1pPr marL="457200" lvl="0" indent="-228600" algn="l">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0"/>
              </a:spcBef>
              <a:spcAft>
                <a:spcPts val="0"/>
              </a:spcAft>
              <a:buSzPts val="1280"/>
              <a:buNone/>
              <a:defRPr sz="1600">
                <a:solidFill>
                  <a:schemeClr val="accent1"/>
                </a:solidFill>
              </a:defRPr>
            </a:lvl2pPr>
            <a:lvl3pPr marL="1371600" lvl="2" indent="-228600" algn="l">
              <a:spcBef>
                <a:spcPts val="0"/>
              </a:spcBef>
              <a:spcAft>
                <a:spcPts val="0"/>
              </a:spcAft>
              <a:buSzPts val="1280"/>
              <a:buNone/>
              <a:defRPr sz="1600">
                <a:solidFill>
                  <a:schemeClr val="accent1"/>
                </a:solidFill>
              </a:defRPr>
            </a:lvl3pPr>
            <a:lvl4pPr marL="1828800" lvl="3" indent="-228600" algn="l">
              <a:spcBef>
                <a:spcPts val="0"/>
              </a:spcBef>
              <a:spcAft>
                <a:spcPts val="0"/>
              </a:spcAft>
              <a:buSzPts val="1280"/>
              <a:buNone/>
              <a:defRPr sz="1600">
                <a:solidFill>
                  <a:schemeClr val="accent1"/>
                </a:solidFill>
              </a:defRPr>
            </a:lvl4pPr>
            <a:lvl5pPr marL="2286000" lvl="4" indent="-228600" algn="l">
              <a:spcBef>
                <a:spcPts val="0"/>
              </a:spcBef>
              <a:spcAft>
                <a:spcPts val="0"/>
              </a:spcAft>
              <a:buSzPts val="1280"/>
              <a:buNone/>
              <a:defRPr sz="1600">
                <a:solidFill>
                  <a:schemeClr val="accent1"/>
                </a:solidFil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
        <p:nvSpPr>
          <p:cNvPr id="105" name="Google Shape;105;p20"/>
          <p:cNvSpPr txBox="1">
            <a:spLocks noGrp="1"/>
          </p:cNvSpPr>
          <p:nvPr>
            <p:ph type="body" idx="2"/>
          </p:nvPr>
        </p:nvSpPr>
        <p:spPr>
          <a:xfrm>
            <a:off x="419099" y="1603771"/>
            <a:ext cx="4038601" cy="292608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rgbClr val="BFBFBF"/>
              </a:buClr>
              <a:buSzPts val="1400"/>
              <a:buFont typeface="Roboto"/>
              <a:buChar char="•"/>
              <a:defRPr>
                <a:solidFill>
                  <a:srgbClr val="7F7F7F"/>
                </a:solidFill>
              </a:defRPr>
            </a:lvl1pPr>
            <a:lvl2pPr marL="914400" lvl="1" indent="-317500" algn="l">
              <a:spcBef>
                <a:spcPts val="375"/>
              </a:spcBef>
              <a:spcAft>
                <a:spcPts val="0"/>
              </a:spcAft>
              <a:buClr>
                <a:srgbClr val="BFBFBF"/>
              </a:buClr>
              <a:buSzPts val="1400"/>
              <a:buChar char="–"/>
              <a:defRPr>
                <a:solidFill>
                  <a:srgbClr val="7F7F7F"/>
                </a:solidFill>
              </a:defRPr>
            </a:lvl2pPr>
            <a:lvl3pPr marL="1371600" lvl="2" indent="-317500" algn="l">
              <a:spcBef>
                <a:spcPts val="300"/>
              </a:spcBef>
              <a:spcAft>
                <a:spcPts val="0"/>
              </a:spcAft>
              <a:buClr>
                <a:srgbClr val="BFBFBF"/>
              </a:buClr>
              <a:buSzPts val="1400"/>
              <a:buFont typeface="Roboto"/>
              <a:buChar char="•"/>
              <a:defRPr>
                <a:solidFill>
                  <a:srgbClr val="7F7F7F"/>
                </a:solidFill>
              </a:defRPr>
            </a:lvl3pPr>
            <a:lvl4pPr marL="1828800" lvl="3" indent="-317500" algn="l">
              <a:spcBef>
                <a:spcPts val="300"/>
              </a:spcBef>
              <a:spcAft>
                <a:spcPts val="0"/>
              </a:spcAft>
              <a:buClr>
                <a:srgbClr val="BFBFBF"/>
              </a:buClr>
              <a:buSzPts val="1400"/>
              <a:buChar char="–"/>
              <a:defRPr>
                <a:solidFill>
                  <a:srgbClr val="7F7F7F"/>
                </a:solidFill>
              </a:defRPr>
            </a:lvl4pPr>
            <a:lvl5pPr marL="2286000" lvl="4" indent="-317500" algn="l">
              <a:spcBef>
                <a:spcPts val="300"/>
              </a:spcBef>
              <a:spcAft>
                <a:spcPts val="0"/>
              </a:spcAft>
              <a:buClr>
                <a:srgbClr val="BFBFBF"/>
              </a:buClr>
              <a:buSzPts val="1400"/>
              <a:buFont typeface="Roboto"/>
              <a:buChar char="•"/>
              <a:defRPr>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 name="Google Shape;106;p20"/>
          <p:cNvSpPr txBox="1">
            <a:spLocks noGrp="1"/>
          </p:cNvSpPr>
          <p:nvPr>
            <p:ph type="body" idx="3"/>
          </p:nvPr>
        </p:nvSpPr>
        <p:spPr>
          <a:xfrm>
            <a:off x="4683252" y="1603771"/>
            <a:ext cx="4041648"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rgbClr val="BFBFBF"/>
              </a:buClr>
              <a:buSzPts val="1440"/>
              <a:buChar char="•"/>
              <a:defRPr>
                <a:solidFill>
                  <a:srgbClr val="7F7F7F"/>
                </a:solidFill>
              </a:defRPr>
            </a:lvl1pPr>
            <a:lvl2pPr marL="914400" lvl="1" indent="-317500" algn="l">
              <a:spcBef>
                <a:spcPts val="375"/>
              </a:spcBef>
              <a:spcAft>
                <a:spcPts val="0"/>
              </a:spcAft>
              <a:buClr>
                <a:srgbClr val="BFBFBF"/>
              </a:buClr>
              <a:buSzPts val="1400"/>
              <a:buChar char="–"/>
              <a:defRPr>
                <a:solidFill>
                  <a:srgbClr val="7F7F7F"/>
                </a:solidFill>
              </a:defRPr>
            </a:lvl2pPr>
            <a:lvl3pPr marL="1371600" lvl="2" indent="-317500" algn="l">
              <a:spcBef>
                <a:spcPts val="300"/>
              </a:spcBef>
              <a:spcAft>
                <a:spcPts val="0"/>
              </a:spcAft>
              <a:buClr>
                <a:srgbClr val="BFBFBF"/>
              </a:buClr>
              <a:buSzPts val="1400"/>
              <a:buFont typeface="Roboto"/>
              <a:buChar char="•"/>
              <a:defRPr>
                <a:solidFill>
                  <a:srgbClr val="7F7F7F"/>
                </a:solidFill>
              </a:defRPr>
            </a:lvl3pPr>
            <a:lvl4pPr marL="1828800" lvl="3" indent="-317500" algn="l">
              <a:spcBef>
                <a:spcPts val="300"/>
              </a:spcBef>
              <a:spcAft>
                <a:spcPts val="0"/>
              </a:spcAft>
              <a:buClr>
                <a:srgbClr val="BFBFBF"/>
              </a:buClr>
              <a:buSzPts val="1400"/>
              <a:buChar char="–"/>
              <a:defRPr>
                <a:solidFill>
                  <a:srgbClr val="7F7F7F"/>
                </a:solidFill>
              </a:defRPr>
            </a:lvl4pPr>
            <a:lvl5pPr marL="2286000" lvl="4" indent="-317500" algn="l">
              <a:spcBef>
                <a:spcPts val="300"/>
              </a:spcBef>
              <a:spcAft>
                <a:spcPts val="0"/>
              </a:spcAft>
              <a:buClr>
                <a:srgbClr val="BFBFBF"/>
              </a:buClr>
              <a:buSzPts val="1400"/>
              <a:buFont typeface="Roboto"/>
              <a:buChar char="•"/>
              <a:defRPr>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07" name="Google Shape;107;p20"/>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pic>
        <p:nvPicPr>
          <p:cNvPr id="108" name="Google Shape;108;p20"/>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09" name="Google Shape;109;p20"/>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2020 Cloudera, Inc. All rights reserved.</a:t>
            </a:r>
            <a:endParaRPr/>
          </a:p>
        </p:txBody>
      </p:sp>
      <p:sp>
        <p:nvSpPr>
          <p:cNvPr id="110" name="Google Shape;110;p20"/>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pic>
        <p:nvPicPr>
          <p:cNvPr id="111" name="Google Shape;111;p20"/>
          <p:cNvPicPr preferRelativeResize="0"/>
          <p:nvPr/>
        </p:nvPicPr>
        <p:blipFill rotWithShape="1">
          <a:blip r:embed="rId3">
            <a:alphaModFix/>
          </a:blip>
          <a:srcRect r="40670"/>
          <a:stretch/>
        </p:blipFill>
        <p:spPr>
          <a:xfrm>
            <a:off x="411475" y="4852150"/>
            <a:ext cx="771050" cy="91900"/>
          </a:xfrm>
          <a:prstGeom prst="rect">
            <a:avLst/>
          </a:prstGeom>
          <a:noFill/>
          <a:ln>
            <a:noFill/>
          </a:ln>
        </p:spPr>
      </p:pic>
    </p:spTree>
    <p:extLst>
      <p:ext uri="{BB962C8B-B14F-4D97-AF65-F5344CB8AC3E}">
        <p14:creationId xmlns:p14="http://schemas.microsoft.com/office/powerpoint/2010/main" val="91204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419100" y="457200"/>
            <a:ext cx="8305800" cy="417698"/>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4" name="Google Shape;114;p21"/>
          <p:cNvSpPr txBox="1">
            <a:spLocks noGrp="1"/>
          </p:cNvSpPr>
          <p:nvPr>
            <p:ph type="body" idx="1"/>
          </p:nvPr>
        </p:nvSpPr>
        <p:spPr>
          <a:xfrm>
            <a:off x="419100" y="914400"/>
            <a:ext cx="8305800" cy="307975"/>
          </a:xfrm>
          <a:prstGeom prst="rect">
            <a:avLst/>
          </a:prstGeom>
          <a:noFill/>
          <a:ln>
            <a:noFill/>
          </a:ln>
        </p:spPr>
        <p:txBody>
          <a:bodyPr spcFirstLastPara="1" wrap="square" lIns="0" tIns="27425" rIns="0" bIns="45700" anchor="t" anchorCtr="0">
            <a:noAutofit/>
          </a:bodyPr>
          <a:lstStyle>
            <a:lvl1pPr marL="457200" lvl="0" indent="-228600" algn="l">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0"/>
              </a:spcBef>
              <a:spcAft>
                <a:spcPts val="0"/>
              </a:spcAft>
              <a:buSzPts val="1280"/>
              <a:buNone/>
              <a:defRPr sz="1600">
                <a:solidFill>
                  <a:schemeClr val="accent1"/>
                </a:solidFill>
              </a:defRPr>
            </a:lvl2pPr>
            <a:lvl3pPr marL="1371600" lvl="2" indent="-228600" algn="l">
              <a:spcBef>
                <a:spcPts val="0"/>
              </a:spcBef>
              <a:spcAft>
                <a:spcPts val="0"/>
              </a:spcAft>
              <a:buSzPts val="1280"/>
              <a:buNone/>
              <a:defRPr sz="1600">
                <a:solidFill>
                  <a:schemeClr val="accent1"/>
                </a:solidFill>
              </a:defRPr>
            </a:lvl3pPr>
            <a:lvl4pPr marL="1828800" lvl="3" indent="-228600" algn="l">
              <a:spcBef>
                <a:spcPts val="0"/>
              </a:spcBef>
              <a:spcAft>
                <a:spcPts val="0"/>
              </a:spcAft>
              <a:buSzPts val="1280"/>
              <a:buNone/>
              <a:defRPr sz="1600">
                <a:solidFill>
                  <a:schemeClr val="accent1"/>
                </a:solidFill>
              </a:defRPr>
            </a:lvl4pPr>
            <a:lvl5pPr marL="2286000" lvl="4" indent="-228600" algn="l">
              <a:spcBef>
                <a:spcPts val="0"/>
              </a:spcBef>
              <a:spcAft>
                <a:spcPts val="0"/>
              </a:spcAft>
              <a:buSzPts val="1280"/>
              <a:buNone/>
              <a:defRPr sz="1600">
                <a:solidFill>
                  <a:schemeClr val="accent1"/>
                </a:solidFil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
        <p:nvSpPr>
          <p:cNvPr id="115" name="Google Shape;115;p21"/>
          <p:cNvSpPr txBox="1">
            <a:spLocks noGrp="1"/>
          </p:cNvSpPr>
          <p:nvPr>
            <p:ph type="body" idx="2"/>
          </p:nvPr>
        </p:nvSpPr>
        <p:spPr>
          <a:xfrm>
            <a:off x="419099" y="1603771"/>
            <a:ext cx="8305801" cy="292608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rgbClr val="BFBFBF"/>
              </a:buClr>
              <a:buSzPts val="1400"/>
              <a:buFont typeface="Roboto"/>
              <a:buChar char="•"/>
              <a:defRPr>
                <a:solidFill>
                  <a:srgbClr val="7F7F7F"/>
                </a:solidFill>
              </a:defRPr>
            </a:lvl1pPr>
            <a:lvl2pPr marL="914400" lvl="1" indent="-317500" algn="l">
              <a:spcBef>
                <a:spcPts val="375"/>
              </a:spcBef>
              <a:spcAft>
                <a:spcPts val="0"/>
              </a:spcAft>
              <a:buClr>
                <a:srgbClr val="BFBFBF"/>
              </a:buClr>
              <a:buSzPts val="1400"/>
              <a:buChar char="–"/>
              <a:defRPr>
                <a:solidFill>
                  <a:srgbClr val="7F7F7F"/>
                </a:solidFill>
              </a:defRPr>
            </a:lvl2pPr>
            <a:lvl3pPr marL="1371600" lvl="2" indent="-317500" algn="l">
              <a:spcBef>
                <a:spcPts val="300"/>
              </a:spcBef>
              <a:spcAft>
                <a:spcPts val="0"/>
              </a:spcAft>
              <a:buClr>
                <a:srgbClr val="BFBFBF"/>
              </a:buClr>
              <a:buSzPts val="1400"/>
              <a:buFont typeface="Roboto"/>
              <a:buChar char="•"/>
              <a:defRPr>
                <a:solidFill>
                  <a:srgbClr val="7F7F7F"/>
                </a:solidFill>
              </a:defRPr>
            </a:lvl3pPr>
            <a:lvl4pPr marL="1828800" lvl="3" indent="-317500" algn="l">
              <a:spcBef>
                <a:spcPts val="300"/>
              </a:spcBef>
              <a:spcAft>
                <a:spcPts val="0"/>
              </a:spcAft>
              <a:buClr>
                <a:srgbClr val="BFBFBF"/>
              </a:buClr>
              <a:buSzPts val="1400"/>
              <a:buChar char="–"/>
              <a:defRPr>
                <a:solidFill>
                  <a:srgbClr val="7F7F7F"/>
                </a:solidFill>
              </a:defRPr>
            </a:lvl4pPr>
            <a:lvl5pPr marL="2286000" lvl="4" indent="-317500" algn="l">
              <a:spcBef>
                <a:spcPts val="300"/>
              </a:spcBef>
              <a:spcAft>
                <a:spcPts val="0"/>
              </a:spcAft>
              <a:buClr>
                <a:srgbClr val="BFBFBF"/>
              </a:buClr>
              <a:buSzPts val="1400"/>
              <a:buFont typeface="Roboto"/>
              <a:buChar char="•"/>
              <a:defRPr>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16" name="Google Shape;116;p21"/>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pic>
        <p:nvPicPr>
          <p:cNvPr id="117" name="Google Shape;117;p21"/>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18" name="Google Shape;118;p21"/>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2020 Cloudera, Inc. All rights reserved.</a:t>
            </a:r>
            <a:endParaRPr/>
          </a:p>
        </p:txBody>
      </p:sp>
      <p:sp>
        <p:nvSpPr>
          <p:cNvPr id="119" name="Google Shape;119;p21"/>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pic>
        <p:nvPicPr>
          <p:cNvPr id="120" name="Google Shape;120;p21"/>
          <p:cNvPicPr preferRelativeResize="0"/>
          <p:nvPr/>
        </p:nvPicPr>
        <p:blipFill rotWithShape="1">
          <a:blip r:embed="rId3">
            <a:alphaModFix/>
          </a:blip>
          <a:srcRect r="40515"/>
          <a:stretch/>
        </p:blipFill>
        <p:spPr>
          <a:xfrm>
            <a:off x="411475" y="4852150"/>
            <a:ext cx="773047" cy="91900"/>
          </a:xfrm>
          <a:prstGeom prst="rect">
            <a:avLst/>
          </a:prstGeom>
          <a:noFill/>
          <a:ln>
            <a:noFill/>
          </a:ln>
        </p:spPr>
      </p:pic>
    </p:spTree>
    <p:extLst>
      <p:ext uri="{BB962C8B-B14F-4D97-AF65-F5344CB8AC3E}">
        <p14:creationId xmlns:p14="http://schemas.microsoft.com/office/powerpoint/2010/main" val="43465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1">
  <p:cSld name="Cover">
    <p:spTree>
      <p:nvGrpSpPr>
        <p:cNvPr id="1" name="Shape 52"/>
        <p:cNvGrpSpPr/>
        <p:nvPr/>
      </p:nvGrpSpPr>
      <p:grpSpPr>
        <a:xfrm>
          <a:off x="0" y="0"/>
          <a:ext cx="0" cy="0"/>
          <a:chOff x="0" y="0"/>
          <a:chExt cx="0" cy="0"/>
        </a:xfrm>
      </p:grpSpPr>
      <p:pic>
        <p:nvPicPr>
          <p:cNvPr id="53" name="Google Shape;53;p14"/>
          <p:cNvPicPr preferRelativeResize="0"/>
          <p:nvPr/>
        </p:nvPicPr>
        <p:blipFill>
          <a:blip r:embed="rId2">
            <a:alphaModFix/>
          </a:blip>
          <a:stretch>
            <a:fillRect/>
          </a:stretch>
        </p:blipFill>
        <p:spPr>
          <a:xfrm>
            <a:off x="0" y="0"/>
            <a:ext cx="9144000" cy="5143495"/>
          </a:xfrm>
          <a:prstGeom prst="rect">
            <a:avLst/>
          </a:prstGeom>
          <a:noFill/>
          <a:ln>
            <a:noFill/>
          </a:ln>
        </p:spPr>
      </p:pic>
      <p:sp>
        <p:nvSpPr>
          <p:cNvPr id="54" name="Google Shape;54;p14"/>
          <p:cNvSpPr txBox="1">
            <a:spLocks noGrp="1"/>
          </p:cNvSpPr>
          <p:nvPr>
            <p:ph type="title"/>
          </p:nvPr>
        </p:nvSpPr>
        <p:spPr>
          <a:xfrm>
            <a:off x="594360" y="1152525"/>
            <a:ext cx="6035100" cy="10362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lt1"/>
              </a:buClr>
              <a:buSzPts val="3400"/>
              <a:buFont typeface="Lato"/>
              <a:buNone/>
              <a:defRPr sz="34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5" name="Google Shape;55;p14"/>
          <p:cNvSpPr txBox="1">
            <a:spLocks noGrp="1"/>
          </p:cNvSpPr>
          <p:nvPr>
            <p:ph type="body" idx="1"/>
          </p:nvPr>
        </p:nvSpPr>
        <p:spPr>
          <a:xfrm>
            <a:off x="594360" y="2194560"/>
            <a:ext cx="6035100" cy="299400"/>
          </a:xfrm>
          <a:prstGeom prst="rect">
            <a:avLst/>
          </a:prstGeom>
          <a:noFill/>
          <a:ln>
            <a:noFill/>
          </a:ln>
        </p:spPr>
        <p:txBody>
          <a:bodyPr spcFirstLastPara="1" wrap="square" lIns="0" tIns="22850" rIns="91425" bIns="45700" anchor="t" anchorCtr="0">
            <a:noAutofit/>
          </a:bodyPr>
          <a:lstStyle>
            <a:lvl1pPr marL="457200" lvl="0" indent="-228600" algn="l" rtl="0">
              <a:spcBef>
                <a:spcPts val="450"/>
              </a:spcBef>
              <a:spcAft>
                <a:spcPts val="0"/>
              </a:spcAft>
              <a:buSzPts val="1440"/>
              <a:buNone/>
              <a:defRPr sz="1800" b="0" i="0">
                <a:solidFill>
                  <a:srgbClr val="A5A5A5"/>
                </a:solidFill>
                <a:latin typeface="Lato"/>
                <a:ea typeface="Lato"/>
                <a:cs typeface="Lato"/>
                <a:sym typeface="Lato"/>
              </a:defRPr>
            </a:lvl1pPr>
            <a:lvl2pPr marL="914400" lvl="1" indent="-228600" algn="l" rtl="0">
              <a:spcBef>
                <a:spcPts val="375"/>
              </a:spcBef>
              <a:spcAft>
                <a:spcPts val="0"/>
              </a:spcAft>
              <a:buSzPts val="1280"/>
              <a:buNone/>
              <a:defRPr sz="1600">
                <a:solidFill>
                  <a:schemeClr val="accent1"/>
                </a:solidFill>
              </a:defRPr>
            </a:lvl2pPr>
            <a:lvl3pPr marL="1371600" lvl="2" indent="-228600" algn="l" rtl="0">
              <a:spcBef>
                <a:spcPts val="300"/>
              </a:spcBef>
              <a:spcAft>
                <a:spcPts val="0"/>
              </a:spcAft>
              <a:buSzPts val="1280"/>
              <a:buNone/>
              <a:defRPr sz="1600">
                <a:solidFill>
                  <a:schemeClr val="accent1"/>
                </a:solidFill>
              </a:defRPr>
            </a:lvl3pPr>
            <a:lvl4pPr marL="1828800" lvl="3" indent="-228600" algn="l" rtl="0">
              <a:spcBef>
                <a:spcPts val="300"/>
              </a:spcBef>
              <a:spcAft>
                <a:spcPts val="0"/>
              </a:spcAft>
              <a:buSzPts val="1280"/>
              <a:buNone/>
              <a:defRPr sz="1600">
                <a:solidFill>
                  <a:schemeClr val="accent1"/>
                </a:solidFill>
              </a:defRPr>
            </a:lvl4pPr>
            <a:lvl5pPr marL="2286000" lvl="4" indent="-228600" algn="l" rtl="0">
              <a:spcBef>
                <a:spcPts val="300"/>
              </a:spcBef>
              <a:spcAft>
                <a:spcPts val="0"/>
              </a:spcAft>
              <a:buSzPts val="1280"/>
              <a:buNone/>
              <a:defRPr sz="1600">
                <a:solidFill>
                  <a:schemeClr val="accen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grpSp>
        <p:nvGrpSpPr>
          <p:cNvPr id="56" name="Google Shape;56;p14"/>
          <p:cNvGrpSpPr/>
          <p:nvPr/>
        </p:nvGrpSpPr>
        <p:grpSpPr>
          <a:xfrm>
            <a:off x="594335" y="640062"/>
            <a:ext cx="1668849" cy="710983"/>
            <a:chOff x="594350" y="640075"/>
            <a:chExt cx="1994084" cy="849544"/>
          </a:xfrm>
        </p:grpSpPr>
        <p:sp>
          <p:nvSpPr>
            <p:cNvPr id="57" name="Google Shape;57;p14"/>
            <p:cNvSpPr/>
            <p:nvPr/>
          </p:nvSpPr>
          <p:spPr>
            <a:xfrm>
              <a:off x="594350" y="640075"/>
              <a:ext cx="1652039" cy="201930"/>
            </a:xfrm>
            <a:custGeom>
              <a:avLst/>
              <a:gdLst/>
              <a:ahLst/>
              <a:cxnLst/>
              <a:rect l="l" t="t" r="r" b="b"/>
              <a:pathLst>
                <a:path w="1246822" h="152400" extrusionOk="0">
                  <a:moveTo>
                    <a:pt x="789623" y="3810"/>
                  </a:moveTo>
                  <a:lnTo>
                    <a:pt x="916305" y="3810"/>
                  </a:lnTo>
                  <a:lnTo>
                    <a:pt x="916305" y="34290"/>
                  </a:lnTo>
                  <a:lnTo>
                    <a:pt x="810577" y="34290"/>
                  </a:lnTo>
                  <a:cubicBezTo>
                    <a:pt x="804862" y="22860"/>
                    <a:pt x="798195" y="12383"/>
                    <a:pt x="789623" y="3810"/>
                  </a:cubicBezTo>
                  <a:moveTo>
                    <a:pt x="899160" y="90488"/>
                  </a:moveTo>
                  <a:lnTo>
                    <a:pt x="899160" y="60960"/>
                  </a:lnTo>
                  <a:lnTo>
                    <a:pt x="818198" y="60960"/>
                  </a:lnTo>
                  <a:cubicBezTo>
                    <a:pt x="819150" y="65723"/>
                    <a:pt x="819150" y="71438"/>
                    <a:pt x="819150" y="76200"/>
                  </a:cubicBezTo>
                  <a:cubicBezTo>
                    <a:pt x="819150" y="80963"/>
                    <a:pt x="819150" y="85725"/>
                    <a:pt x="818198" y="90488"/>
                  </a:cubicBezTo>
                  <a:lnTo>
                    <a:pt x="899160" y="90488"/>
                  </a:lnTo>
                  <a:close/>
                  <a:moveTo>
                    <a:pt x="790575" y="148590"/>
                  </a:moveTo>
                  <a:lnTo>
                    <a:pt x="916305" y="148590"/>
                  </a:lnTo>
                  <a:lnTo>
                    <a:pt x="916305" y="118110"/>
                  </a:lnTo>
                  <a:lnTo>
                    <a:pt x="810577" y="118110"/>
                  </a:lnTo>
                  <a:cubicBezTo>
                    <a:pt x="805815" y="130493"/>
                    <a:pt x="799148" y="140018"/>
                    <a:pt x="790575" y="148590"/>
                  </a:cubicBezTo>
                  <a:moveTo>
                    <a:pt x="431483" y="76200"/>
                  </a:moveTo>
                  <a:cubicBezTo>
                    <a:pt x="431483" y="119063"/>
                    <a:pt x="399097" y="151448"/>
                    <a:pt x="354330" y="151448"/>
                  </a:cubicBezTo>
                  <a:cubicBezTo>
                    <a:pt x="309563" y="151448"/>
                    <a:pt x="277177" y="118110"/>
                    <a:pt x="277177" y="76200"/>
                  </a:cubicBezTo>
                  <a:cubicBezTo>
                    <a:pt x="277177" y="33338"/>
                    <a:pt x="309563" y="0"/>
                    <a:pt x="354330" y="0"/>
                  </a:cubicBezTo>
                  <a:cubicBezTo>
                    <a:pt x="400050" y="0"/>
                    <a:pt x="431483" y="34290"/>
                    <a:pt x="431483" y="76200"/>
                  </a:cubicBezTo>
                  <a:moveTo>
                    <a:pt x="397192" y="76200"/>
                  </a:moveTo>
                  <a:cubicBezTo>
                    <a:pt x="397192" y="49530"/>
                    <a:pt x="380047" y="30480"/>
                    <a:pt x="355283" y="30480"/>
                  </a:cubicBezTo>
                  <a:cubicBezTo>
                    <a:pt x="330517" y="30480"/>
                    <a:pt x="313372" y="49530"/>
                    <a:pt x="313372" y="76200"/>
                  </a:cubicBezTo>
                  <a:cubicBezTo>
                    <a:pt x="313372" y="102870"/>
                    <a:pt x="330517" y="121920"/>
                    <a:pt x="355283" y="121920"/>
                  </a:cubicBezTo>
                  <a:cubicBezTo>
                    <a:pt x="379095" y="121920"/>
                    <a:pt x="397192" y="102870"/>
                    <a:pt x="397192" y="76200"/>
                  </a:cubicBezTo>
                  <a:moveTo>
                    <a:pt x="775335" y="76200"/>
                  </a:moveTo>
                  <a:cubicBezTo>
                    <a:pt x="775335" y="120015"/>
                    <a:pt x="742950" y="148590"/>
                    <a:pt x="695325" y="148590"/>
                  </a:cubicBezTo>
                  <a:lnTo>
                    <a:pt x="637223" y="148590"/>
                  </a:lnTo>
                  <a:lnTo>
                    <a:pt x="637223" y="3810"/>
                  </a:lnTo>
                  <a:lnTo>
                    <a:pt x="694373" y="3810"/>
                  </a:lnTo>
                  <a:cubicBezTo>
                    <a:pt x="741998" y="3810"/>
                    <a:pt x="775335" y="33338"/>
                    <a:pt x="775335" y="76200"/>
                  </a:cubicBezTo>
                  <a:moveTo>
                    <a:pt x="741045" y="76200"/>
                  </a:moveTo>
                  <a:cubicBezTo>
                    <a:pt x="741045" y="49530"/>
                    <a:pt x="721995" y="32385"/>
                    <a:pt x="693420" y="32385"/>
                  </a:cubicBezTo>
                  <a:lnTo>
                    <a:pt x="671512" y="32385"/>
                  </a:lnTo>
                  <a:lnTo>
                    <a:pt x="671512" y="120015"/>
                  </a:lnTo>
                  <a:lnTo>
                    <a:pt x="693420" y="120015"/>
                  </a:lnTo>
                  <a:cubicBezTo>
                    <a:pt x="721995" y="120015"/>
                    <a:pt x="741045" y="102870"/>
                    <a:pt x="741045" y="76200"/>
                  </a:cubicBezTo>
                  <a:moveTo>
                    <a:pt x="77152" y="121920"/>
                  </a:moveTo>
                  <a:cubicBezTo>
                    <a:pt x="52388" y="121920"/>
                    <a:pt x="34290" y="101918"/>
                    <a:pt x="34290" y="76200"/>
                  </a:cubicBezTo>
                  <a:cubicBezTo>
                    <a:pt x="34290" y="50482"/>
                    <a:pt x="52388" y="31432"/>
                    <a:pt x="77152" y="31432"/>
                  </a:cubicBezTo>
                  <a:cubicBezTo>
                    <a:pt x="89535" y="31432"/>
                    <a:pt x="99060" y="35243"/>
                    <a:pt x="107633" y="43815"/>
                  </a:cubicBezTo>
                  <a:lnTo>
                    <a:pt x="129540" y="21908"/>
                  </a:lnTo>
                  <a:cubicBezTo>
                    <a:pt x="116205" y="8573"/>
                    <a:pt x="98108" y="0"/>
                    <a:pt x="77152" y="0"/>
                  </a:cubicBezTo>
                  <a:cubicBezTo>
                    <a:pt x="33338" y="0"/>
                    <a:pt x="0" y="33338"/>
                    <a:pt x="0" y="76200"/>
                  </a:cubicBezTo>
                  <a:cubicBezTo>
                    <a:pt x="0" y="119063"/>
                    <a:pt x="33338" y="152400"/>
                    <a:pt x="77152" y="152400"/>
                  </a:cubicBezTo>
                  <a:cubicBezTo>
                    <a:pt x="99060" y="152400"/>
                    <a:pt x="118110" y="143827"/>
                    <a:pt x="131445" y="128588"/>
                  </a:cubicBezTo>
                  <a:lnTo>
                    <a:pt x="109538" y="106680"/>
                  </a:lnTo>
                  <a:cubicBezTo>
                    <a:pt x="101917" y="116205"/>
                    <a:pt x="91440" y="121920"/>
                    <a:pt x="77152" y="121920"/>
                  </a:cubicBezTo>
                  <a:moveTo>
                    <a:pt x="198120" y="3810"/>
                  </a:moveTo>
                  <a:lnTo>
                    <a:pt x="163830" y="3810"/>
                  </a:lnTo>
                  <a:lnTo>
                    <a:pt x="163830" y="148590"/>
                  </a:lnTo>
                  <a:lnTo>
                    <a:pt x="265747" y="148590"/>
                  </a:lnTo>
                  <a:lnTo>
                    <a:pt x="265747" y="119063"/>
                  </a:lnTo>
                  <a:lnTo>
                    <a:pt x="197167" y="119063"/>
                  </a:lnTo>
                  <a:lnTo>
                    <a:pt x="197167" y="3810"/>
                  </a:lnTo>
                  <a:close/>
                  <a:moveTo>
                    <a:pt x="1043940" y="100013"/>
                  </a:moveTo>
                  <a:lnTo>
                    <a:pt x="1085850" y="148590"/>
                  </a:lnTo>
                  <a:lnTo>
                    <a:pt x="1046798" y="148590"/>
                  </a:lnTo>
                  <a:lnTo>
                    <a:pt x="1007745" y="102870"/>
                  </a:lnTo>
                  <a:lnTo>
                    <a:pt x="989648" y="102870"/>
                  </a:lnTo>
                  <a:lnTo>
                    <a:pt x="989648" y="148590"/>
                  </a:lnTo>
                  <a:lnTo>
                    <a:pt x="956310" y="148590"/>
                  </a:lnTo>
                  <a:lnTo>
                    <a:pt x="956310" y="3810"/>
                  </a:lnTo>
                  <a:lnTo>
                    <a:pt x="1022985" y="3810"/>
                  </a:lnTo>
                  <a:cubicBezTo>
                    <a:pt x="1042035" y="3810"/>
                    <a:pt x="1055370" y="8573"/>
                    <a:pt x="1064895" y="17145"/>
                  </a:cubicBezTo>
                  <a:cubicBezTo>
                    <a:pt x="1074420" y="25718"/>
                    <a:pt x="1080135" y="38100"/>
                    <a:pt x="1080135" y="54293"/>
                  </a:cubicBezTo>
                  <a:cubicBezTo>
                    <a:pt x="1081087" y="72390"/>
                    <a:pt x="1072515" y="92393"/>
                    <a:pt x="1043940" y="100013"/>
                  </a:cubicBezTo>
                  <a:moveTo>
                    <a:pt x="1046798" y="54293"/>
                  </a:moveTo>
                  <a:cubicBezTo>
                    <a:pt x="1046798" y="47625"/>
                    <a:pt x="1043940" y="41910"/>
                    <a:pt x="1040130" y="38100"/>
                  </a:cubicBezTo>
                  <a:cubicBezTo>
                    <a:pt x="1035368" y="34290"/>
                    <a:pt x="1029652" y="32385"/>
                    <a:pt x="1020127" y="32385"/>
                  </a:cubicBezTo>
                  <a:lnTo>
                    <a:pt x="987743" y="32385"/>
                  </a:lnTo>
                  <a:lnTo>
                    <a:pt x="987743" y="76200"/>
                  </a:lnTo>
                  <a:lnTo>
                    <a:pt x="1020127" y="76200"/>
                  </a:lnTo>
                  <a:cubicBezTo>
                    <a:pt x="1028700" y="76200"/>
                    <a:pt x="1035368" y="74295"/>
                    <a:pt x="1039177" y="70485"/>
                  </a:cubicBezTo>
                  <a:cubicBezTo>
                    <a:pt x="1044893" y="66675"/>
                    <a:pt x="1046798" y="60007"/>
                    <a:pt x="1046798" y="54293"/>
                  </a:cubicBezTo>
                  <a:moveTo>
                    <a:pt x="1246823" y="148590"/>
                  </a:moveTo>
                  <a:lnTo>
                    <a:pt x="1212533" y="148590"/>
                  </a:lnTo>
                  <a:lnTo>
                    <a:pt x="1201102" y="119063"/>
                  </a:lnTo>
                  <a:lnTo>
                    <a:pt x="1139190" y="119063"/>
                  </a:lnTo>
                  <a:lnTo>
                    <a:pt x="1127760" y="148590"/>
                  </a:lnTo>
                  <a:lnTo>
                    <a:pt x="1093470" y="148590"/>
                  </a:lnTo>
                  <a:lnTo>
                    <a:pt x="1154430" y="3810"/>
                  </a:lnTo>
                  <a:lnTo>
                    <a:pt x="1184910" y="3810"/>
                  </a:lnTo>
                  <a:lnTo>
                    <a:pt x="1246823" y="148590"/>
                  </a:lnTo>
                  <a:close/>
                  <a:moveTo>
                    <a:pt x="1190625" y="92393"/>
                  </a:moveTo>
                  <a:lnTo>
                    <a:pt x="1170623" y="41910"/>
                  </a:lnTo>
                  <a:lnTo>
                    <a:pt x="1150620" y="92393"/>
                  </a:lnTo>
                  <a:lnTo>
                    <a:pt x="1190625" y="92393"/>
                  </a:lnTo>
                  <a:close/>
                  <a:moveTo>
                    <a:pt x="561975" y="84773"/>
                  </a:moveTo>
                  <a:cubicBezTo>
                    <a:pt x="561975" y="107632"/>
                    <a:pt x="548640" y="121920"/>
                    <a:pt x="530543" y="121920"/>
                  </a:cubicBezTo>
                  <a:cubicBezTo>
                    <a:pt x="511492" y="121920"/>
                    <a:pt x="499110" y="107632"/>
                    <a:pt x="499110" y="84773"/>
                  </a:cubicBezTo>
                  <a:lnTo>
                    <a:pt x="499110" y="3810"/>
                  </a:lnTo>
                  <a:lnTo>
                    <a:pt x="465773" y="3810"/>
                  </a:lnTo>
                  <a:lnTo>
                    <a:pt x="465773" y="83820"/>
                  </a:lnTo>
                  <a:cubicBezTo>
                    <a:pt x="465773" y="125730"/>
                    <a:pt x="492442" y="152400"/>
                    <a:pt x="531495" y="152400"/>
                  </a:cubicBezTo>
                  <a:cubicBezTo>
                    <a:pt x="570548" y="152400"/>
                    <a:pt x="597218" y="125730"/>
                    <a:pt x="597218" y="83820"/>
                  </a:cubicBezTo>
                  <a:lnTo>
                    <a:pt x="597218" y="3810"/>
                  </a:lnTo>
                  <a:lnTo>
                    <a:pt x="563880" y="3810"/>
                  </a:lnTo>
                  <a:lnTo>
                    <a:pt x="563880" y="84773"/>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 name="Google Shape;58;p14"/>
            <p:cNvGrpSpPr/>
            <p:nvPr/>
          </p:nvGrpSpPr>
          <p:grpSpPr>
            <a:xfrm>
              <a:off x="602675" y="949009"/>
              <a:ext cx="1985759" cy="540610"/>
              <a:chOff x="5348287" y="3315652"/>
              <a:chExt cx="1497330" cy="407669"/>
            </a:xfrm>
          </p:grpSpPr>
          <p:sp>
            <p:nvSpPr>
              <p:cNvPr id="59" name="Google Shape;59;p14"/>
              <p:cNvSpPr/>
              <p:nvPr/>
            </p:nvSpPr>
            <p:spPr>
              <a:xfrm>
                <a:off x="5348287" y="3326129"/>
                <a:ext cx="381952" cy="386715"/>
              </a:xfrm>
              <a:custGeom>
                <a:avLst/>
                <a:gdLst/>
                <a:ahLst/>
                <a:cxnLst/>
                <a:rect l="l" t="t" r="r" b="b"/>
                <a:pathLst>
                  <a:path w="381952" h="386715" extrusionOk="0">
                    <a:moveTo>
                      <a:pt x="280988" y="240030"/>
                    </a:moveTo>
                    <a:lnTo>
                      <a:pt x="103822" y="0"/>
                    </a:lnTo>
                    <a:lnTo>
                      <a:pt x="0" y="0"/>
                    </a:lnTo>
                    <a:lnTo>
                      <a:pt x="0" y="386715"/>
                    </a:lnTo>
                    <a:lnTo>
                      <a:pt x="100013" y="386715"/>
                    </a:lnTo>
                    <a:lnTo>
                      <a:pt x="100013" y="148590"/>
                    </a:lnTo>
                    <a:lnTo>
                      <a:pt x="276225" y="386715"/>
                    </a:lnTo>
                    <a:lnTo>
                      <a:pt x="381953" y="386715"/>
                    </a:lnTo>
                    <a:lnTo>
                      <a:pt x="381953" y="0"/>
                    </a:lnTo>
                    <a:lnTo>
                      <a:pt x="280988" y="0"/>
                    </a:lnTo>
                    <a:close/>
                  </a:path>
                </a:pathLst>
              </a:custGeom>
              <a:solidFill>
                <a:srgbClr val="00A3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60;p14"/>
              <p:cNvSpPr/>
              <p:nvPr/>
            </p:nvSpPr>
            <p:spPr>
              <a:xfrm>
                <a:off x="5783579" y="3315652"/>
                <a:ext cx="439102" cy="407669"/>
              </a:xfrm>
              <a:custGeom>
                <a:avLst/>
                <a:gdLst/>
                <a:ahLst/>
                <a:cxnLst/>
                <a:rect l="l" t="t" r="r" b="b"/>
                <a:pathLst>
                  <a:path w="439102" h="407669" extrusionOk="0">
                    <a:moveTo>
                      <a:pt x="220027" y="0"/>
                    </a:moveTo>
                    <a:cubicBezTo>
                      <a:pt x="120967" y="0"/>
                      <a:pt x="49530" y="39052"/>
                      <a:pt x="19050" y="109538"/>
                    </a:cubicBezTo>
                    <a:cubicBezTo>
                      <a:pt x="6667" y="136207"/>
                      <a:pt x="0" y="167640"/>
                      <a:pt x="0" y="203835"/>
                    </a:cubicBezTo>
                    <a:cubicBezTo>
                      <a:pt x="0" y="239077"/>
                      <a:pt x="6667" y="271463"/>
                      <a:pt x="18098" y="299085"/>
                    </a:cubicBezTo>
                    <a:lnTo>
                      <a:pt x="18098" y="299085"/>
                    </a:lnTo>
                    <a:cubicBezTo>
                      <a:pt x="49530" y="368617"/>
                      <a:pt x="120967" y="407670"/>
                      <a:pt x="219075" y="407670"/>
                    </a:cubicBezTo>
                    <a:cubicBezTo>
                      <a:pt x="316230" y="407670"/>
                      <a:pt x="387667" y="369570"/>
                      <a:pt x="419100" y="300990"/>
                    </a:cubicBezTo>
                    <a:cubicBezTo>
                      <a:pt x="432435" y="273367"/>
                      <a:pt x="439102" y="240982"/>
                      <a:pt x="439102" y="203835"/>
                    </a:cubicBezTo>
                    <a:cubicBezTo>
                      <a:pt x="439102" y="167640"/>
                      <a:pt x="432435" y="135255"/>
                      <a:pt x="420052" y="108585"/>
                    </a:cubicBezTo>
                    <a:cubicBezTo>
                      <a:pt x="388620" y="38100"/>
                      <a:pt x="318135" y="0"/>
                      <a:pt x="220027" y="0"/>
                    </a:cubicBezTo>
                    <a:close/>
                    <a:moveTo>
                      <a:pt x="320040" y="262890"/>
                    </a:moveTo>
                    <a:cubicBezTo>
                      <a:pt x="303848" y="297180"/>
                      <a:pt x="269558" y="316230"/>
                      <a:pt x="219075" y="316230"/>
                    </a:cubicBezTo>
                    <a:cubicBezTo>
                      <a:pt x="169545" y="316230"/>
                      <a:pt x="134302" y="298132"/>
                      <a:pt x="118110" y="262890"/>
                    </a:cubicBezTo>
                    <a:cubicBezTo>
                      <a:pt x="110490" y="246697"/>
                      <a:pt x="107633" y="227647"/>
                      <a:pt x="107633" y="203835"/>
                    </a:cubicBezTo>
                    <a:cubicBezTo>
                      <a:pt x="107633" y="179070"/>
                      <a:pt x="110490" y="160972"/>
                      <a:pt x="118110" y="143827"/>
                    </a:cubicBezTo>
                    <a:cubicBezTo>
                      <a:pt x="134302" y="109538"/>
                      <a:pt x="168592" y="91440"/>
                      <a:pt x="218123" y="91440"/>
                    </a:cubicBezTo>
                    <a:cubicBezTo>
                      <a:pt x="268605" y="91440"/>
                      <a:pt x="302895" y="109538"/>
                      <a:pt x="319088" y="143827"/>
                    </a:cubicBezTo>
                    <a:cubicBezTo>
                      <a:pt x="326708" y="160972"/>
                      <a:pt x="329565" y="179070"/>
                      <a:pt x="329565" y="203835"/>
                    </a:cubicBezTo>
                    <a:cubicBezTo>
                      <a:pt x="330517" y="226695"/>
                      <a:pt x="327660" y="245745"/>
                      <a:pt x="320040" y="262890"/>
                    </a:cubicBezTo>
                    <a:close/>
                  </a:path>
                </a:pathLst>
              </a:custGeom>
              <a:solidFill>
                <a:srgbClr val="00A3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14"/>
              <p:cNvSpPr/>
              <p:nvPr/>
            </p:nvSpPr>
            <p:spPr>
              <a:xfrm>
                <a:off x="6226492" y="3326129"/>
                <a:ext cx="619125" cy="386715"/>
              </a:xfrm>
              <a:custGeom>
                <a:avLst/>
                <a:gdLst/>
                <a:ahLst/>
                <a:cxnLst/>
                <a:rect l="l" t="t" r="r" b="b"/>
                <a:pathLst>
                  <a:path w="619125" h="386715" extrusionOk="0">
                    <a:moveTo>
                      <a:pt x="511492" y="0"/>
                    </a:moveTo>
                    <a:lnTo>
                      <a:pt x="436245" y="235267"/>
                    </a:lnTo>
                    <a:lnTo>
                      <a:pt x="361950" y="0"/>
                    </a:lnTo>
                    <a:lnTo>
                      <a:pt x="258127" y="0"/>
                    </a:lnTo>
                    <a:lnTo>
                      <a:pt x="183832" y="235267"/>
                    </a:lnTo>
                    <a:lnTo>
                      <a:pt x="108585" y="0"/>
                    </a:lnTo>
                    <a:lnTo>
                      <a:pt x="0" y="0"/>
                    </a:lnTo>
                    <a:lnTo>
                      <a:pt x="131445" y="386715"/>
                    </a:lnTo>
                    <a:lnTo>
                      <a:pt x="231457" y="386715"/>
                    </a:lnTo>
                    <a:lnTo>
                      <a:pt x="310515" y="142875"/>
                    </a:lnTo>
                    <a:lnTo>
                      <a:pt x="388620" y="386715"/>
                    </a:lnTo>
                    <a:lnTo>
                      <a:pt x="488632" y="386715"/>
                    </a:lnTo>
                    <a:lnTo>
                      <a:pt x="619125" y="0"/>
                    </a:lnTo>
                    <a:close/>
                  </a:path>
                </a:pathLst>
              </a:custGeom>
              <a:solidFill>
                <a:srgbClr val="00A3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19100" y="460690"/>
            <a:ext cx="8305800" cy="419525"/>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22"/>
          <p:cNvSpPr txBox="1">
            <a:spLocks noGrp="1"/>
          </p:cNvSpPr>
          <p:nvPr>
            <p:ph type="body" idx="1"/>
          </p:nvPr>
        </p:nvSpPr>
        <p:spPr>
          <a:xfrm>
            <a:off x="419100" y="914400"/>
            <a:ext cx="8305800" cy="307975"/>
          </a:xfrm>
          <a:prstGeom prst="rect">
            <a:avLst/>
          </a:prstGeom>
          <a:noFill/>
          <a:ln>
            <a:noFill/>
          </a:ln>
        </p:spPr>
        <p:txBody>
          <a:bodyPr spcFirstLastPara="1" wrap="square" lIns="0" tIns="27425" rIns="0" bIns="45700" anchor="t" anchorCtr="0">
            <a:noAutofit/>
          </a:bodyPr>
          <a:lstStyle>
            <a:lvl1pPr marL="457200" lvl="0" indent="-228600" algn="l">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0"/>
              </a:spcBef>
              <a:spcAft>
                <a:spcPts val="0"/>
              </a:spcAft>
              <a:buSzPts val="1280"/>
              <a:buNone/>
              <a:defRPr sz="1600">
                <a:solidFill>
                  <a:schemeClr val="accent1"/>
                </a:solidFill>
              </a:defRPr>
            </a:lvl2pPr>
            <a:lvl3pPr marL="1371600" lvl="2" indent="-228600" algn="l">
              <a:spcBef>
                <a:spcPts val="0"/>
              </a:spcBef>
              <a:spcAft>
                <a:spcPts val="0"/>
              </a:spcAft>
              <a:buSzPts val="1280"/>
              <a:buNone/>
              <a:defRPr sz="1600">
                <a:solidFill>
                  <a:schemeClr val="accent1"/>
                </a:solidFill>
              </a:defRPr>
            </a:lvl3pPr>
            <a:lvl4pPr marL="1828800" lvl="3" indent="-228600" algn="l">
              <a:spcBef>
                <a:spcPts val="0"/>
              </a:spcBef>
              <a:spcAft>
                <a:spcPts val="0"/>
              </a:spcAft>
              <a:buSzPts val="1280"/>
              <a:buNone/>
              <a:defRPr sz="1600">
                <a:solidFill>
                  <a:schemeClr val="accent1"/>
                </a:solidFill>
              </a:defRPr>
            </a:lvl4pPr>
            <a:lvl5pPr marL="2286000" lvl="4" indent="-228600" algn="l">
              <a:spcBef>
                <a:spcPts val="0"/>
              </a:spcBef>
              <a:spcAft>
                <a:spcPts val="0"/>
              </a:spcAft>
              <a:buSzPts val="1280"/>
              <a:buNone/>
              <a:defRPr sz="1600">
                <a:solidFill>
                  <a:schemeClr val="accent1"/>
                </a:solidFil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
        <p:nvSpPr>
          <p:cNvPr id="124" name="Google Shape;124;p22"/>
          <p:cNvSpPr txBox="1">
            <a:spLocks noGrp="1"/>
          </p:cNvSpPr>
          <p:nvPr>
            <p:ph type="body" idx="2"/>
          </p:nvPr>
        </p:nvSpPr>
        <p:spPr>
          <a:xfrm>
            <a:off x="419100" y="1603771"/>
            <a:ext cx="2615184" cy="292608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rgbClr val="BFBFBF"/>
              </a:buClr>
              <a:buSzPts val="1400"/>
              <a:buFont typeface="Roboto"/>
              <a:buChar char="•"/>
              <a:defRPr>
                <a:solidFill>
                  <a:srgbClr val="7F7F7F"/>
                </a:solidFill>
              </a:defRPr>
            </a:lvl1pPr>
            <a:lvl2pPr marL="914400" lvl="1" indent="-317500" algn="l">
              <a:spcBef>
                <a:spcPts val="375"/>
              </a:spcBef>
              <a:spcAft>
                <a:spcPts val="0"/>
              </a:spcAft>
              <a:buClr>
                <a:srgbClr val="BFBFBF"/>
              </a:buClr>
              <a:buSzPts val="1400"/>
              <a:buChar char="–"/>
              <a:defRPr>
                <a:solidFill>
                  <a:srgbClr val="7F7F7F"/>
                </a:solidFill>
              </a:defRPr>
            </a:lvl2pPr>
            <a:lvl3pPr marL="1371600" lvl="2" indent="-317500" algn="l">
              <a:spcBef>
                <a:spcPts val="300"/>
              </a:spcBef>
              <a:spcAft>
                <a:spcPts val="0"/>
              </a:spcAft>
              <a:buClr>
                <a:srgbClr val="BFBFBF"/>
              </a:buClr>
              <a:buSzPts val="1400"/>
              <a:buFont typeface="Roboto"/>
              <a:buChar char="•"/>
              <a:defRPr>
                <a:solidFill>
                  <a:srgbClr val="7F7F7F"/>
                </a:solidFill>
              </a:defRPr>
            </a:lvl3pPr>
            <a:lvl4pPr marL="1828800" lvl="3" indent="-317500" algn="l">
              <a:spcBef>
                <a:spcPts val="300"/>
              </a:spcBef>
              <a:spcAft>
                <a:spcPts val="0"/>
              </a:spcAft>
              <a:buClr>
                <a:srgbClr val="BFBFBF"/>
              </a:buClr>
              <a:buSzPts val="1400"/>
              <a:buChar char="–"/>
              <a:defRPr>
                <a:solidFill>
                  <a:srgbClr val="7F7F7F"/>
                </a:solidFill>
              </a:defRPr>
            </a:lvl4pPr>
            <a:lvl5pPr marL="2286000" lvl="4" indent="-317500" algn="l">
              <a:spcBef>
                <a:spcPts val="300"/>
              </a:spcBef>
              <a:spcAft>
                <a:spcPts val="0"/>
              </a:spcAft>
              <a:buClr>
                <a:srgbClr val="BFBFBF"/>
              </a:buClr>
              <a:buSzPts val="1400"/>
              <a:buFont typeface="Roboto"/>
              <a:buChar char="•"/>
              <a:defRPr>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 name="Google Shape;125;p22"/>
          <p:cNvSpPr txBox="1">
            <a:spLocks noGrp="1"/>
          </p:cNvSpPr>
          <p:nvPr>
            <p:ph type="body" idx="3"/>
          </p:nvPr>
        </p:nvSpPr>
        <p:spPr>
          <a:xfrm>
            <a:off x="3266174" y="1603771"/>
            <a:ext cx="2611652" cy="292608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rgbClr val="BFBFBF"/>
              </a:buClr>
              <a:buSzPts val="1400"/>
              <a:buFont typeface="Roboto"/>
              <a:buChar char="•"/>
              <a:defRPr>
                <a:solidFill>
                  <a:srgbClr val="7F7F7F"/>
                </a:solidFill>
              </a:defRPr>
            </a:lvl1pPr>
            <a:lvl2pPr marL="914400" lvl="1" indent="-317500" algn="l">
              <a:spcBef>
                <a:spcPts val="375"/>
              </a:spcBef>
              <a:spcAft>
                <a:spcPts val="0"/>
              </a:spcAft>
              <a:buClr>
                <a:srgbClr val="BFBFBF"/>
              </a:buClr>
              <a:buSzPts val="1400"/>
              <a:buChar char="–"/>
              <a:defRPr>
                <a:solidFill>
                  <a:srgbClr val="7F7F7F"/>
                </a:solidFill>
              </a:defRPr>
            </a:lvl2pPr>
            <a:lvl3pPr marL="1371600" lvl="2" indent="-317500" algn="l">
              <a:spcBef>
                <a:spcPts val="300"/>
              </a:spcBef>
              <a:spcAft>
                <a:spcPts val="0"/>
              </a:spcAft>
              <a:buClr>
                <a:srgbClr val="BFBFBF"/>
              </a:buClr>
              <a:buSzPts val="1400"/>
              <a:buFont typeface="Roboto"/>
              <a:buChar char="•"/>
              <a:defRPr>
                <a:solidFill>
                  <a:srgbClr val="7F7F7F"/>
                </a:solidFill>
              </a:defRPr>
            </a:lvl3pPr>
            <a:lvl4pPr marL="1828800" lvl="3" indent="-317500" algn="l">
              <a:spcBef>
                <a:spcPts val="300"/>
              </a:spcBef>
              <a:spcAft>
                <a:spcPts val="0"/>
              </a:spcAft>
              <a:buClr>
                <a:srgbClr val="BFBFBF"/>
              </a:buClr>
              <a:buSzPts val="1400"/>
              <a:buChar char="–"/>
              <a:defRPr>
                <a:solidFill>
                  <a:srgbClr val="7F7F7F"/>
                </a:solidFill>
              </a:defRPr>
            </a:lvl4pPr>
            <a:lvl5pPr marL="2286000" lvl="4" indent="-317500" algn="l">
              <a:spcBef>
                <a:spcPts val="300"/>
              </a:spcBef>
              <a:spcAft>
                <a:spcPts val="0"/>
              </a:spcAft>
              <a:buClr>
                <a:srgbClr val="BFBFBF"/>
              </a:buClr>
              <a:buSzPts val="1400"/>
              <a:buFont typeface="Roboto"/>
              <a:buChar char="•"/>
              <a:defRPr>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 name="Google Shape;126;p22"/>
          <p:cNvSpPr txBox="1">
            <a:spLocks noGrp="1"/>
          </p:cNvSpPr>
          <p:nvPr>
            <p:ph type="body" idx="4"/>
          </p:nvPr>
        </p:nvSpPr>
        <p:spPr>
          <a:xfrm>
            <a:off x="6109716" y="1603771"/>
            <a:ext cx="2615184" cy="292608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rgbClr val="BFBFBF"/>
              </a:buClr>
              <a:buSzPts val="1400"/>
              <a:buFont typeface="Roboto"/>
              <a:buChar char="•"/>
              <a:defRPr>
                <a:solidFill>
                  <a:srgbClr val="7F7F7F"/>
                </a:solidFill>
              </a:defRPr>
            </a:lvl1pPr>
            <a:lvl2pPr marL="914400" lvl="1" indent="-317500" algn="l">
              <a:spcBef>
                <a:spcPts val="375"/>
              </a:spcBef>
              <a:spcAft>
                <a:spcPts val="0"/>
              </a:spcAft>
              <a:buClr>
                <a:srgbClr val="BFBFBF"/>
              </a:buClr>
              <a:buSzPts val="1400"/>
              <a:buChar char="–"/>
              <a:defRPr>
                <a:solidFill>
                  <a:srgbClr val="7F7F7F"/>
                </a:solidFill>
              </a:defRPr>
            </a:lvl2pPr>
            <a:lvl3pPr marL="1371600" lvl="2" indent="-317500" algn="l">
              <a:spcBef>
                <a:spcPts val="300"/>
              </a:spcBef>
              <a:spcAft>
                <a:spcPts val="0"/>
              </a:spcAft>
              <a:buClr>
                <a:srgbClr val="BFBFBF"/>
              </a:buClr>
              <a:buSzPts val="1400"/>
              <a:buFont typeface="Roboto"/>
              <a:buChar char="•"/>
              <a:defRPr>
                <a:solidFill>
                  <a:srgbClr val="7F7F7F"/>
                </a:solidFill>
              </a:defRPr>
            </a:lvl3pPr>
            <a:lvl4pPr marL="1828800" lvl="3" indent="-317500" algn="l">
              <a:spcBef>
                <a:spcPts val="300"/>
              </a:spcBef>
              <a:spcAft>
                <a:spcPts val="0"/>
              </a:spcAft>
              <a:buClr>
                <a:srgbClr val="BFBFBF"/>
              </a:buClr>
              <a:buSzPts val="1400"/>
              <a:buChar char="–"/>
              <a:defRPr>
                <a:solidFill>
                  <a:srgbClr val="7F7F7F"/>
                </a:solidFill>
              </a:defRPr>
            </a:lvl4pPr>
            <a:lvl5pPr marL="2286000" lvl="4" indent="-317500" algn="l">
              <a:spcBef>
                <a:spcPts val="300"/>
              </a:spcBef>
              <a:spcAft>
                <a:spcPts val="0"/>
              </a:spcAft>
              <a:buClr>
                <a:srgbClr val="BFBFBF"/>
              </a:buClr>
              <a:buSzPts val="1400"/>
              <a:buFont typeface="Roboto"/>
              <a:buChar char="•"/>
              <a:defRPr>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27" name="Google Shape;127;p22"/>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pic>
        <p:nvPicPr>
          <p:cNvPr id="128" name="Google Shape;128;p22"/>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29" name="Google Shape;129;p22"/>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2020 Cloudera, Inc. All rights reserved.</a:t>
            </a:r>
            <a:endParaRPr/>
          </a:p>
        </p:txBody>
      </p:sp>
      <p:sp>
        <p:nvSpPr>
          <p:cNvPr id="130" name="Google Shape;130;p22"/>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pic>
        <p:nvPicPr>
          <p:cNvPr id="131" name="Google Shape;131;p22"/>
          <p:cNvPicPr preferRelativeResize="0"/>
          <p:nvPr/>
        </p:nvPicPr>
        <p:blipFill rotWithShape="1">
          <a:blip r:embed="rId3">
            <a:alphaModFix/>
          </a:blip>
          <a:srcRect r="40058"/>
          <a:stretch/>
        </p:blipFill>
        <p:spPr>
          <a:xfrm>
            <a:off x="411475" y="4852150"/>
            <a:ext cx="778995" cy="91900"/>
          </a:xfrm>
          <a:prstGeom prst="rect">
            <a:avLst/>
          </a:prstGeom>
          <a:noFill/>
          <a:ln>
            <a:noFill/>
          </a:ln>
        </p:spPr>
      </p:pic>
    </p:spTree>
    <p:extLst>
      <p:ext uri="{BB962C8B-B14F-4D97-AF65-F5344CB8AC3E}">
        <p14:creationId xmlns:p14="http://schemas.microsoft.com/office/powerpoint/2010/main" val="340964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enter Data Line">
  <p:cSld name="Center Data Line">
    <p:spTree>
      <p:nvGrpSpPr>
        <p:cNvPr id="1" name="Shape 144"/>
        <p:cNvGrpSpPr/>
        <p:nvPr/>
      </p:nvGrpSpPr>
      <p:grpSpPr>
        <a:xfrm>
          <a:off x="0" y="0"/>
          <a:ext cx="0" cy="0"/>
          <a:chOff x="0" y="0"/>
          <a:chExt cx="0" cy="0"/>
        </a:xfrm>
      </p:grpSpPr>
      <p:sp>
        <p:nvSpPr>
          <p:cNvPr id="145" name="Google Shape;145;p24"/>
          <p:cNvSpPr/>
          <p:nvPr/>
        </p:nvSpPr>
        <p:spPr>
          <a:xfrm>
            <a:off x="0" y="6342"/>
            <a:ext cx="9144000" cy="5137158"/>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F2F2F2">
              <a:alpha val="7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pic>
        <p:nvPicPr>
          <p:cNvPr id="146" name="Google Shape;146;p24"/>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47" name="Google Shape;147;p24"/>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2020 Cloudera, Inc. All rights reserved.</a:t>
            </a:r>
            <a:endParaRPr/>
          </a:p>
        </p:txBody>
      </p:sp>
      <p:sp>
        <p:nvSpPr>
          <p:cNvPr id="148" name="Google Shape;148;p24"/>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pic>
        <p:nvPicPr>
          <p:cNvPr id="149" name="Google Shape;149;p24"/>
          <p:cNvPicPr preferRelativeResize="0"/>
          <p:nvPr/>
        </p:nvPicPr>
        <p:blipFill rotWithShape="1">
          <a:blip r:embed="rId3">
            <a:alphaModFix/>
          </a:blip>
          <a:srcRect r="40515"/>
          <a:stretch/>
        </p:blipFill>
        <p:spPr>
          <a:xfrm>
            <a:off x="411475" y="4852150"/>
            <a:ext cx="773047" cy="91900"/>
          </a:xfrm>
          <a:prstGeom prst="rect">
            <a:avLst/>
          </a:prstGeom>
          <a:noFill/>
          <a:ln>
            <a:noFill/>
          </a:ln>
        </p:spPr>
      </p:pic>
    </p:spTree>
    <p:extLst>
      <p:ext uri="{BB962C8B-B14F-4D97-AF65-F5344CB8AC3E}">
        <p14:creationId xmlns:p14="http://schemas.microsoft.com/office/powerpoint/2010/main" val="365429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150"/>
        <p:cNvGrpSpPr/>
        <p:nvPr/>
      </p:nvGrpSpPr>
      <p:grpSpPr>
        <a:xfrm>
          <a:off x="0" y="0"/>
          <a:ext cx="0" cy="0"/>
          <a:chOff x="0" y="0"/>
          <a:chExt cx="0" cy="0"/>
        </a:xfrm>
      </p:grpSpPr>
      <p:sp>
        <p:nvSpPr>
          <p:cNvPr id="151" name="Google Shape;151;p25"/>
          <p:cNvSpPr/>
          <p:nvPr/>
        </p:nvSpPr>
        <p:spPr>
          <a:xfrm>
            <a:off x="419100" y="853678"/>
            <a:ext cx="2402205" cy="3657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52" name="Google Shape;152;p25"/>
          <p:cNvSpPr txBox="1">
            <a:spLocks noGrp="1"/>
          </p:cNvSpPr>
          <p:nvPr>
            <p:ph type="title"/>
          </p:nvPr>
        </p:nvSpPr>
        <p:spPr>
          <a:xfrm>
            <a:off x="515508" y="1975701"/>
            <a:ext cx="2196519" cy="698716"/>
          </a:xfrm>
          <a:prstGeom prst="rect">
            <a:avLst/>
          </a:prstGeom>
          <a:noFill/>
          <a:ln>
            <a:noFill/>
          </a:ln>
        </p:spPr>
        <p:txBody>
          <a:bodyPr spcFirstLastPara="1" wrap="square" lIns="91425" tIns="45700" rIns="91425" bIns="45700" anchor="b" anchorCtr="0">
            <a:noAutofit/>
          </a:bodyPr>
          <a:lstStyle>
            <a:lvl1pPr marR="0" lvl="0" algn="l" rtl="0">
              <a:lnSpc>
                <a:spcPct val="80000"/>
              </a:lnSpc>
              <a:spcBef>
                <a:spcPts val="0"/>
              </a:spcBef>
              <a:spcAft>
                <a:spcPts val="0"/>
              </a:spcAft>
              <a:buClr>
                <a:srgbClr val="7F7F7F"/>
              </a:buClr>
              <a:buSzPts val="1200"/>
              <a:buFont typeface="Lato"/>
              <a:buNone/>
              <a:defRPr sz="1200" b="0" i="0" u="none" strike="noStrike" cap="none">
                <a:solidFill>
                  <a:srgbClr val="7F7F7F"/>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3" name="Google Shape;153;p25"/>
          <p:cNvSpPr txBox="1">
            <a:spLocks noGrp="1"/>
          </p:cNvSpPr>
          <p:nvPr>
            <p:ph type="body" idx="1"/>
          </p:nvPr>
        </p:nvSpPr>
        <p:spPr>
          <a:xfrm>
            <a:off x="515508" y="922283"/>
            <a:ext cx="2196520" cy="10004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450"/>
              </a:spcBef>
              <a:spcAft>
                <a:spcPts val="0"/>
              </a:spcAft>
              <a:buSzPts val="960"/>
              <a:buNone/>
              <a:defRPr sz="1200" b="0" i="0">
                <a:solidFill>
                  <a:srgbClr val="7F7F7F"/>
                </a:solidFill>
                <a:latin typeface="Roboto Medium"/>
                <a:ea typeface="Roboto Medium"/>
                <a:cs typeface="Roboto Medium"/>
                <a:sym typeface="Roboto Medium"/>
              </a:defRPr>
            </a:lvl1pPr>
            <a:lvl2pPr marL="914400" lvl="1" indent="-317500" algn="l">
              <a:spcBef>
                <a:spcPts val="375"/>
              </a:spcBef>
              <a:spcAft>
                <a:spcPts val="0"/>
              </a:spcAft>
              <a:buSzPts val="1400"/>
              <a:buChar char="–"/>
              <a:defRPr/>
            </a:lvl2pPr>
            <a:lvl3pPr marL="1371600" lvl="2" indent="-317500" algn="l">
              <a:spcBef>
                <a:spcPts val="300"/>
              </a:spcBef>
              <a:spcAft>
                <a:spcPts val="0"/>
              </a:spcAft>
              <a:buSzPts val="1400"/>
              <a:buFont typeface="Roboto"/>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Font typeface="Roboto"/>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4" name="Google Shape;154;p25"/>
          <p:cNvSpPr txBox="1">
            <a:spLocks noGrp="1"/>
          </p:cNvSpPr>
          <p:nvPr>
            <p:ph type="body" idx="2"/>
          </p:nvPr>
        </p:nvSpPr>
        <p:spPr>
          <a:xfrm>
            <a:off x="508397" y="2723685"/>
            <a:ext cx="2203847" cy="1736803"/>
          </a:xfrm>
          <a:prstGeom prst="rect">
            <a:avLst/>
          </a:prstGeom>
          <a:noFill/>
          <a:ln>
            <a:noFill/>
          </a:ln>
        </p:spPr>
        <p:txBody>
          <a:bodyPr spcFirstLastPara="1" wrap="square" lIns="91425" tIns="45700" rIns="91425" bIns="45700" anchor="t" anchorCtr="0">
            <a:noAutofit/>
          </a:bodyPr>
          <a:lstStyle>
            <a:lvl1pPr marL="457200" lvl="0" indent="-284480" algn="l">
              <a:lnSpc>
                <a:spcPct val="100000"/>
              </a:lnSpc>
              <a:spcBef>
                <a:spcPts val="450"/>
              </a:spcBef>
              <a:spcAft>
                <a:spcPts val="0"/>
              </a:spcAft>
              <a:buClr>
                <a:srgbClr val="BFBFBF"/>
              </a:buClr>
              <a:buSzPts val="880"/>
              <a:buChar char="•"/>
              <a:defRPr sz="1100" b="0" i="0">
                <a:solidFill>
                  <a:srgbClr val="7F7F7F"/>
                </a:solidFill>
                <a:latin typeface="Roboto"/>
                <a:ea typeface="Roboto"/>
                <a:cs typeface="Roboto"/>
                <a:sym typeface="Roboto"/>
              </a:defRPr>
            </a:lvl1pPr>
            <a:lvl2pPr marL="914400" lvl="1" indent="-284480" algn="l">
              <a:lnSpc>
                <a:spcPct val="100000"/>
              </a:lnSpc>
              <a:spcBef>
                <a:spcPts val="375"/>
              </a:spcBef>
              <a:spcAft>
                <a:spcPts val="0"/>
              </a:spcAft>
              <a:buClr>
                <a:srgbClr val="BFBFBF"/>
              </a:buClr>
              <a:buSzPts val="880"/>
              <a:buChar char="–"/>
              <a:defRPr sz="1100" b="0" i="0">
                <a:solidFill>
                  <a:srgbClr val="7F7F7F"/>
                </a:solidFill>
                <a:latin typeface="Roboto"/>
                <a:ea typeface="Roboto"/>
                <a:cs typeface="Roboto"/>
                <a:sym typeface="Roboto"/>
              </a:defRPr>
            </a:lvl2pPr>
            <a:lvl3pPr marL="1371600" lvl="2" indent="-284480" algn="l">
              <a:lnSpc>
                <a:spcPct val="100000"/>
              </a:lnSpc>
              <a:spcBef>
                <a:spcPts val="300"/>
              </a:spcBef>
              <a:spcAft>
                <a:spcPts val="0"/>
              </a:spcAft>
              <a:buClr>
                <a:srgbClr val="BFBFBF"/>
              </a:buClr>
              <a:buSzPts val="880"/>
              <a:buChar char="•"/>
              <a:defRPr sz="1100" b="0" i="0">
                <a:solidFill>
                  <a:srgbClr val="7F7F7F"/>
                </a:solidFill>
                <a:latin typeface="Roboto"/>
                <a:ea typeface="Roboto"/>
                <a:cs typeface="Roboto"/>
                <a:sym typeface="Roboto"/>
              </a:defRPr>
            </a:lvl3pPr>
            <a:lvl4pPr marL="1828800" lvl="3" indent="-289560" algn="l">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4pPr>
            <a:lvl5pPr marL="2286000" lvl="4" indent="-289560" algn="l">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55" name="Google Shape;155;p25"/>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pic>
        <p:nvPicPr>
          <p:cNvPr id="156" name="Google Shape;156;p25"/>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57" name="Google Shape;157;p25"/>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2020 Cloudera, Inc. All rights reserved.</a:t>
            </a:r>
            <a:endParaRPr/>
          </a:p>
        </p:txBody>
      </p:sp>
      <p:sp>
        <p:nvSpPr>
          <p:cNvPr id="158" name="Google Shape;158;p25"/>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cxnSp>
        <p:nvCxnSpPr>
          <p:cNvPr id="159" name="Google Shape;159;p25"/>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pic>
        <p:nvPicPr>
          <p:cNvPr id="160" name="Google Shape;160;p25"/>
          <p:cNvPicPr preferRelativeResize="0"/>
          <p:nvPr/>
        </p:nvPicPr>
        <p:blipFill rotWithShape="1">
          <a:blip r:embed="rId3">
            <a:alphaModFix/>
          </a:blip>
          <a:srcRect r="39903"/>
          <a:stretch/>
        </p:blipFill>
        <p:spPr>
          <a:xfrm>
            <a:off x="411475" y="4852150"/>
            <a:ext cx="780992" cy="91900"/>
          </a:xfrm>
          <a:prstGeom prst="rect">
            <a:avLst/>
          </a:prstGeom>
          <a:noFill/>
          <a:ln>
            <a:noFill/>
          </a:ln>
        </p:spPr>
      </p:pic>
    </p:spTree>
    <p:extLst>
      <p:ext uri="{BB962C8B-B14F-4D97-AF65-F5344CB8AC3E}">
        <p14:creationId xmlns:p14="http://schemas.microsoft.com/office/powerpoint/2010/main" val="163010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Statement &amp; Quotes">
  <p:cSld name="Statement &amp; Quotes">
    <p:spTree>
      <p:nvGrpSpPr>
        <p:cNvPr id="1" name="Shape 161"/>
        <p:cNvGrpSpPr/>
        <p:nvPr/>
      </p:nvGrpSpPr>
      <p:grpSpPr>
        <a:xfrm>
          <a:off x="0" y="0"/>
          <a:ext cx="0" cy="0"/>
          <a:chOff x="0" y="0"/>
          <a:chExt cx="0" cy="0"/>
        </a:xfrm>
      </p:grpSpPr>
      <p:pic>
        <p:nvPicPr>
          <p:cNvPr id="162" name="Google Shape;162;p26"/>
          <p:cNvPicPr preferRelativeResize="0"/>
          <p:nvPr/>
        </p:nvPicPr>
        <p:blipFill rotWithShape="1">
          <a:blip r:embed="rId2">
            <a:alphaModFix amt="56000"/>
          </a:blip>
          <a:srcRect/>
          <a:stretch/>
        </p:blipFill>
        <p:spPr>
          <a:xfrm>
            <a:off x="0" y="0"/>
            <a:ext cx="9144000" cy="5143500"/>
          </a:xfrm>
          <a:prstGeom prst="rect">
            <a:avLst/>
          </a:prstGeom>
          <a:noFill/>
          <a:ln>
            <a:noFill/>
          </a:ln>
        </p:spPr>
      </p:pic>
      <p:pic>
        <p:nvPicPr>
          <p:cNvPr id="163" name="Google Shape;163;p26"/>
          <p:cNvPicPr preferRelativeResize="0"/>
          <p:nvPr/>
        </p:nvPicPr>
        <p:blipFill rotWithShape="1">
          <a:blip r:embed="rId3">
            <a:alphaModFix/>
          </a:blip>
          <a:srcRect/>
          <a:stretch/>
        </p:blipFill>
        <p:spPr>
          <a:xfrm>
            <a:off x="0" y="4640580"/>
            <a:ext cx="6907196" cy="502920"/>
          </a:xfrm>
          <a:prstGeom prst="rect">
            <a:avLst/>
          </a:prstGeom>
          <a:noFill/>
          <a:ln>
            <a:noFill/>
          </a:ln>
        </p:spPr>
      </p:pic>
      <p:sp>
        <p:nvSpPr>
          <p:cNvPr id="164" name="Google Shape;164;p26"/>
          <p:cNvSpPr txBox="1">
            <a:spLocks noGrp="1"/>
          </p:cNvSpPr>
          <p:nvPr>
            <p:ph type="body" idx="1"/>
          </p:nvPr>
        </p:nvSpPr>
        <p:spPr>
          <a:xfrm>
            <a:off x="777240" y="1051999"/>
            <a:ext cx="7589520" cy="219456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dk1"/>
                </a:solidFill>
                <a:latin typeface="Lato"/>
                <a:ea typeface="Lato"/>
                <a:cs typeface="Lato"/>
                <a:sym typeface="Lato"/>
              </a:defRPr>
            </a:lvl1pPr>
            <a:lvl2pPr marL="914400" lvl="1" indent="-317500" algn="l">
              <a:spcBef>
                <a:spcPts val="375"/>
              </a:spcBef>
              <a:spcAft>
                <a:spcPts val="0"/>
              </a:spcAft>
              <a:buSzPts val="1400"/>
              <a:buChar char="–"/>
              <a:defRPr/>
            </a:lvl2pPr>
            <a:lvl3pPr marL="1371600" lvl="2" indent="-317500" algn="l">
              <a:spcBef>
                <a:spcPts val="300"/>
              </a:spcBef>
              <a:spcAft>
                <a:spcPts val="0"/>
              </a:spcAft>
              <a:buSzPts val="1400"/>
              <a:buFont typeface="Roboto"/>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Font typeface="Roboto"/>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5" name="Google Shape;165;p26"/>
          <p:cNvSpPr txBox="1">
            <a:spLocks noGrp="1"/>
          </p:cNvSpPr>
          <p:nvPr>
            <p:ph type="body" idx="2"/>
          </p:nvPr>
        </p:nvSpPr>
        <p:spPr>
          <a:xfrm>
            <a:off x="777240" y="3246120"/>
            <a:ext cx="7589520" cy="365760"/>
          </a:xfrm>
          <a:prstGeom prst="rect">
            <a:avLst/>
          </a:prstGeom>
          <a:noFill/>
          <a:ln>
            <a:noFill/>
          </a:ln>
        </p:spPr>
        <p:txBody>
          <a:bodyPr spcFirstLastPara="1" wrap="square" lIns="0" tIns="22850" rIns="91425" bIns="45700" anchor="t" anchorCtr="0">
            <a:noAutofit/>
          </a:bodyPr>
          <a:lstStyle>
            <a:lvl1pPr marL="457200" lvl="0" indent="-228600" algn="ctr">
              <a:spcBef>
                <a:spcPts val="450"/>
              </a:spcBef>
              <a:spcAft>
                <a:spcPts val="0"/>
              </a:spcAft>
              <a:buSzPts val="1440"/>
              <a:buNone/>
              <a:defRPr sz="1800" b="0" i="0">
                <a:solidFill>
                  <a:srgbClr val="A5A5A5"/>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6" name="Google Shape;166;p26"/>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2020 Cloudera, Inc. All rights reserved.</a:t>
            </a:r>
            <a:endParaRPr/>
          </a:p>
        </p:txBody>
      </p:sp>
      <p:sp>
        <p:nvSpPr>
          <p:cNvPr id="167" name="Google Shape;167;p26"/>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pic>
        <p:nvPicPr>
          <p:cNvPr id="168" name="Google Shape;168;p26"/>
          <p:cNvPicPr preferRelativeResize="0"/>
          <p:nvPr/>
        </p:nvPicPr>
        <p:blipFill rotWithShape="1">
          <a:blip r:embed="rId4">
            <a:alphaModFix/>
          </a:blip>
          <a:srcRect r="40366"/>
          <a:stretch/>
        </p:blipFill>
        <p:spPr>
          <a:xfrm>
            <a:off x="411475" y="4852150"/>
            <a:ext cx="775023" cy="91900"/>
          </a:xfrm>
          <a:prstGeom prst="rect">
            <a:avLst/>
          </a:prstGeom>
          <a:noFill/>
          <a:ln>
            <a:noFill/>
          </a:ln>
        </p:spPr>
      </p:pic>
    </p:spTree>
    <p:extLst>
      <p:ext uri="{BB962C8B-B14F-4D97-AF65-F5344CB8AC3E}">
        <p14:creationId xmlns:p14="http://schemas.microsoft.com/office/powerpoint/2010/main" val="292980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169"/>
        <p:cNvGrpSpPr/>
        <p:nvPr/>
      </p:nvGrpSpPr>
      <p:grpSpPr>
        <a:xfrm>
          <a:off x="0" y="0"/>
          <a:ext cx="0" cy="0"/>
          <a:chOff x="0" y="0"/>
          <a:chExt cx="0" cy="0"/>
        </a:xfrm>
      </p:grpSpPr>
      <p:pic>
        <p:nvPicPr>
          <p:cNvPr id="170" name="Google Shape;170;p27"/>
          <p:cNvPicPr preferRelativeResize="0"/>
          <p:nvPr/>
        </p:nvPicPr>
        <p:blipFill rotWithShape="1">
          <a:blip r:embed="rId2">
            <a:alphaModFix/>
          </a:blip>
          <a:srcRect/>
          <a:stretch/>
        </p:blipFill>
        <p:spPr>
          <a:xfrm>
            <a:off x="0" y="0"/>
            <a:ext cx="9152135" cy="5143500"/>
          </a:xfrm>
          <a:prstGeom prst="rect">
            <a:avLst/>
          </a:prstGeom>
          <a:noFill/>
          <a:ln>
            <a:noFill/>
          </a:ln>
        </p:spPr>
      </p:pic>
      <p:pic>
        <p:nvPicPr>
          <p:cNvPr id="171" name="Google Shape;171;p27"/>
          <p:cNvPicPr preferRelativeResize="0"/>
          <p:nvPr/>
        </p:nvPicPr>
        <p:blipFill rotWithShape="1">
          <a:blip r:embed="rId3">
            <a:alphaModFix/>
          </a:blip>
          <a:srcRect/>
          <a:stretch/>
        </p:blipFill>
        <p:spPr>
          <a:xfrm>
            <a:off x="0" y="4640580"/>
            <a:ext cx="6907196" cy="502920"/>
          </a:xfrm>
          <a:prstGeom prst="rect">
            <a:avLst/>
          </a:prstGeom>
          <a:noFill/>
          <a:ln>
            <a:noFill/>
          </a:ln>
        </p:spPr>
      </p:pic>
      <p:sp>
        <p:nvSpPr>
          <p:cNvPr id="172" name="Google Shape;172;p27"/>
          <p:cNvSpPr txBox="1">
            <a:spLocks noGrp="1"/>
          </p:cNvSpPr>
          <p:nvPr>
            <p:ph type="body" idx="1"/>
          </p:nvPr>
        </p:nvSpPr>
        <p:spPr>
          <a:xfrm>
            <a:off x="777240" y="3246120"/>
            <a:ext cx="7589520" cy="365760"/>
          </a:xfrm>
          <a:prstGeom prst="rect">
            <a:avLst/>
          </a:prstGeom>
          <a:noFill/>
          <a:ln>
            <a:noFill/>
          </a:ln>
        </p:spPr>
        <p:txBody>
          <a:bodyPr spcFirstLastPara="1" wrap="square" lIns="0" tIns="22850" rIns="91425" bIns="45700" anchor="t" anchorCtr="0">
            <a:noAutofit/>
          </a:bodyPr>
          <a:lstStyle>
            <a:lvl1pPr marL="457200" lvl="0" indent="-228600" algn="ctr">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3" name="Google Shape;173;p27"/>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828282"/>
                </a:solidFill>
                <a:latin typeface="Roboto"/>
                <a:ea typeface="Roboto"/>
                <a:cs typeface="Roboto"/>
                <a:sym typeface="Roboto"/>
              </a:rPr>
              <a:t>© 2020 Cloudera, Inc. All rights reserved.</a:t>
            </a:r>
            <a:endParaRPr>
              <a:solidFill>
                <a:srgbClr val="828282"/>
              </a:solidFill>
            </a:endParaRPr>
          </a:p>
        </p:txBody>
      </p:sp>
      <p:sp>
        <p:nvSpPr>
          <p:cNvPr id="174" name="Google Shape;174;p27"/>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sp>
        <p:nvSpPr>
          <p:cNvPr id="175" name="Google Shape;175;p27"/>
          <p:cNvSpPr txBox="1">
            <a:spLocks noGrp="1"/>
          </p:cNvSpPr>
          <p:nvPr>
            <p:ph type="body" idx="2"/>
          </p:nvPr>
        </p:nvSpPr>
        <p:spPr>
          <a:xfrm>
            <a:off x="777240" y="1051999"/>
            <a:ext cx="7589520" cy="219456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a:spcBef>
                <a:spcPts val="375"/>
              </a:spcBef>
              <a:spcAft>
                <a:spcPts val="0"/>
              </a:spcAft>
              <a:buSzPts val="1440"/>
              <a:buChar char="–"/>
              <a:defRPr/>
            </a:lvl2pPr>
            <a:lvl3pPr marL="1371600" lvl="2" indent="-320039" algn="l">
              <a:spcBef>
                <a:spcPts val="300"/>
              </a:spcBef>
              <a:spcAft>
                <a:spcPts val="0"/>
              </a:spcAft>
              <a:buSzPts val="1440"/>
              <a:buChar char="•"/>
              <a:defRPr/>
            </a:lvl3pPr>
            <a:lvl4pPr marL="1828800" lvl="3" indent="-320039" algn="l">
              <a:spcBef>
                <a:spcPts val="300"/>
              </a:spcBef>
              <a:spcAft>
                <a:spcPts val="0"/>
              </a:spcAft>
              <a:buSzPts val="1440"/>
              <a:buChar char="–"/>
              <a:defRPr/>
            </a:lvl4pPr>
            <a:lvl5pPr marL="2286000" lvl="4" indent="-320039" algn="l">
              <a:spcBef>
                <a:spcPts val="300"/>
              </a:spcBef>
              <a:spcAft>
                <a:spcPts val="0"/>
              </a:spcAft>
              <a:buSzPts val="144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6" name="Google Shape;176;p27"/>
          <p:cNvPicPr preferRelativeResize="0"/>
          <p:nvPr/>
        </p:nvPicPr>
        <p:blipFill rotWithShape="1">
          <a:blip r:embed="rId4">
            <a:alphaModFix/>
          </a:blip>
          <a:srcRect r="40058"/>
          <a:stretch/>
        </p:blipFill>
        <p:spPr>
          <a:xfrm>
            <a:off x="411475" y="4852150"/>
            <a:ext cx="778995" cy="91900"/>
          </a:xfrm>
          <a:prstGeom prst="rect">
            <a:avLst/>
          </a:prstGeom>
          <a:noFill/>
          <a:ln>
            <a:noFill/>
          </a:ln>
        </p:spPr>
      </p:pic>
    </p:spTree>
    <p:extLst>
      <p:ext uri="{BB962C8B-B14F-4D97-AF65-F5344CB8AC3E}">
        <p14:creationId xmlns:p14="http://schemas.microsoft.com/office/powerpoint/2010/main" val="152450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177"/>
        <p:cNvGrpSpPr/>
        <p:nvPr/>
      </p:nvGrpSpPr>
      <p:grpSpPr>
        <a:xfrm>
          <a:off x="0" y="0"/>
          <a:ext cx="0" cy="0"/>
          <a:chOff x="0" y="0"/>
          <a:chExt cx="0" cy="0"/>
        </a:xfrm>
      </p:grpSpPr>
      <p:sp>
        <p:nvSpPr>
          <p:cNvPr id="178" name="Google Shape;178;p28"/>
          <p:cNvSpPr/>
          <p:nvPr/>
        </p:nvSpPr>
        <p:spPr>
          <a:xfrm>
            <a:off x="3821345" y="2480310"/>
            <a:ext cx="1501310" cy="18288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0476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Info &amp; Chart">
  <p:cSld name="Info &amp; Chart">
    <p:spTree>
      <p:nvGrpSpPr>
        <p:cNvPr id="1" name="Shape 179"/>
        <p:cNvGrpSpPr/>
        <p:nvPr/>
      </p:nvGrpSpPr>
      <p:grpSpPr>
        <a:xfrm>
          <a:off x="0" y="0"/>
          <a:ext cx="0" cy="0"/>
          <a:chOff x="0" y="0"/>
          <a:chExt cx="0" cy="0"/>
        </a:xfrm>
      </p:grpSpPr>
      <p:cxnSp>
        <p:nvCxnSpPr>
          <p:cNvPr id="180" name="Google Shape;180;p29"/>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cxnSp>
        <p:nvCxnSpPr>
          <p:cNvPr id="181" name="Google Shape;181;p29"/>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sp>
        <p:nvSpPr>
          <p:cNvPr id="182" name="Google Shape;182;p29"/>
          <p:cNvSpPr/>
          <p:nvPr/>
        </p:nvSpPr>
        <p:spPr>
          <a:xfrm>
            <a:off x="419100" y="640080"/>
            <a:ext cx="2377440" cy="1325130"/>
          </a:xfrm>
          <a:prstGeom prst="rect">
            <a:avLst/>
          </a:prstGeom>
          <a:solidFill>
            <a:srgbClr val="172C34">
              <a:alpha val="784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83" name="Google Shape;183;p29"/>
          <p:cNvSpPr txBox="1">
            <a:spLocks noGrp="1"/>
          </p:cNvSpPr>
          <p:nvPr>
            <p:ph type="title"/>
          </p:nvPr>
        </p:nvSpPr>
        <p:spPr>
          <a:xfrm>
            <a:off x="502920" y="731520"/>
            <a:ext cx="219456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4" name="Google Shape;184;p29"/>
          <p:cNvSpPr txBox="1">
            <a:spLocks noGrp="1"/>
          </p:cNvSpPr>
          <p:nvPr>
            <p:ph type="body" idx="1"/>
          </p:nvPr>
        </p:nvSpPr>
        <p:spPr>
          <a:xfrm>
            <a:off x="419100" y="2103119"/>
            <a:ext cx="2377440" cy="237744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rgbClr val="BFBFBF"/>
              </a:buClr>
              <a:buSzPts val="960"/>
              <a:buFont typeface="Roboto"/>
              <a:buChar char="•"/>
              <a:defRPr sz="1200" b="0" i="0">
                <a:solidFill>
                  <a:srgbClr val="7F7F7F"/>
                </a:solidFill>
                <a:latin typeface="Roboto"/>
                <a:ea typeface="Roboto"/>
                <a:cs typeface="Roboto"/>
                <a:sym typeface="Roboto"/>
              </a:defRPr>
            </a:lvl1pPr>
            <a:lvl2pPr marL="914400" lvl="1"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2pPr>
            <a:lvl3pPr marL="1371600" lvl="2" indent="-289560" algn="l">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3pPr>
            <a:lvl4pPr marL="1828800" lvl="3"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4pPr>
            <a:lvl5pPr marL="2286000" lvl="4" indent="-289560" algn="l">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85" name="Google Shape;185;p29"/>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86" name="Google Shape;186;p29"/>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2020 Cloudera, Inc. All rights reserved.</a:t>
            </a:r>
            <a:endParaRPr/>
          </a:p>
        </p:txBody>
      </p:sp>
      <p:sp>
        <p:nvSpPr>
          <p:cNvPr id="187" name="Google Shape;187;p29"/>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pic>
        <p:nvPicPr>
          <p:cNvPr id="188" name="Google Shape;188;p29"/>
          <p:cNvPicPr preferRelativeResize="0"/>
          <p:nvPr/>
        </p:nvPicPr>
        <p:blipFill rotWithShape="1">
          <a:blip r:embed="rId3">
            <a:alphaModFix/>
          </a:blip>
          <a:srcRect r="40209"/>
          <a:stretch/>
        </p:blipFill>
        <p:spPr>
          <a:xfrm>
            <a:off x="411475" y="4852150"/>
            <a:ext cx="777020" cy="91900"/>
          </a:xfrm>
          <a:prstGeom prst="rect">
            <a:avLst/>
          </a:prstGeom>
          <a:noFill/>
          <a:ln>
            <a:noFill/>
          </a:ln>
        </p:spPr>
      </p:pic>
    </p:spTree>
    <p:extLst>
      <p:ext uri="{BB962C8B-B14F-4D97-AF65-F5344CB8AC3E}">
        <p14:creationId xmlns:p14="http://schemas.microsoft.com/office/powerpoint/2010/main" val="289757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Data Lines (ORANGE)">
  <p:cSld name="Data Lines (ORANGE)">
    <p:bg>
      <p:bgPr>
        <a:solidFill>
          <a:schemeClr val="accent1"/>
        </a:solidFill>
        <a:effectLst/>
      </p:bgPr>
    </p:bg>
    <p:spTree>
      <p:nvGrpSpPr>
        <p:cNvPr id="1" name="Shape 189"/>
        <p:cNvGrpSpPr/>
        <p:nvPr/>
      </p:nvGrpSpPr>
      <p:grpSpPr>
        <a:xfrm>
          <a:off x="0" y="0"/>
          <a:ext cx="0" cy="0"/>
          <a:chOff x="0" y="0"/>
          <a:chExt cx="0" cy="0"/>
        </a:xfrm>
      </p:grpSpPr>
      <p:pic>
        <p:nvPicPr>
          <p:cNvPr id="190" name="Google Shape;190;p30"/>
          <p:cNvPicPr preferRelativeResize="0"/>
          <p:nvPr/>
        </p:nvPicPr>
        <p:blipFill rotWithShape="1">
          <a:blip r:embed="rId2">
            <a:alphaModFix/>
          </a:blip>
          <a:srcRect/>
          <a:stretch/>
        </p:blipFill>
        <p:spPr>
          <a:xfrm>
            <a:off x="0" y="0"/>
            <a:ext cx="9132725" cy="5143499"/>
          </a:xfrm>
          <a:prstGeom prst="rect">
            <a:avLst/>
          </a:prstGeom>
          <a:noFill/>
          <a:ln>
            <a:noFill/>
          </a:ln>
        </p:spPr>
      </p:pic>
      <p:pic>
        <p:nvPicPr>
          <p:cNvPr id="191" name="Google Shape;191;p30"/>
          <p:cNvPicPr preferRelativeResize="0"/>
          <p:nvPr/>
        </p:nvPicPr>
        <p:blipFill rotWithShape="1">
          <a:blip r:embed="rId3">
            <a:alphaModFix/>
          </a:blip>
          <a:srcRect/>
          <a:stretch/>
        </p:blipFill>
        <p:spPr>
          <a:xfrm>
            <a:off x="0" y="4640580"/>
            <a:ext cx="6907196" cy="502920"/>
          </a:xfrm>
          <a:prstGeom prst="rect">
            <a:avLst/>
          </a:prstGeom>
          <a:noFill/>
          <a:ln>
            <a:noFill/>
          </a:ln>
        </p:spPr>
      </p:pic>
      <p:sp>
        <p:nvSpPr>
          <p:cNvPr id="192" name="Google Shape;192;p30"/>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2020 Cloudera, Inc. All rights reserved.</a:t>
            </a:r>
            <a:endParaRPr/>
          </a:p>
        </p:txBody>
      </p:sp>
      <p:sp>
        <p:nvSpPr>
          <p:cNvPr id="193" name="Google Shape;193;p30"/>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94" name="Google Shape;194;p30"/>
          <p:cNvPicPr preferRelativeResize="0"/>
          <p:nvPr/>
        </p:nvPicPr>
        <p:blipFill rotWithShape="1">
          <a:blip r:embed="rId4">
            <a:alphaModFix/>
          </a:blip>
          <a:srcRect r="40515"/>
          <a:stretch/>
        </p:blipFill>
        <p:spPr>
          <a:xfrm>
            <a:off x="411475" y="4852150"/>
            <a:ext cx="773047" cy="91900"/>
          </a:xfrm>
          <a:prstGeom prst="rect">
            <a:avLst/>
          </a:prstGeom>
          <a:noFill/>
          <a:ln>
            <a:noFill/>
          </a:ln>
        </p:spPr>
      </p:pic>
    </p:spTree>
    <p:extLst>
      <p:ext uri="{BB962C8B-B14F-4D97-AF65-F5344CB8AC3E}">
        <p14:creationId xmlns:p14="http://schemas.microsoft.com/office/powerpoint/2010/main" val="132303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Data Lines (BLUE)">
  <p:cSld name="Data Lines (BLUE)">
    <p:bg>
      <p:bgPr>
        <a:solidFill>
          <a:schemeClr val="accent3"/>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rotWithShape="1">
          <a:blip r:embed="rId2">
            <a:alphaModFix/>
          </a:blip>
          <a:srcRect/>
          <a:stretch/>
        </p:blipFill>
        <p:spPr>
          <a:xfrm>
            <a:off x="0" y="0"/>
            <a:ext cx="9132725" cy="5143499"/>
          </a:xfrm>
          <a:prstGeom prst="rect">
            <a:avLst/>
          </a:prstGeom>
          <a:noFill/>
          <a:ln>
            <a:noFill/>
          </a:ln>
        </p:spPr>
      </p:pic>
      <p:pic>
        <p:nvPicPr>
          <p:cNvPr id="197" name="Google Shape;197;p31"/>
          <p:cNvPicPr preferRelativeResize="0"/>
          <p:nvPr/>
        </p:nvPicPr>
        <p:blipFill rotWithShape="1">
          <a:blip r:embed="rId3">
            <a:alphaModFix/>
          </a:blip>
          <a:srcRect/>
          <a:stretch/>
        </p:blipFill>
        <p:spPr>
          <a:xfrm>
            <a:off x="0" y="4640580"/>
            <a:ext cx="6907196" cy="502920"/>
          </a:xfrm>
          <a:prstGeom prst="rect">
            <a:avLst/>
          </a:prstGeom>
          <a:noFill/>
          <a:ln>
            <a:noFill/>
          </a:ln>
        </p:spPr>
      </p:pic>
      <p:sp>
        <p:nvSpPr>
          <p:cNvPr id="198" name="Google Shape;198;p31"/>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2020 Cloudera, Inc. All rights reserved.</a:t>
            </a:r>
            <a:endParaRPr/>
          </a:p>
        </p:txBody>
      </p:sp>
      <p:sp>
        <p:nvSpPr>
          <p:cNvPr id="199" name="Google Shape;199;p31"/>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200" name="Google Shape;200;p31"/>
          <p:cNvPicPr preferRelativeResize="0"/>
          <p:nvPr/>
        </p:nvPicPr>
        <p:blipFill rotWithShape="1">
          <a:blip r:embed="rId4">
            <a:alphaModFix/>
          </a:blip>
          <a:srcRect r="40670"/>
          <a:stretch/>
        </p:blipFill>
        <p:spPr>
          <a:xfrm>
            <a:off x="411475" y="4852150"/>
            <a:ext cx="771050" cy="91900"/>
          </a:xfrm>
          <a:prstGeom prst="rect">
            <a:avLst/>
          </a:prstGeom>
          <a:noFill/>
          <a:ln>
            <a:noFill/>
          </a:ln>
        </p:spPr>
      </p:pic>
    </p:spTree>
    <p:extLst>
      <p:ext uri="{BB962C8B-B14F-4D97-AF65-F5344CB8AC3E}">
        <p14:creationId xmlns:p14="http://schemas.microsoft.com/office/powerpoint/2010/main" val="124482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Data Lines (MINT)">
  <p:cSld name="Data Lines (MINT)">
    <p:bg>
      <p:bgPr>
        <a:solidFill>
          <a:schemeClr val="accent2"/>
        </a:solidFill>
        <a:effectLst/>
      </p:bgPr>
    </p:bg>
    <p:spTree>
      <p:nvGrpSpPr>
        <p:cNvPr id="1" name="Shape 201"/>
        <p:cNvGrpSpPr/>
        <p:nvPr/>
      </p:nvGrpSpPr>
      <p:grpSpPr>
        <a:xfrm>
          <a:off x="0" y="0"/>
          <a:ext cx="0" cy="0"/>
          <a:chOff x="0" y="0"/>
          <a:chExt cx="0" cy="0"/>
        </a:xfrm>
      </p:grpSpPr>
      <p:pic>
        <p:nvPicPr>
          <p:cNvPr id="202" name="Google Shape;202;p32"/>
          <p:cNvPicPr preferRelativeResize="0"/>
          <p:nvPr/>
        </p:nvPicPr>
        <p:blipFill rotWithShape="1">
          <a:blip r:embed="rId2">
            <a:alphaModFix/>
          </a:blip>
          <a:srcRect/>
          <a:stretch/>
        </p:blipFill>
        <p:spPr>
          <a:xfrm>
            <a:off x="0" y="1"/>
            <a:ext cx="9132725" cy="5143499"/>
          </a:xfrm>
          <a:prstGeom prst="rect">
            <a:avLst/>
          </a:prstGeom>
          <a:noFill/>
          <a:ln>
            <a:noFill/>
          </a:ln>
        </p:spPr>
      </p:pic>
      <p:pic>
        <p:nvPicPr>
          <p:cNvPr id="203" name="Google Shape;203;p32"/>
          <p:cNvPicPr preferRelativeResize="0"/>
          <p:nvPr/>
        </p:nvPicPr>
        <p:blipFill rotWithShape="1">
          <a:blip r:embed="rId3">
            <a:alphaModFix/>
          </a:blip>
          <a:srcRect/>
          <a:stretch/>
        </p:blipFill>
        <p:spPr>
          <a:xfrm>
            <a:off x="0" y="4640580"/>
            <a:ext cx="6907196" cy="502920"/>
          </a:xfrm>
          <a:prstGeom prst="rect">
            <a:avLst/>
          </a:prstGeom>
          <a:noFill/>
          <a:ln>
            <a:noFill/>
          </a:ln>
        </p:spPr>
      </p:pic>
      <p:sp>
        <p:nvSpPr>
          <p:cNvPr id="204" name="Google Shape;204;p32"/>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2020 Cloudera, Inc. All rights reserved.</a:t>
            </a:r>
            <a:endParaRPr/>
          </a:p>
        </p:txBody>
      </p:sp>
      <p:sp>
        <p:nvSpPr>
          <p:cNvPr id="205" name="Google Shape;205;p32"/>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206" name="Google Shape;206;p32"/>
          <p:cNvPicPr preferRelativeResize="0"/>
          <p:nvPr/>
        </p:nvPicPr>
        <p:blipFill rotWithShape="1">
          <a:blip r:embed="rId4">
            <a:alphaModFix/>
          </a:blip>
          <a:srcRect r="40975"/>
          <a:stretch/>
        </p:blipFill>
        <p:spPr>
          <a:xfrm>
            <a:off x="411475" y="4852150"/>
            <a:ext cx="767078" cy="91900"/>
          </a:xfrm>
          <a:prstGeom prst="rect">
            <a:avLst/>
          </a:prstGeom>
          <a:noFill/>
          <a:ln>
            <a:noFill/>
          </a:ln>
        </p:spPr>
      </p:pic>
    </p:spTree>
    <p:extLst>
      <p:ext uri="{BB962C8B-B14F-4D97-AF65-F5344CB8AC3E}">
        <p14:creationId xmlns:p14="http://schemas.microsoft.com/office/powerpoint/2010/main" val="169094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2">
  <p:cSld name="Cover_1">
    <p:spTree>
      <p:nvGrpSpPr>
        <p:cNvPr id="1" name="Shape 62"/>
        <p:cNvGrpSpPr/>
        <p:nvPr/>
      </p:nvGrpSpPr>
      <p:grpSpPr>
        <a:xfrm>
          <a:off x="0" y="0"/>
          <a:ext cx="0" cy="0"/>
          <a:chOff x="0" y="0"/>
          <a:chExt cx="0" cy="0"/>
        </a:xfrm>
      </p:grpSpPr>
      <p:pic>
        <p:nvPicPr>
          <p:cNvPr id="63" name="Google Shape;63;p15"/>
          <p:cNvPicPr preferRelativeResize="0"/>
          <p:nvPr/>
        </p:nvPicPr>
        <p:blipFill>
          <a:blip r:embed="rId2">
            <a:alphaModFix/>
          </a:blip>
          <a:stretch>
            <a:fillRect/>
          </a:stretch>
        </p:blipFill>
        <p:spPr>
          <a:xfrm>
            <a:off x="0" y="-12"/>
            <a:ext cx="9144000" cy="5143524"/>
          </a:xfrm>
          <a:prstGeom prst="rect">
            <a:avLst/>
          </a:prstGeom>
          <a:noFill/>
          <a:ln>
            <a:noFill/>
          </a:ln>
        </p:spPr>
      </p:pic>
      <p:sp>
        <p:nvSpPr>
          <p:cNvPr id="64" name="Google Shape;64;p15"/>
          <p:cNvSpPr txBox="1">
            <a:spLocks noGrp="1"/>
          </p:cNvSpPr>
          <p:nvPr>
            <p:ph type="title"/>
          </p:nvPr>
        </p:nvSpPr>
        <p:spPr>
          <a:xfrm>
            <a:off x="594360" y="1152525"/>
            <a:ext cx="6035100" cy="10362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lt1"/>
              </a:buClr>
              <a:buSzPts val="3400"/>
              <a:buFont typeface="Lato"/>
              <a:buNone/>
              <a:defRPr sz="34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5" name="Google Shape;65;p15"/>
          <p:cNvSpPr txBox="1">
            <a:spLocks noGrp="1"/>
          </p:cNvSpPr>
          <p:nvPr>
            <p:ph type="body" idx="1"/>
          </p:nvPr>
        </p:nvSpPr>
        <p:spPr>
          <a:xfrm>
            <a:off x="594360" y="2194560"/>
            <a:ext cx="6035100" cy="299400"/>
          </a:xfrm>
          <a:prstGeom prst="rect">
            <a:avLst/>
          </a:prstGeom>
          <a:noFill/>
          <a:ln>
            <a:noFill/>
          </a:ln>
        </p:spPr>
        <p:txBody>
          <a:bodyPr spcFirstLastPara="1" wrap="square" lIns="0" tIns="22850" rIns="91425" bIns="45700" anchor="t" anchorCtr="0">
            <a:noAutofit/>
          </a:bodyPr>
          <a:lstStyle>
            <a:lvl1pPr marL="457200" lvl="0" indent="-228600" algn="l" rtl="0">
              <a:spcBef>
                <a:spcPts val="450"/>
              </a:spcBef>
              <a:spcAft>
                <a:spcPts val="0"/>
              </a:spcAft>
              <a:buSzPts val="1440"/>
              <a:buNone/>
              <a:defRPr sz="1800" b="0" i="0">
                <a:solidFill>
                  <a:srgbClr val="A5A5A5"/>
                </a:solidFill>
                <a:latin typeface="Lato"/>
                <a:ea typeface="Lato"/>
                <a:cs typeface="Lato"/>
                <a:sym typeface="Lato"/>
              </a:defRPr>
            </a:lvl1pPr>
            <a:lvl2pPr marL="914400" lvl="1" indent="-228600" algn="l" rtl="0">
              <a:spcBef>
                <a:spcPts val="375"/>
              </a:spcBef>
              <a:spcAft>
                <a:spcPts val="0"/>
              </a:spcAft>
              <a:buSzPts val="1280"/>
              <a:buNone/>
              <a:defRPr sz="1600">
                <a:solidFill>
                  <a:schemeClr val="accent1"/>
                </a:solidFill>
              </a:defRPr>
            </a:lvl2pPr>
            <a:lvl3pPr marL="1371600" lvl="2" indent="-228600" algn="l" rtl="0">
              <a:spcBef>
                <a:spcPts val="300"/>
              </a:spcBef>
              <a:spcAft>
                <a:spcPts val="0"/>
              </a:spcAft>
              <a:buSzPts val="1280"/>
              <a:buNone/>
              <a:defRPr sz="1600">
                <a:solidFill>
                  <a:schemeClr val="accent1"/>
                </a:solidFill>
              </a:defRPr>
            </a:lvl3pPr>
            <a:lvl4pPr marL="1828800" lvl="3" indent="-228600" algn="l" rtl="0">
              <a:spcBef>
                <a:spcPts val="300"/>
              </a:spcBef>
              <a:spcAft>
                <a:spcPts val="0"/>
              </a:spcAft>
              <a:buSzPts val="1280"/>
              <a:buNone/>
              <a:defRPr sz="1600">
                <a:solidFill>
                  <a:schemeClr val="accent1"/>
                </a:solidFill>
              </a:defRPr>
            </a:lvl4pPr>
            <a:lvl5pPr marL="2286000" lvl="4" indent="-228600" algn="l" rtl="0">
              <a:spcBef>
                <a:spcPts val="300"/>
              </a:spcBef>
              <a:spcAft>
                <a:spcPts val="0"/>
              </a:spcAft>
              <a:buSzPts val="1280"/>
              <a:buNone/>
              <a:defRPr sz="1600">
                <a:solidFill>
                  <a:schemeClr val="accen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grpSp>
        <p:nvGrpSpPr>
          <p:cNvPr id="66" name="Google Shape;66;p15"/>
          <p:cNvGrpSpPr/>
          <p:nvPr/>
        </p:nvGrpSpPr>
        <p:grpSpPr>
          <a:xfrm>
            <a:off x="594335" y="640062"/>
            <a:ext cx="1668849" cy="710983"/>
            <a:chOff x="594350" y="640075"/>
            <a:chExt cx="1994084" cy="849544"/>
          </a:xfrm>
        </p:grpSpPr>
        <p:sp>
          <p:nvSpPr>
            <p:cNvPr id="67" name="Google Shape;67;p15"/>
            <p:cNvSpPr/>
            <p:nvPr/>
          </p:nvSpPr>
          <p:spPr>
            <a:xfrm>
              <a:off x="594350" y="640075"/>
              <a:ext cx="1652039" cy="201930"/>
            </a:xfrm>
            <a:custGeom>
              <a:avLst/>
              <a:gdLst/>
              <a:ahLst/>
              <a:cxnLst/>
              <a:rect l="l" t="t" r="r" b="b"/>
              <a:pathLst>
                <a:path w="1246822" h="152400" extrusionOk="0">
                  <a:moveTo>
                    <a:pt x="789623" y="3810"/>
                  </a:moveTo>
                  <a:lnTo>
                    <a:pt x="916305" y="3810"/>
                  </a:lnTo>
                  <a:lnTo>
                    <a:pt x="916305" y="34290"/>
                  </a:lnTo>
                  <a:lnTo>
                    <a:pt x="810577" y="34290"/>
                  </a:lnTo>
                  <a:cubicBezTo>
                    <a:pt x="804862" y="22860"/>
                    <a:pt x="798195" y="12383"/>
                    <a:pt x="789623" y="3810"/>
                  </a:cubicBezTo>
                  <a:moveTo>
                    <a:pt x="899160" y="90488"/>
                  </a:moveTo>
                  <a:lnTo>
                    <a:pt x="899160" y="60960"/>
                  </a:lnTo>
                  <a:lnTo>
                    <a:pt x="818198" y="60960"/>
                  </a:lnTo>
                  <a:cubicBezTo>
                    <a:pt x="819150" y="65723"/>
                    <a:pt x="819150" y="71438"/>
                    <a:pt x="819150" y="76200"/>
                  </a:cubicBezTo>
                  <a:cubicBezTo>
                    <a:pt x="819150" y="80963"/>
                    <a:pt x="819150" y="85725"/>
                    <a:pt x="818198" y="90488"/>
                  </a:cubicBezTo>
                  <a:lnTo>
                    <a:pt x="899160" y="90488"/>
                  </a:lnTo>
                  <a:close/>
                  <a:moveTo>
                    <a:pt x="790575" y="148590"/>
                  </a:moveTo>
                  <a:lnTo>
                    <a:pt x="916305" y="148590"/>
                  </a:lnTo>
                  <a:lnTo>
                    <a:pt x="916305" y="118110"/>
                  </a:lnTo>
                  <a:lnTo>
                    <a:pt x="810577" y="118110"/>
                  </a:lnTo>
                  <a:cubicBezTo>
                    <a:pt x="805815" y="130493"/>
                    <a:pt x="799148" y="140018"/>
                    <a:pt x="790575" y="148590"/>
                  </a:cubicBezTo>
                  <a:moveTo>
                    <a:pt x="431483" y="76200"/>
                  </a:moveTo>
                  <a:cubicBezTo>
                    <a:pt x="431483" y="119063"/>
                    <a:pt x="399097" y="151448"/>
                    <a:pt x="354330" y="151448"/>
                  </a:cubicBezTo>
                  <a:cubicBezTo>
                    <a:pt x="309563" y="151448"/>
                    <a:pt x="277177" y="118110"/>
                    <a:pt x="277177" y="76200"/>
                  </a:cubicBezTo>
                  <a:cubicBezTo>
                    <a:pt x="277177" y="33338"/>
                    <a:pt x="309563" y="0"/>
                    <a:pt x="354330" y="0"/>
                  </a:cubicBezTo>
                  <a:cubicBezTo>
                    <a:pt x="400050" y="0"/>
                    <a:pt x="431483" y="34290"/>
                    <a:pt x="431483" y="76200"/>
                  </a:cubicBezTo>
                  <a:moveTo>
                    <a:pt x="397192" y="76200"/>
                  </a:moveTo>
                  <a:cubicBezTo>
                    <a:pt x="397192" y="49530"/>
                    <a:pt x="380047" y="30480"/>
                    <a:pt x="355283" y="30480"/>
                  </a:cubicBezTo>
                  <a:cubicBezTo>
                    <a:pt x="330517" y="30480"/>
                    <a:pt x="313372" y="49530"/>
                    <a:pt x="313372" y="76200"/>
                  </a:cubicBezTo>
                  <a:cubicBezTo>
                    <a:pt x="313372" y="102870"/>
                    <a:pt x="330517" y="121920"/>
                    <a:pt x="355283" y="121920"/>
                  </a:cubicBezTo>
                  <a:cubicBezTo>
                    <a:pt x="379095" y="121920"/>
                    <a:pt x="397192" y="102870"/>
                    <a:pt x="397192" y="76200"/>
                  </a:cubicBezTo>
                  <a:moveTo>
                    <a:pt x="775335" y="76200"/>
                  </a:moveTo>
                  <a:cubicBezTo>
                    <a:pt x="775335" y="120015"/>
                    <a:pt x="742950" y="148590"/>
                    <a:pt x="695325" y="148590"/>
                  </a:cubicBezTo>
                  <a:lnTo>
                    <a:pt x="637223" y="148590"/>
                  </a:lnTo>
                  <a:lnTo>
                    <a:pt x="637223" y="3810"/>
                  </a:lnTo>
                  <a:lnTo>
                    <a:pt x="694373" y="3810"/>
                  </a:lnTo>
                  <a:cubicBezTo>
                    <a:pt x="741998" y="3810"/>
                    <a:pt x="775335" y="33338"/>
                    <a:pt x="775335" y="76200"/>
                  </a:cubicBezTo>
                  <a:moveTo>
                    <a:pt x="741045" y="76200"/>
                  </a:moveTo>
                  <a:cubicBezTo>
                    <a:pt x="741045" y="49530"/>
                    <a:pt x="721995" y="32385"/>
                    <a:pt x="693420" y="32385"/>
                  </a:cubicBezTo>
                  <a:lnTo>
                    <a:pt x="671512" y="32385"/>
                  </a:lnTo>
                  <a:lnTo>
                    <a:pt x="671512" y="120015"/>
                  </a:lnTo>
                  <a:lnTo>
                    <a:pt x="693420" y="120015"/>
                  </a:lnTo>
                  <a:cubicBezTo>
                    <a:pt x="721995" y="120015"/>
                    <a:pt x="741045" y="102870"/>
                    <a:pt x="741045" y="76200"/>
                  </a:cubicBezTo>
                  <a:moveTo>
                    <a:pt x="77152" y="121920"/>
                  </a:moveTo>
                  <a:cubicBezTo>
                    <a:pt x="52388" y="121920"/>
                    <a:pt x="34290" y="101918"/>
                    <a:pt x="34290" y="76200"/>
                  </a:cubicBezTo>
                  <a:cubicBezTo>
                    <a:pt x="34290" y="50482"/>
                    <a:pt x="52388" y="31432"/>
                    <a:pt x="77152" y="31432"/>
                  </a:cubicBezTo>
                  <a:cubicBezTo>
                    <a:pt x="89535" y="31432"/>
                    <a:pt x="99060" y="35243"/>
                    <a:pt x="107633" y="43815"/>
                  </a:cubicBezTo>
                  <a:lnTo>
                    <a:pt x="129540" y="21908"/>
                  </a:lnTo>
                  <a:cubicBezTo>
                    <a:pt x="116205" y="8573"/>
                    <a:pt x="98108" y="0"/>
                    <a:pt x="77152" y="0"/>
                  </a:cubicBezTo>
                  <a:cubicBezTo>
                    <a:pt x="33338" y="0"/>
                    <a:pt x="0" y="33338"/>
                    <a:pt x="0" y="76200"/>
                  </a:cubicBezTo>
                  <a:cubicBezTo>
                    <a:pt x="0" y="119063"/>
                    <a:pt x="33338" y="152400"/>
                    <a:pt x="77152" y="152400"/>
                  </a:cubicBezTo>
                  <a:cubicBezTo>
                    <a:pt x="99060" y="152400"/>
                    <a:pt x="118110" y="143827"/>
                    <a:pt x="131445" y="128588"/>
                  </a:cubicBezTo>
                  <a:lnTo>
                    <a:pt x="109538" y="106680"/>
                  </a:lnTo>
                  <a:cubicBezTo>
                    <a:pt x="101917" y="116205"/>
                    <a:pt x="91440" y="121920"/>
                    <a:pt x="77152" y="121920"/>
                  </a:cubicBezTo>
                  <a:moveTo>
                    <a:pt x="198120" y="3810"/>
                  </a:moveTo>
                  <a:lnTo>
                    <a:pt x="163830" y="3810"/>
                  </a:lnTo>
                  <a:lnTo>
                    <a:pt x="163830" y="148590"/>
                  </a:lnTo>
                  <a:lnTo>
                    <a:pt x="265747" y="148590"/>
                  </a:lnTo>
                  <a:lnTo>
                    <a:pt x="265747" y="119063"/>
                  </a:lnTo>
                  <a:lnTo>
                    <a:pt x="197167" y="119063"/>
                  </a:lnTo>
                  <a:lnTo>
                    <a:pt x="197167" y="3810"/>
                  </a:lnTo>
                  <a:close/>
                  <a:moveTo>
                    <a:pt x="1043940" y="100013"/>
                  </a:moveTo>
                  <a:lnTo>
                    <a:pt x="1085850" y="148590"/>
                  </a:lnTo>
                  <a:lnTo>
                    <a:pt x="1046798" y="148590"/>
                  </a:lnTo>
                  <a:lnTo>
                    <a:pt x="1007745" y="102870"/>
                  </a:lnTo>
                  <a:lnTo>
                    <a:pt x="989648" y="102870"/>
                  </a:lnTo>
                  <a:lnTo>
                    <a:pt x="989648" y="148590"/>
                  </a:lnTo>
                  <a:lnTo>
                    <a:pt x="956310" y="148590"/>
                  </a:lnTo>
                  <a:lnTo>
                    <a:pt x="956310" y="3810"/>
                  </a:lnTo>
                  <a:lnTo>
                    <a:pt x="1022985" y="3810"/>
                  </a:lnTo>
                  <a:cubicBezTo>
                    <a:pt x="1042035" y="3810"/>
                    <a:pt x="1055370" y="8573"/>
                    <a:pt x="1064895" y="17145"/>
                  </a:cubicBezTo>
                  <a:cubicBezTo>
                    <a:pt x="1074420" y="25718"/>
                    <a:pt x="1080135" y="38100"/>
                    <a:pt x="1080135" y="54293"/>
                  </a:cubicBezTo>
                  <a:cubicBezTo>
                    <a:pt x="1081087" y="72390"/>
                    <a:pt x="1072515" y="92393"/>
                    <a:pt x="1043940" y="100013"/>
                  </a:cubicBezTo>
                  <a:moveTo>
                    <a:pt x="1046798" y="54293"/>
                  </a:moveTo>
                  <a:cubicBezTo>
                    <a:pt x="1046798" y="47625"/>
                    <a:pt x="1043940" y="41910"/>
                    <a:pt x="1040130" y="38100"/>
                  </a:cubicBezTo>
                  <a:cubicBezTo>
                    <a:pt x="1035368" y="34290"/>
                    <a:pt x="1029652" y="32385"/>
                    <a:pt x="1020127" y="32385"/>
                  </a:cubicBezTo>
                  <a:lnTo>
                    <a:pt x="987743" y="32385"/>
                  </a:lnTo>
                  <a:lnTo>
                    <a:pt x="987743" y="76200"/>
                  </a:lnTo>
                  <a:lnTo>
                    <a:pt x="1020127" y="76200"/>
                  </a:lnTo>
                  <a:cubicBezTo>
                    <a:pt x="1028700" y="76200"/>
                    <a:pt x="1035368" y="74295"/>
                    <a:pt x="1039177" y="70485"/>
                  </a:cubicBezTo>
                  <a:cubicBezTo>
                    <a:pt x="1044893" y="66675"/>
                    <a:pt x="1046798" y="60007"/>
                    <a:pt x="1046798" y="54293"/>
                  </a:cubicBezTo>
                  <a:moveTo>
                    <a:pt x="1246823" y="148590"/>
                  </a:moveTo>
                  <a:lnTo>
                    <a:pt x="1212533" y="148590"/>
                  </a:lnTo>
                  <a:lnTo>
                    <a:pt x="1201102" y="119063"/>
                  </a:lnTo>
                  <a:lnTo>
                    <a:pt x="1139190" y="119063"/>
                  </a:lnTo>
                  <a:lnTo>
                    <a:pt x="1127760" y="148590"/>
                  </a:lnTo>
                  <a:lnTo>
                    <a:pt x="1093470" y="148590"/>
                  </a:lnTo>
                  <a:lnTo>
                    <a:pt x="1154430" y="3810"/>
                  </a:lnTo>
                  <a:lnTo>
                    <a:pt x="1184910" y="3810"/>
                  </a:lnTo>
                  <a:lnTo>
                    <a:pt x="1246823" y="148590"/>
                  </a:lnTo>
                  <a:close/>
                  <a:moveTo>
                    <a:pt x="1190625" y="92393"/>
                  </a:moveTo>
                  <a:lnTo>
                    <a:pt x="1170623" y="41910"/>
                  </a:lnTo>
                  <a:lnTo>
                    <a:pt x="1150620" y="92393"/>
                  </a:lnTo>
                  <a:lnTo>
                    <a:pt x="1190625" y="92393"/>
                  </a:lnTo>
                  <a:close/>
                  <a:moveTo>
                    <a:pt x="561975" y="84773"/>
                  </a:moveTo>
                  <a:cubicBezTo>
                    <a:pt x="561975" y="107632"/>
                    <a:pt x="548640" y="121920"/>
                    <a:pt x="530543" y="121920"/>
                  </a:cubicBezTo>
                  <a:cubicBezTo>
                    <a:pt x="511492" y="121920"/>
                    <a:pt x="499110" y="107632"/>
                    <a:pt x="499110" y="84773"/>
                  </a:cubicBezTo>
                  <a:lnTo>
                    <a:pt x="499110" y="3810"/>
                  </a:lnTo>
                  <a:lnTo>
                    <a:pt x="465773" y="3810"/>
                  </a:lnTo>
                  <a:lnTo>
                    <a:pt x="465773" y="83820"/>
                  </a:lnTo>
                  <a:cubicBezTo>
                    <a:pt x="465773" y="125730"/>
                    <a:pt x="492442" y="152400"/>
                    <a:pt x="531495" y="152400"/>
                  </a:cubicBezTo>
                  <a:cubicBezTo>
                    <a:pt x="570548" y="152400"/>
                    <a:pt x="597218" y="125730"/>
                    <a:pt x="597218" y="83820"/>
                  </a:cubicBezTo>
                  <a:lnTo>
                    <a:pt x="597218" y="3810"/>
                  </a:lnTo>
                  <a:lnTo>
                    <a:pt x="563880" y="3810"/>
                  </a:lnTo>
                  <a:lnTo>
                    <a:pt x="563880" y="84773"/>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 name="Google Shape;68;p15"/>
            <p:cNvGrpSpPr/>
            <p:nvPr/>
          </p:nvGrpSpPr>
          <p:grpSpPr>
            <a:xfrm>
              <a:off x="602675" y="949009"/>
              <a:ext cx="1985759" cy="540610"/>
              <a:chOff x="5348287" y="3315652"/>
              <a:chExt cx="1497330" cy="407669"/>
            </a:xfrm>
          </p:grpSpPr>
          <p:sp>
            <p:nvSpPr>
              <p:cNvPr id="69" name="Google Shape;69;p15"/>
              <p:cNvSpPr/>
              <p:nvPr/>
            </p:nvSpPr>
            <p:spPr>
              <a:xfrm>
                <a:off x="5348287" y="3326129"/>
                <a:ext cx="381952" cy="386715"/>
              </a:xfrm>
              <a:custGeom>
                <a:avLst/>
                <a:gdLst/>
                <a:ahLst/>
                <a:cxnLst/>
                <a:rect l="l" t="t" r="r" b="b"/>
                <a:pathLst>
                  <a:path w="381952" h="386715" extrusionOk="0">
                    <a:moveTo>
                      <a:pt x="280988" y="240030"/>
                    </a:moveTo>
                    <a:lnTo>
                      <a:pt x="103822" y="0"/>
                    </a:lnTo>
                    <a:lnTo>
                      <a:pt x="0" y="0"/>
                    </a:lnTo>
                    <a:lnTo>
                      <a:pt x="0" y="386715"/>
                    </a:lnTo>
                    <a:lnTo>
                      <a:pt x="100013" y="386715"/>
                    </a:lnTo>
                    <a:lnTo>
                      <a:pt x="100013" y="148590"/>
                    </a:lnTo>
                    <a:lnTo>
                      <a:pt x="276225" y="386715"/>
                    </a:lnTo>
                    <a:lnTo>
                      <a:pt x="381953" y="386715"/>
                    </a:lnTo>
                    <a:lnTo>
                      <a:pt x="381953" y="0"/>
                    </a:lnTo>
                    <a:lnTo>
                      <a:pt x="280988" y="0"/>
                    </a:lnTo>
                    <a:close/>
                  </a:path>
                </a:pathLst>
              </a:custGeom>
              <a:solidFill>
                <a:srgbClr val="00A3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0" name="Google Shape;70;p15"/>
              <p:cNvSpPr/>
              <p:nvPr/>
            </p:nvSpPr>
            <p:spPr>
              <a:xfrm>
                <a:off x="5783579" y="3315652"/>
                <a:ext cx="439102" cy="407669"/>
              </a:xfrm>
              <a:custGeom>
                <a:avLst/>
                <a:gdLst/>
                <a:ahLst/>
                <a:cxnLst/>
                <a:rect l="l" t="t" r="r" b="b"/>
                <a:pathLst>
                  <a:path w="439102" h="407669" extrusionOk="0">
                    <a:moveTo>
                      <a:pt x="220027" y="0"/>
                    </a:moveTo>
                    <a:cubicBezTo>
                      <a:pt x="120967" y="0"/>
                      <a:pt x="49530" y="39052"/>
                      <a:pt x="19050" y="109538"/>
                    </a:cubicBezTo>
                    <a:cubicBezTo>
                      <a:pt x="6667" y="136207"/>
                      <a:pt x="0" y="167640"/>
                      <a:pt x="0" y="203835"/>
                    </a:cubicBezTo>
                    <a:cubicBezTo>
                      <a:pt x="0" y="239077"/>
                      <a:pt x="6667" y="271463"/>
                      <a:pt x="18098" y="299085"/>
                    </a:cubicBezTo>
                    <a:lnTo>
                      <a:pt x="18098" y="299085"/>
                    </a:lnTo>
                    <a:cubicBezTo>
                      <a:pt x="49530" y="368617"/>
                      <a:pt x="120967" y="407670"/>
                      <a:pt x="219075" y="407670"/>
                    </a:cubicBezTo>
                    <a:cubicBezTo>
                      <a:pt x="316230" y="407670"/>
                      <a:pt x="387667" y="369570"/>
                      <a:pt x="419100" y="300990"/>
                    </a:cubicBezTo>
                    <a:cubicBezTo>
                      <a:pt x="432435" y="273367"/>
                      <a:pt x="439102" y="240982"/>
                      <a:pt x="439102" y="203835"/>
                    </a:cubicBezTo>
                    <a:cubicBezTo>
                      <a:pt x="439102" y="167640"/>
                      <a:pt x="432435" y="135255"/>
                      <a:pt x="420052" y="108585"/>
                    </a:cubicBezTo>
                    <a:cubicBezTo>
                      <a:pt x="388620" y="38100"/>
                      <a:pt x="318135" y="0"/>
                      <a:pt x="220027" y="0"/>
                    </a:cubicBezTo>
                    <a:close/>
                    <a:moveTo>
                      <a:pt x="320040" y="262890"/>
                    </a:moveTo>
                    <a:cubicBezTo>
                      <a:pt x="303848" y="297180"/>
                      <a:pt x="269558" y="316230"/>
                      <a:pt x="219075" y="316230"/>
                    </a:cubicBezTo>
                    <a:cubicBezTo>
                      <a:pt x="169545" y="316230"/>
                      <a:pt x="134302" y="298132"/>
                      <a:pt x="118110" y="262890"/>
                    </a:cubicBezTo>
                    <a:cubicBezTo>
                      <a:pt x="110490" y="246697"/>
                      <a:pt x="107633" y="227647"/>
                      <a:pt x="107633" y="203835"/>
                    </a:cubicBezTo>
                    <a:cubicBezTo>
                      <a:pt x="107633" y="179070"/>
                      <a:pt x="110490" y="160972"/>
                      <a:pt x="118110" y="143827"/>
                    </a:cubicBezTo>
                    <a:cubicBezTo>
                      <a:pt x="134302" y="109538"/>
                      <a:pt x="168592" y="91440"/>
                      <a:pt x="218123" y="91440"/>
                    </a:cubicBezTo>
                    <a:cubicBezTo>
                      <a:pt x="268605" y="91440"/>
                      <a:pt x="302895" y="109538"/>
                      <a:pt x="319088" y="143827"/>
                    </a:cubicBezTo>
                    <a:cubicBezTo>
                      <a:pt x="326708" y="160972"/>
                      <a:pt x="329565" y="179070"/>
                      <a:pt x="329565" y="203835"/>
                    </a:cubicBezTo>
                    <a:cubicBezTo>
                      <a:pt x="330517" y="226695"/>
                      <a:pt x="327660" y="245745"/>
                      <a:pt x="320040" y="262890"/>
                    </a:cubicBezTo>
                    <a:close/>
                  </a:path>
                </a:pathLst>
              </a:custGeom>
              <a:solidFill>
                <a:srgbClr val="00A3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71;p15"/>
              <p:cNvSpPr/>
              <p:nvPr/>
            </p:nvSpPr>
            <p:spPr>
              <a:xfrm>
                <a:off x="6226492" y="3326129"/>
                <a:ext cx="619125" cy="386715"/>
              </a:xfrm>
              <a:custGeom>
                <a:avLst/>
                <a:gdLst/>
                <a:ahLst/>
                <a:cxnLst/>
                <a:rect l="l" t="t" r="r" b="b"/>
                <a:pathLst>
                  <a:path w="619125" h="386715" extrusionOk="0">
                    <a:moveTo>
                      <a:pt x="511492" y="0"/>
                    </a:moveTo>
                    <a:lnTo>
                      <a:pt x="436245" y="235267"/>
                    </a:lnTo>
                    <a:lnTo>
                      <a:pt x="361950" y="0"/>
                    </a:lnTo>
                    <a:lnTo>
                      <a:pt x="258127" y="0"/>
                    </a:lnTo>
                    <a:lnTo>
                      <a:pt x="183832" y="235267"/>
                    </a:lnTo>
                    <a:lnTo>
                      <a:pt x="108585" y="0"/>
                    </a:lnTo>
                    <a:lnTo>
                      <a:pt x="0" y="0"/>
                    </a:lnTo>
                    <a:lnTo>
                      <a:pt x="131445" y="386715"/>
                    </a:lnTo>
                    <a:lnTo>
                      <a:pt x="231457" y="386715"/>
                    </a:lnTo>
                    <a:lnTo>
                      <a:pt x="310515" y="142875"/>
                    </a:lnTo>
                    <a:lnTo>
                      <a:pt x="388620" y="386715"/>
                    </a:lnTo>
                    <a:lnTo>
                      <a:pt x="488632" y="386715"/>
                    </a:lnTo>
                    <a:lnTo>
                      <a:pt x="619125" y="0"/>
                    </a:lnTo>
                    <a:close/>
                  </a:path>
                </a:pathLst>
              </a:custGeom>
              <a:solidFill>
                <a:srgbClr val="00A3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Data Lines">
  <p:cSld name="Data Lines">
    <p:bg>
      <p:bgPr>
        <a:solidFill>
          <a:schemeClr val="lt1"/>
        </a:solidFill>
        <a:effectLst/>
      </p:bgPr>
    </p:bg>
    <p:spTree>
      <p:nvGrpSpPr>
        <p:cNvPr id="1" name="Shape 207"/>
        <p:cNvGrpSpPr/>
        <p:nvPr/>
      </p:nvGrpSpPr>
      <p:grpSpPr>
        <a:xfrm>
          <a:off x="0" y="0"/>
          <a:ext cx="0" cy="0"/>
          <a:chOff x="0" y="0"/>
          <a:chExt cx="0" cy="0"/>
        </a:xfrm>
      </p:grpSpPr>
      <p:pic>
        <p:nvPicPr>
          <p:cNvPr id="208" name="Google Shape;208;p33"/>
          <p:cNvPicPr preferRelativeResize="0"/>
          <p:nvPr/>
        </p:nvPicPr>
        <p:blipFill rotWithShape="1">
          <a:blip r:embed="rId2">
            <a:alphaModFix amt="56000"/>
          </a:blip>
          <a:srcRect/>
          <a:stretch/>
        </p:blipFill>
        <p:spPr>
          <a:xfrm>
            <a:off x="0" y="0"/>
            <a:ext cx="9144000" cy="5143500"/>
          </a:xfrm>
          <a:prstGeom prst="rect">
            <a:avLst/>
          </a:prstGeom>
          <a:noFill/>
          <a:ln>
            <a:noFill/>
          </a:ln>
        </p:spPr>
      </p:pic>
      <p:pic>
        <p:nvPicPr>
          <p:cNvPr id="209" name="Google Shape;209;p33"/>
          <p:cNvPicPr preferRelativeResize="0"/>
          <p:nvPr/>
        </p:nvPicPr>
        <p:blipFill rotWithShape="1">
          <a:blip r:embed="rId3">
            <a:alphaModFix/>
          </a:blip>
          <a:srcRect/>
          <a:stretch/>
        </p:blipFill>
        <p:spPr>
          <a:xfrm>
            <a:off x="0" y="4640580"/>
            <a:ext cx="6907196" cy="502920"/>
          </a:xfrm>
          <a:prstGeom prst="rect">
            <a:avLst/>
          </a:prstGeom>
          <a:noFill/>
          <a:ln>
            <a:noFill/>
          </a:ln>
        </p:spPr>
      </p:pic>
      <p:sp>
        <p:nvSpPr>
          <p:cNvPr id="210" name="Google Shape;210;p33"/>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2020 Cloudera, Inc. All rights reserved.</a:t>
            </a:r>
            <a:endParaRPr/>
          </a:p>
        </p:txBody>
      </p:sp>
      <p:sp>
        <p:nvSpPr>
          <p:cNvPr id="211" name="Google Shape;211;p33"/>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pic>
        <p:nvPicPr>
          <p:cNvPr id="212" name="Google Shape;212;p33"/>
          <p:cNvPicPr preferRelativeResize="0"/>
          <p:nvPr/>
        </p:nvPicPr>
        <p:blipFill rotWithShape="1">
          <a:blip r:embed="rId4">
            <a:alphaModFix/>
          </a:blip>
          <a:srcRect r="40975"/>
          <a:stretch/>
        </p:blipFill>
        <p:spPr>
          <a:xfrm>
            <a:off x="411475" y="4852150"/>
            <a:ext cx="767078" cy="91900"/>
          </a:xfrm>
          <a:prstGeom prst="rect">
            <a:avLst/>
          </a:prstGeom>
          <a:noFill/>
          <a:ln>
            <a:noFill/>
          </a:ln>
        </p:spPr>
      </p:pic>
    </p:spTree>
    <p:extLst>
      <p:ext uri="{BB962C8B-B14F-4D97-AF65-F5344CB8AC3E}">
        <p14:creationId xmlns:p14="http://schemas.microsoft.com/office/powerpoint/2010/main" val="181908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spTree>
      <p:nvGrpSpPr>
        <p:cNvPr id="1" name="Shape 213"/>
        <p:cNvGrpSpPr/>
        <p:nvPr/>
      </p:nvGrpSpPr>
      <p:grpSpPr>
        <a:xfrm>
          <a:off x="0" y="0"/>
          <a:ext cx="0" cy="0"/>
          <a:chOff x="0" y="0"/>
          <a:chExt cx="0" cy="0"/>
        </a:xfrm>
      </p:grpSpPr>
    </p:spTree>
    <p:extLst>
      <p:ext uri="{BB962C8B-B14F-4D97-AF65-F5344CB8AC3E}">
        <p14:creationId xmlns:p14="http://schemas.microsoft.com/office/powerpoint/2010/main" val="88619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214"/>
        <p:cNvGrpSpPr/>
        <p:nvPr/>
      </p:nvGrpSpPr>
      <p:grpSpPr>
        <a:xfrm>
          <a:off x="0" y="0"/>
          <a:ext cx="0" cy="0"/>
          <a:chOff x="0" y="0"/>
          <a:chExt cx="0" cy="0"/>
        </a:xfrm>
      </p:grpSpPr>
    </p:spTree>
    <p:extLst>
      <p:ext uri="{BB962C8B-B14F-4D97-AF65-F5344CB8AC3E}">
        <p14:creationId xmlns:p14="http://schemas.microsoft.com/office/powerpoint/2010/main" val="209919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orner Big Data Lines">
  <p:cSld name="Corner Big Data Lines">
    <p:spTree>
      <p:nvGrpSpPr>
        <p:cNvPr id="1" name="Shape 215"/>
        <p:cNvGrpSpPr/>
        <p:nvPr/>
      </p:nvGrpSpPr>
      <p:grpSpPr>
        <a:xfrm>
          <a:off x="0" y="0"/>
          <a:ext cx="0" cy="0"/>
          <a:chOff x="0" y="0"/>
          <a:chExt cx="0" cy="0"/>
        </a:xfrm>
      </p:grpSpPr>
      <p:sp>
        <p:nvSpPr>
          <p:cNvPr id="216" name="Google Shape;216;p36"/>
          <p:cNvSpPr/>
          <p:nvPr/>
        </p:nvSpPr>
        <p:spPr>
          <a:xfrm>
            <a:off x="3984812" y="2100263"/>
            <a:ext cx="4396883" cy="3043237"/>
          </a:xfrm>
          <a:prstGeom prst="parallelogram">
            <a:avLst>
              <a:gd name="adj" fmla="val 100155"/>
            </a:avLst>
          </a:pr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17" name="Google Shape;217;p36"/>
          <p:cNvSpPr/>
          <p:nvPr/>
        </p:nvSpPr>
        <p:spPr>
          <a:xfrm>
            <a:off x="2560216" y="0"/>
            <a:ext cx="6583784"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18" name="Google Shape;218;p36"/>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19" name="Google Shape;219;p36"/>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20" name="Google Shape;220;p36"/>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Tree>
    <p:extLst>
      <p:ext uri="{BB962C8B-B14F-4D97-AF65-F5344CB8AC3E}">
        <p14:creationId xmlns:p14="http://schemas.microsoft.com/office/powerpoint/2010/main" val="31495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500"/>
                                        <p:tgtEl>
                                          <p:spTgt spid="217"/>
                                        </p:tgtEl>
                                      </p:cBhvr>
                                    </p:animEffect>
                                  </p:childTnLst>
                                </p:cTn>
                              </p:par>
                              <p:par>
                                <p:cTn id="8" presetID="10" presetClass="entr" presetSubtype="0" fill="hold" nodeType="withEffect">
                                  <p:stCondLst>
                                    <p:cond delay="100"/>
                                  </p:stCondLst>
                                  <p:childTnLst>
                                    <p:set>
                                      <p:cBhvr>
                                        <p:cTn id="9" dur="1" fill="hold">
                                          <p:stCondLst>
                                            <p:cond delay="0"/>
                                          </p:stCondLst>
                                        </p:cTn>
                                        <p:tgtEl>
                                          <p:spTgt spid="216"/>
                                        </p:tgtEl>
                                        <p:attrNameLst>
                                          <p:attrName>style.visibility</p:attrName>
                                        </p:attrNameLst>
                                      </p:cBhvr>
                                      <p:to>
                                        <p:strVal val="visible"/>
                                      </p:to>
                                    </p:set>
                                    <p:animEffect transition="in" filter="fade">
                                      <p:cBhvr>
                                        <p:cTn id="10" dur="400"/>
                                        <p:tgtEl>
                                          <p:spTgt spid="216"/>
                                        </p:tgtEl>
                                      </p:cBhvr>
                                    </p:animEffect>
                                  </p:childTnLst>
                                </p:cTn>
                              </p:par>
                              <p:par>
                                <p:cTn id="11" presetID="10" presetClass="entr" presetSubtype="0" fill="hold" nodeType="withEffect">
                                  <p:stCondLst>
                                    <p:cond delay="0"/>
                                  </p:stCondLst>
                                  <p:childTnLst>
                                    <p:set>
                                      <p:cBhvr>
                                        <p:cTn id="12" dur="1" fill="hold">
                                          <p:stCondLst>
                                            <p:cond delay="0"/>
                                          </p:stCondLst>
                                        </p:cTn>
                                        <p:tgtEl>
                                          <p:spTgt spid="218"/>
                                        </p:tgtEl>
                                        <p:attrNameLst>
                                          <p:attrName>style.visibility</p:attrName>
                                        </p:attrNameLst>
                                      </p:cBhvr>
                                      <p:to>
                                        <p:strVal val="visible"/>
                                      </p:to>
                                    </p:set>
                                    <p:animEffect transition="in" filter="fade">
                                      <p:cBhvr>
                                        <p:cTn id="13" dur="500"/>
                                        <p:tgtEl>
                                          <p:spTgt spid="218"/>
                                        </p:tgtEl>
                                      </p:cBhvr>
                                    </p:animEffect>
                                  </p:childTnLst>
                                </p:cTn>
                              </p:par>
                              <p:par>
                                <p:cTn id="14" presetID="10" presetClass="entr" presetSubtype="0" fill="hold" nodeType="withEffect">
                                  <p:stCondLst>
                                    <p:cond delay="0"/>
                                  </p:stCondLst>
                                  <p:childTnLst>
                                    <p:set>
                                      <p:cBhvr>
                                        <p:cTn id="15" dur="1" fill="hold">
                                          <p:stCondLst>
                                            <p:cond delay="0"/>
                                          </p:stCondLst>
                                        </p:cTn>
                                        <p:tgtEl>
                                          <p:spTgt spid="219"/>
                                        </p:tgtEl>
                                        <p:attrNameLst>
                                          <p:attrName>style.visibility</p:attrName>
                                        </p:attrNameLst>
                                      </p:cBhvr>
                                      <p:to>
                                        <p:strVal val="visible"/>
                                      </p:to>
                                    </p:set>
                                    <p:animEffect transition="in" filter="fade">
                                      <p:cBhvr>
                                        <p:cTn id="16" dur="500"/>
                                        <p:tgtEl>
                                          <p:spTgt spid="219"/>
                                        </p:tgtEl>
                                      </p:cBhvr>
                                    </p:animEffect>
                                  </p:childTnLst>
                                </p:cTn>
                              </p:par>
                              <p:par>
                                <p:cTn id="17" presetID="10" presetClass="entr" presetSubtype="0" fill="hold" nodeType="withEffect">
                                  <p:stCondLst>
                                    <p:cond delay="0"/>
                                  </p:stCondLst>
                                  <p:childTnLst>
                                    <p:set>
                                      <p:cBhvr>
                                        <p:cTn id="18" dur="1" fill="hold">
                                          <p:stCondLst>
                                            <p:cond delay="0"/>
                                          </p:stCondLst>
                                        </p:cTn>
                                        <p:tgtEl>
                                          <p:spTgt spid="220"/>
                                        </p:tgtEl>
                                        <p:attrNameLst>
                                          <p:attrName>style.visibility</p:attrName>
                                        </p:attrNameLst>
                                      </p:cBhvr>
                                      <p:to>
                                        <p:strVal val="visible"/>
                                      </p:to>
                                    </p:set>
                                    <p:animEffect transition="in" filter="fade">
                                      <p:cBhvr>
                                        <p:cTn id="19"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221"/>
        <p:cNvGrpSpPr/>
        <p:nvPr/>
      </p:nvGrpSpPr>
      <p:grpSpPr>
        <a:xfrm>
          <a:off x="0" y="0"/>
          <a:ext cx="0" cy="0"/>
          <a:chOff x="0" y="0"/>
          <a:chExt cx="0" cy="0"/>
        </a:xfrm>
      </p:grpSpPr>
    </p:spTree>
    <p:extLst>
      <p:ext uri="{BB962C8B-B14F-4D97-AF65-F5344CB8AC3E}">
        <p14:creationId xmlns:p14="http://schemas.microsoft.com/office/powerpoint/2010/main" val="259275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4 Columns 1 1">
  <p:cSld name="4 Columns 1 1">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419100" y="457200"/>
            <a:ext cx="8305800" cy="4206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4" name="Google Shape;224;p38"/>
          <p:cNvSpPr txBox="1">
            <a:spLocks noGrp="1"/>
          </p:cNvSpPr>
          <p:nvPr>
            <p:ph type="body" idx="1"/>
          </p:nvPr>
        </p:nvSpPr>
        <p:spPr>
          <a:xfrm>
            <a:off x="419100" y="914400"/>
            <a:ext cx="8305800" cy="308100"/>
          </a:xfrm>
          <a:prstGeom prst="rect">
            <a:avLst/>
          </a:prstGeom>
          <a:noFill/>
          <a:ln>
            <a:noFill/>
          </a:ln>
        </p:spPr>
        <p:txBody>
          <a:bodyPr spcFirstLastPara="1" wrap="square" lIns="0" tIns="22850" rIns="91425" bIns="45700" anchor="t" anchorCtr="0">
            <a:noAutofit/>
          </a:bodyPr>
          <a:lstStyle>
            <a:lvl1pPr marL="457200" lvl="0" indent="-228600" algn="l" rtl="0">
              <a:lnSpc>
                <a:spcPct val="100000"/>
              </a:lnSpc>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rtl="0">
              <a:lnSpc>
                <a:spcPct val="100000"/>
              </a:lnSpc>
              <a:spcBef>
                <a:spcPts val="375"/>
              </a:spcBef>
              <a:spcAft>
                <a:spcPts val="0"/>
              </a:spcAft>
              <a:buSzPts val="1280"/>
              <a:buNone/>
              <a:defRPr sz="1600">
                <a:solidFill>
                  <a:schemeClr val="accent1"/>
                </a:solidFill>
              </a:defRPr>
            </a:lvl2pPr>
            <a:lvl3pPr marL="1371600" lvl="2" indent="-228600" algn="l" rtl="0">
              <a:lnSpc>
                <a:spcPct val="100000"/>
              </a:lnSpc>
              <a:spcBef>
                <a:spcPts val="300"/>
              </a:spcBef>
              <a:spcAft>
                <a:spcPts val="0"/>
              </a:spcAft>
              <a:buSzPts val="1280"/>
              <a:buNone/>
              <a:defRPr sz="1600">
                <a:solidFill>
                  <a:schemeClr val="accent1"/>
                </a:solidFill>
              </a:defRPr>
            </a:lvl3pPr>
            <a:lvl4pPr marL="1828800" lvl="3" indent="-228600" algn="l" rtl="0">
              <a:lnSpc>
                <a:spcPct val="100000"/>
              </a:lnSpc>
              <a:spcBef>
                <a:spcPts val="300"/>
              </a:spcBef>
              <a:spcAft>
                <a:spcPts val="0"/>
              </a:spcAft>
              <a:buSzPts val="1280"/>
              <a:buNone/>
              <a:defRPr sz="1600">
                <a:solidFill>
                  <a:schemeClr val="accent1"/>
                </a:solidFill>
              </a:defRPr>
            </a:lvl4pPr>
            <a:lvl5pPr marL="2286000" lvl="4" indent="-228600" algn="l" rtl="0">
              <a:lnSpc>
                <a:spcPct val="100000"/>
              </a:lnSpc>
              <a:spcBef>
                <a:spcPts val="300"/>
              </a:spcBef>
              <a:spcAft>
                <a:spcPts val="0"/>
              </a:spcAft>
              <a:buSzPts val="1280"/>
              <a:buNone/>
              <a:defRPr sz="1600">
                <a:solidFill>
                  <a:schemeClr val="accent1"/>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225" name="Google Shape;225;p38"/>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rtl="0">
              <a:lnSpc>
                <a:spcPct val="100000"/>
              </a:lnSpc>
              <a:spcBef>
                <a:spcPts val="375"/>
              </a:spcBef>
              <a:spcAft>
                <a:spcPts val="0"/>
              </a:spcAft>
              <a:buClr>
                <a:srgbClr val="A5A5A5"/>
              </a:buClr>
              <a:buSzPts val="1400"/>
              <a:buChar char="–"/>
              <a:defRPr sz="1800">
                <a:solidFill>
                  <a:srgbClr val="7F7F7F"/>
                </a:solidFill>
              </a:defRPr>
            </a:lvl2pPr>
            <a:lvl3pPr marL="1371600" lvl="2" indent="-317500" algn="l" rtl="0">
              <a:lnSpc>
                <a:spcPct val="100000"/>
              </a:lnSpc>
              <a:spcBef>
                <a:spcPts val="300"/>
              </a:spcBef>
              <a:spcAft>
                <a:spcPts val="0"/>
              </a:spcAft>
              <a:buClr>
                <a:srgbClr val="A5A5A5"/>
              </a:buClr>
              <a:buSzPts val="1400"/>
              <a:buChar char="•"/>
              <a:defRPr sz="1800">
                <a:solidFill>
                  <a:srgbClr val="7F7F7F"/>
                </a:solidFill>
              </a:defRPr>
            </a:lvl3pPr>
            <a:lvl4pPr marL="1828800" lvl="3" indent="-317500" algn="l" rtl="0">
              <a:lnSpc>
                <a:spcPct val="100000"/>
              </a:lnSpc>
              <a:spcBef>
                <a:spcPts val="300"/>
              </a:spcBef>
              <a:spcAft>
                <a:spcPts val="0"/>
              </a:spcAft>
              <a:buClr>
                <a:srgbClr val="A5A5A5"/>
              </a:buClr>
              <a:buSzPts val="1400"/>
              <a:buChar char="–"/>
              <a:defRPr sz="1800">
                <a:solidFill>
                  <a:srgbClr val="7F7F7F"/>
                </a:solidFill>
              </a:defRPr>
            </a:lvl4pPr>
            <a:lvl5pPr marL="2286000" lvl="4" indent="-317500" algn="l" rtl="0">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226" name="Google Shape;226;p38"/>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rtl="0">
              <a:lnSpc>
                <a:spcPct val="100000"/>
              </a:lnSpc>
              <a:spcBef>
                <a:spcPts val="375"/>
              </a:spcBef>
              <a:spcAft>
                <a:spcPts val="0"/>
              </a:spcAft>
              <a:buClr>
                <a:srgbClr val="A5A5A5"/>
              </a:buClr>
              <a:buSzPts val="1400"/>
              <a:buChar char="–"/>
              <a:defRPr sz="1800">
                <a:solidFill>
                  <a:srgbClr val="7F7F7F"/>
                </a:solidFill>
              </a:defRPr>
            </a:lvl2pPr>
            <a:lvl3pPr marL="1371600" lvl="2" indent="-317500" algn="l" rtl="0">
              <a:lnSpc>
                <a:spcPct val="100000"/>
              </a:lnSpc>
              <a:spcBef>
                <a:spcPts val="300"/>
              </a:spcBef>
              <a:spcAft>
                <a:spcPts val="0"/>
              </a:spcAft>
              <a:buClr>
                <a:srgbClr val="A5A5A5"/>
              </a:buClr>
              <a:buSzPts val="1400"/>
              <a:buChar char="•"/>
              <a:defRPr sz="1800">
                <a:solidFill>
                  <a:srgbClr val="7F7F7F"/>
                </a:solidFill>
              </a:defRPr>
            </a:lvl3pPr>
            <a:lvl4pPr marL="1828800" lvl="3" indent="-317500" algn="l" rtl="0">
              <a:lnSpc>
                <a:spcPct val="100000"/>
              </a:lnSpc>
              <a:spcBef>
                <a:spcPts val="300"/>
              </a:spcBef>
              <a:spcAft>
                <a:spcPts val="0"/>
              </a:spcAft>
              <a:buClr>
                <a:srgbClr val="A5A5A5"/>
              </a:buClr>
              <a:buSzPts val="1400"/>
              <a:buChar char="–"/>
              <a:defRPr sz="1800">
                <a:solidFill>
                  <a:srgbClr val="7F7F7F"/>
                </a:solidFill>
              </a:defRPr>
            </a:lvl4pPr>
            <a:lvl5pPr marL="2286000" lvl="4" indent="-320039" algn="l" rtl="0">
              <a:lnSpc>
                <a:spcPct val="100000"/>
              </a:lnSpc>
              <a:spcBef>
                <a:spcPts val="300"/>
              </a:spcBef>
              <a:spcAft>
                <a:spcPts val="0"/>
              </a:spcAft>
              <a:buClr>
                <a:srgbClr val="A5A5A5"/>
              </a:buClr>
              <a:buSzPts val="1440"/>
              <a:buFont typeface="Roboto"/>
              <a:buChar char="•"/>
              <a:defRPr sz="1800">
                <a:solidFill>
                  <a:srgbClr val="7F7F7F"/>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227" name="Google Shape;227;p38"/>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rtl="0">
              <a:lnSpc>
                <a:spcPct val="100000"/>
              </a:lnSpc>
              <a:spcBef>
                <a:spcPts val="375"/>
              </a:spcBef>
              <a:spcAft>
                <a:spcPts val="0"/>
              </a:spcAft>
              <a:buClr>
                <a:srgbClr val="A5A5A5"/>
              </a:buClr>
              <a:buSzPts val="1400"/>
              <a:buChar char="–"/>
              <a:defRPr sz="1800">
                <a:solidFill>
                  <a:srgbClr val="7F7F7F"/>
                </a:solidFill>
              </a:defRPr>
            </a:lvl2pPr>
            <a:lvl3pPr marL="1371600" lvl="2" indent="-317500" algn="l" rtl="0">
              <a:lnSpc>
                <a:spcPct val="100000"/>
              </a:lnSpc>
              <a:spcBef>
                <a:spcPts val="300"/>
              </a:spcBef>
              <a:spcAft>
                <a:spcPts val="0"/>
              </a:spcAft>
              <a:buClr>
                <a:srgbClr val="A5A5A5"/>
              </a:buClr>
              <a:buSzPts val="1400"/>
              <a:buChar char="•"/>
              <a:defRPr sz="1800">
                <a:solidFill>
                  <a:srgbClr val="7F7F7F"/>
                </a:solidFill>
              </a:defRPr>
            </a:lvl3pPr>
            <a:lvl4pPr marL="1828800" lvl="3" indent="-317500" algn="l" rtl="0">
              <a:lnSpc>
                <a:spcPct val="100000"/>
              </a:lnSpc>
              <a:spcBef>
                <a:spcPts val="300"/>
              </a:spcBef>
              <a:spcAft>
                <a:spcPts val="0"/>
              </a:spcAft>
              <a:buClr>
                <a:srgbClr val="A5A5A5"/>
              </a:buClr>
              <a:buSzPts val="1400"/>
              <a:buChar char="–"/>
              <a:defRPr sz="1800">
                <a:solidFill>
                  <a:srgbClr val="7F7F7F"/>
                </a:solidFill>
              </a:defRPr>
            </a:lvl4pPr>
            <a:lvl5pPr marL="2286000" lvl="4" indent="-317500" algn="l" rtl="0">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228" name="Google Shape;228;p38"/>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rtl="0">
              <a:lnSpc>
                <a:spcPct val="100000"/>
              </a:lnSpc>
              <a:spcBef>
                <a:spcPts val="375"/>
              </a:spcBef>
              <a:spcAft>
                <a:spcPts val="0"/>
              </a:spcAft>
              <a:buClr>
                <a:srgbClr val="A5A5A5"/>
              </a:buClr>
              <a:buSzPts val="1400"/>
              <a:buChar char="–"/>
              <a:defRPr sz="1800">
                <a:solidFill>
                  <a:srgbClr val="7F7F7F"/>
                </a:solidFill>
              </a:defRPr>
            </a:lvl2pPr>
            <a:lvl3pPr marL="1371600" lvl="2" indent="-317500" algn="l" rtl="0">
              <a:lnSpc>
                <a:spcPct val="100000"/>
              </a:lnSpc>
              <a:spcBef>
                <a:spcPts val="300"/>
              </a:spcBef>
              <a:spcAft>
                <a:spcPts val="0"/>
              </a:spcAft>
              <a:buClr>
                <a:srgbClr val="A5A5A5"/>
              </a:buClr>
              <a:buSzPts val="1400"/>
              <a:buFont typeface="Roboto"/>
              <a:buChar char="•"/>
              <a:defRPr sz="1800">
                <a:solidFill>
                  <a:srgbClr val="7F7F7F"/>
                </a:solidFill>
              </a:defRPr>
            </a:lvl3pPr>
            <a:lvl4pPr marL="1828800" lvl="3" indent="-317500" algn="l" rtl="0">
              <a:lnSpc>
                <a:spcPct val="100000"/>
              </a:lnSpc>
              <a:spcBef>
                <a:spcPts val="300"/>
              </a:spcBef>
              <a:spcAft>
                <a:spcPts val="0"/>
              </a:spcAft>
              <a:buClr>
                <a:srgbClr val="A5A5A5"/>
              </a:buClr>
              <a:buSzPts val="1400"/>
              <a:buChar char="–"/>
              <a:defRPr sz="1800">
                <a:solidFill>
                  <a:srgbClr val="7F7F7F"/>
                </a:solidFill>
              </a:defRPr>
            </a:lvl4pPr>
            <a:lvl5pPr marL="2286000" lvl="4" indent="-317500" algn="l" rtl="0">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cxnSp>
        <p:nvCxnSpPr>
          <p:cNvPr id="229" name="Google Shape;229;p38"/>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30" name="Google Shape;230;p38"/>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31" name="Google Shape;231;p38"/>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32" name="Google Shape;232;p3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33" name="Google Shape;233;p3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22163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Char char="●"/>
              <a:defRPr sz="3600"/>
            </a:lvl1pPr>
            <a:lvl2pPr lvl="1" algn="ctr" rtl="0">
              <a:spcBef>
                <a:spcPts val="0"/>
              </a:spcBef>
              <a:spcAft>
                <a:spcPts val="0"/>
              </a:spcAft>
              <a:buSzPts val="3600"/>
              <a:buChar char="○"/>
              <a:defRPr sz="3600"/>
            </a:lvl2pPr>
            <a:lvl3pPr lvl="2" algn="ctr" rtl="0">
              <a:spcBef>
                <a:spcPts val="0"/>
              </a:spcBef>
              <a:spcAft>
                <a:spcPts val="0"/>
              </a:spcAft>
              <a:buSzPts val="3600"/>
              <a:buChar char="■"/>
              <a:defRPr sz="3600"/>
            </a:lvl3pPr>
            <a:lvl4pPr lvl="3" algn="ctr" rtl="0">
              <a:spcBef>
                <a:spcPts val="0"/>
              </a:spcBef>
              <a:spcAft>
                <a:spcPts val="0"/>
              </a:spcAft>
              <a:buSzPts val="3600"/>
              <a:buChar char="●"/>
              <a:defRPr sz="3600"/>
            </a:lvl4pPr>
            <a:lvl5pPr lvl="4" algn="ctr" rtl="0">
              <a:spcBef>
                <a:spcPts val="0"/>
              </a:spcBef>
              <a:spcAft>
                <a:spcPts val="0"/>
              </a:spcAft>
              <a:buSzPts val="3600"/>
              <a:buChar char="○"/>
              <a:defRPr sz="3600"/>
            </a:lvl5pPr>
            <a:lvl6pPr lvl="5" algn="ctr" rtl="0">
              <a:spcBef>
                <a:spcPts val="0"/>
              </a:spcBef>
              <a:spcAft>
                <a:spcPts val="0"/>
              </a:spcAft>
              <a:buSzPts val="3600"/>
              <a:buChar char="■"/>
              <a:defRPr sz="3600"/>
            </a:lvl6pPr>
            <a:lvl7pPr lvl="6" algn="ctr" rtl="0">
              <a:spcBef>
                <a:spcPts val="0"/>
              </a:spcBef>
              <a:spcAft>
                <a:spcPts val="0"/>
              </a:spcAft>
              <a:buSzPts val="3600"/>
              <a:buChar char="●"/>
              <a:defRPr sz="3600"/>
            </a:lvl7pPr>
            <a:lvl8pPr lvl="7" algn="ctr" rtl="0">
              <a:spcBef>
                <a:spcPts val="0"/>
              </a:spcBef>
              <a:spcAft>
                <a:spcPts val="0"/>
              </a:spcAft>
              <a:buSzPts val="3600"/>
              <a:buChar char="○"/>
              <a:defRPr sz="3600"/>
            </a:lvl8pPr>
            <a:lvl9pPr lvl="8" algn="ctr" rtl="0">
              <a:spcBef>
                <a:spcPts val="0"/>
              </a:spcBef>
              <a:spcAft>
                <a:spcPts val="0"/>
              </a:spcAft>
              <a:buSzPts val="3600"/>
              <a:buChar char="■"/>
              <a:defRPr sz="3600"/>
            </a:lvl9pPr>
          </a:lstStyle>
          <a:p>
            <a:endParaRPr/>
          </a:p>
        </p:txBody>
      </p:sp>
      <p:sp>
        <p:nvSpPr>
          <p:cNvPr id="236" name="Google Shape;236;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78767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7"/>
        <p:cNvGrpSpPr/>
        <p:nvPr/>
      </p:nvGrpSpPr>
      <p:grpSpPr>
        <a:xfrm>
          <a:off x="0" y="0"/>
          <a:ext cx="0" cy="0"/>
          <a:chOff x="0" y="0"/>
          <a:chExt cx="0" cy="0"/>
        </a:xfrm>
      </p:grpSpPr>
      <p:sp>
        <p:nvSpPr>
          <p:cNvPr id="238" name="Google Shape;23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048964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41" name="Google Shape;241;p41"/>
          <p:cNvSpPr txBox="1">
            <a:spLocks noGrp="1"/>
          </p:cNvSpPr>
          <p:nvPr>
            <p:ph type="body" idx="1"/>
          </p:nvPr>
        </p:nvSpPr>
        <p:spPr>
          <a:xfrm>
            <a:off x="311700" y="1152475"/>
            <a:ext cx="8520600" cy="3416400"/>
          </a:xfrm>
          <a:prstGeom prst="rect">
            <a:avLst/>
          </a:prstGeom>
        </p:spPr>
        <p:txBody>
          <a:bodyPr spcFirstLastPara="1" wrap="square" lIns="91425" tIns="45700" rIns="91425" bIns="45700" anchor="t" anchorCtr="0">
            <a:noAutofit/>
          </a:bodyPr>
          <a:lstStyle>
            <a:lvl1pPr marL="457200" lvl="0" indent="-342900" rtl="0">
              <a:spcBef>
                <a:spcPts val="450"/>
              </a:spcBef>
              <a:spcAft>
                <a:spcPts val="0"/>
              </a:spcAft>
              <a:buSzPts val="1800"/>
              <a:buChar char="•"/>
              <a:defRPr/>
            </a:lvl1pPr>
            <a:lvl2pPr marL="914400" lvl="1" indent="-342900" rtl="0">
              <a:spcBef>
                <a:spcPts val="375"/>
              </a:spcBef>
              <a:spcAft>
                <a:spcPts val="0"/>
              </a:spcAft>
              <a:buSzPts val="1800"/>
              <a:buChar char="–"/>
              <a:defRPr/>
            </a:lvl2pPr>
            <a:lvl3pPr marL="1371600" lvl="2" indent="-342900" rtl="0">
              <a:spcBef>
                <a:spcPts val="300"/>
              </a:spcBef>
              <a:spcAft>
                <a:spcPts val="0"/>
              </a:spcAft>
              <a:buSzPts val="1800"/>
              <a:buChar char="•"/>
              <a:defRPr/>
            </a:lvl3pPr>
            <a:lvl4pPr marL="1828800" lvl="3" indent="-342900" rtl="0">
              <a:spcBef>
                <a:spcPts val="300"/>
              </a:spcBef>
              <a:spcAft>
                <a:spcPts val="0"/>
              </a:spcAft>
              <a:buSzPts val="1800"/>
              <a:buChar char="–"/>
              <a:defRPr/>
            </a:lvl4pPr>
            <a:lvl5pPr marL="2286000" lvl="4" indent="-342900" rtl="0">
              <a:spcBef>
                <a:spcPts val="300"/>
              </a:spcBef>
              <a:spcAft>
                <a:spcPts val="0"/>
              </a:spcAft>
              <a:buSzPts val="1800"/>
              <a:buChar char="•"/>
              <a:defRPr/>
            </a:lvl5pPr>
            <a:lvl6pPr marL="2743200" lvl="5" indent="-342900" rtl="0">
              <a:spcBef>
                <a:spcPts val="300"/>
              </a:spcBef>
              <a:spcAft>
                <a:spcPts val="0"/>
              </a:spcAft>
              <a:buSzPts val="1800"/>
              <a:buChar char="•"/>
              <a:defRPr/>
            </a:lvl6pPr>
            <a:lvl7pPr marL="3200400" lvl="6" indent="-342900" rtl="0">
              <a:spcBef>
                <a:spcPts val="300"/>
              </a:spcBef>
              <a:spcAft>
                <a:spcPts val="0"/>
              </a:spcAft>
              <a:buSzPts val="1800"/>
              <a:buChar char="•"/>
              <a:defRPr/>
            </a:lvl7pPr>
            <a:lvl8pPr marL="3657600" lvl="7" indent="-342900" rtl="0">
              <a:spcBef>
                <a:spcPts val="300"/>
              </a:spcBef>
              <a:spcAft>
                <a:spcPts val="0"/>
              </a:spcAft>
              <a:buSzPts val="1800"/>
              <a:buChar char="•"/>
              <a:defRPr/>
            </a:lvl8pPr>
            <a:lvl9pPr marL="4114800" lvl="8" indent="-342900" rtl="0">
              <a:spcBef>
                <a:spcPts val="300"/>
              </a:spcBef>
              <a:spcAft>
                <a:spcPts val="0"/>
              </a:spcAft>
              <a:buSzPts val="1800"/>
              <a:buChar char="•"/>
              <a:defRPr/>
            </a:lvl9pPr>
          </a:lstStyle>
          <a:p>
            <a:endParaRPr/>
          </a:p>
        </p:txBody>
      </p:sp>
      <p:sp>
        <p:nvSpPr>
          <p:cNvPr id="242" name="Google Shape;242;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450358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3"/>
        <p:cNvGrpSpPr/>
        <p:nvPr/>
      </p:nvGrpSpPr>
      <p:grpSpPr>
        <a:xfrm>
          <a:off x="0" y="0"/>
          <a:ext cx="0" cy="0"/>
          <a:chOff x="0" y="0"/>
          <a:chExt cx="0" cy="0"/>
        </a:xfrm>
      </p:grpSpPr>
      <p:sp>
        <p:nvSpPr>
          <p:cNvPr id="244" name="Google Shape;244;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45" name="Google Shape;24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02244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2"/>
        <p:cNvGrpSpPr/>
        <p:nvPr/>
      </p:nvGrpSpPr>
      <p:grpSpPr>
        <a:xfrm>
          <a:off x="0" y="0"/>
          <a:ext cx="0" cy="0"/>
          <a:chOff x="0" y="0"/>
          <a:chExt cx="0" cy="0"/>
        </a:xfrm>
      </p:grpSpPr>
      <p:sp>
        <p:nvSpPr>
          <p:cNvPr id="73" name="Google Shape;73;p16"/>
          <p:cNvSpPr/>
          <p:nvPr/>
        </p:nvSpPr>
        <p:spPr>
          <a:xfrm>
            <a:off x="3949887" y="2100263"/>
            <a:ext cx="4396883" cy="3043237"/>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74" name="Google Shape;74;p16"/>
          <p:cNvSpPr/>
          <p:nvPr/>
        </p:nvSpPr>
        <p:spPr>
          <a:xfrm>
            <a:off x="2518941" y="0"/>
            <a:ext cx="6583784" cy="5143500"/>
          </a:xfrm>
          <a:prstGeom prst="parallelogram">
            <a:avLst>
              <a:gd name="adj" fmla="val 100155"/>
            </a:avLst>
          </a:prstGeom>
          <a:solidFill>
            <a:srgbClr val="172C34">
              <a:alpha val="3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75" name="Google Shape;75;p16"/>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76" name="Google Shape;76;p16"/>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77" name="Google Shape;77;p16"/>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78" name="Google Shape;78;p16"/>
          <p:cNvSpPr/>
          <p:nvPr/>
        </p:nvSpPr>
        <p:spPr>
          <a:xfrm>
            <a:off x="602311" y="2098623"/>
            <a:ext cx="1463040" cy="18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accent3"/>
              </a:solidFill>
              <a:latin typeface="Roboto"/>
              <a:ea typeface="Roboto"/>
              <a:cs typeface="Roboto"/>
              <a:sym typeface="Roboto"/>
            </a:endParaRPr>
          </a:p>
        </p:txBody>
      </p:sp>
      <p:sp>
        <p:nvSpPr>
          <p:cNvPr id="79" name="Google Shape;79;p16"/>
          <p:cNvSpPr txBox="1">
            <a:spLocks noGrp="1"/>
          </p:cNvSpPr>
          <p:nvPr>
            <p:ph type="title"/>
          </p:nvPr>
        </p:nvSpPr>
        <p:spPr>
          <a:xfrm>
            <a:off x="602311" y="2352853"/>
            <a:ext cx="7990777" cy="1520568"/>
          </a:xfrm>
          <a:prstGeom prst="rect">
            <a:avLst/>
          </a:prstGeom>
          <a:noFill/>
          <a:ln>
            <a:noFill/>
          </a:ln>
        </p:spPr>
        <p:txBody>
          <a:bodyPr spcFirstLastPara="1" wrap="square" lIns="0" tIns="45700" rIns="91425" bIns="45700" anchor="t" anchorCtr="0">
            <a:noAutofit/>
          </a:bodyPr>
          <a:lstStyle>
            <a:lvl1pPr marR="0" lvl="0" algn="l" rtl="0">
              <a:lnSpc>
                <a:spcPct val="80000"/>
              </a:lnSpc>
              <a:spcBef>
                <a:spcPts val="0"/>
              </a:spcBef>
              <a:spcAft>
                <a:spcPts val="0"/>
              </a:spcAft>
              <a:buClr>
                <a:schemeClr val="lt1"/>
              </a:buClr>
              <a:buSzPts val="3800"/>
              <a:buFont typeface="Lato"/>
              <a:buNone/>
              <a:defRPr sz="38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Multi-use w/ Subtitle">
  <p:cSld name="Multi-use w/ Subtitle">
    <p:spTree>
      <p:nvGrpSpPr>
        <p:cNvPr id="1" name="Shape 210"/>
        <p:cNvGrpSpPr/>
        <p:nvPr/>
      </p:nvGrpSpPr>
      <p:grpSpPr>
        <a:xfrm>
          <a:off x="0" y="0"/>
          <a:ext cx="0" cy="0"/>
          <a:chOff x="0" y="0"/>
          <a:chExt cx="0" cy="0"/>
        </a:xfrm>
      </p:grpSpPr>
      <p:pic>
        <p:nvPicPr>
          <p:cNvPr id="211" name="Google Shape;211;gad895ab85b_0_1060"/>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12" name="Google Shape;212;gad895ab85b_0_1060"/>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3" name="Google Shape;213;gad895ab85b_0_1060"/>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214" name="Google Shape;214;gad895ab85b_0_106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cxnSp>
        <p:nvCxnSpPr>
          <p:cNvPr id="215" name="Google Shape;215;gad895ab85b_0_1060"/>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216" name="Google Shape;216;gad895ab85b_0_106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17" name="Google Shape;217;gad895ab85b_0_106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
        <p:nvSpPr>
          <p:cNvPr id="218" name="Google Shape;218;gad895ab85b_0_106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9350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Multi-use Blank w/ Footer">
  <p:cSld name="Multi-use Blank w/ Footer">
    <p:spTree>
      <p:nvGrpSpPr>
        <p:cNvPr id="1" name="Shape 228"/>
        <p:cNvGrpSpPr/>
        <p:nvPr/>
      </p:nvGrpSpPr>
      <p:grpSpPr>
        <a:xfrm>
          <a:off x="0" y="0"/>
          <a:ext cx="0" cy="0"/>
          <a:chOff x="0" y="0"/>
          <a:chExt cx="0" cy="0"/>
        </a:xfrm>
      </p:grpSpPr>
      <p:pic>
        <p:nvPicPr>
          <p:cNvPr id="229" name="Google Shape;229;gad895ab85b_0_1080"/>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30" name="Google Shape;230;gad895ab85b_0_108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31" name="Google Shape;231;gad895ab85b_0_108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32" name="Google Shape;232;gad895ab85b_0_108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96607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233"/>
        <p:cNvGrpSpPr/>
        <p:nvPr/>
      </p:nvGrpSpPr>
      <p:grpSpPr>
        <a:xfrm>
          <a:off x="0" y="0"/>
          <a:ext cx="0" cy="0"/>
          <a:chOff x="0" y="0"/>
          <a:chExt cx="0" cy="0"/>
        </a:xfrm>
      </p:grpSpPr>
      <p:sp>
        <p:nvSpPr>
          <p:cNvPr id="234" name="Google Shape;234;gad895ab85b_0_1086"/>
          <p:cNvSpPr/>
          <p:nvPr/>
        </p:nvSpPr>
        <p:spPr>
          <a:xfrm>
            <a:off x="3984812" y="2100263"/>
            <a:ext cx="4396800" cy="3043200"/>
          </a:xfrm>
          <a:prstGeom prst="parallelogram">
            <a:avLst>
              <a:gd name="adj" fmla="val 100155"/>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35" name="Google Shape;235;gad895ab85b_0_1086"/>
          <p:cNvSpPr/>
          <p:nvPr/>
        </p:nvSpPr>
        <p:spPr>
          <a:xfrm>
            <a:off x="2560216" y="0"/>
            <a:ext cx="6583800" cy="5143500"/>
          </a:xfrm>
          <a:prstGeom prst="parallelogram">
            <a:avLst>
              <a:gd name="adj" fmla="val 100155"/>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36" name="Google Shape;236;gad895ab85b_0_1086"/>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37" name="Google Shape;237;gad895ab85b_0_1086"/>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38" name="Google Shape;238;gad895ab85b_0_1086"/>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39" name="Google Shape;239;gad895ab85b_0_1086"/>
          <p:cNvSpPr txBox="1">
            <a:spLocks noGrp="1"/>
          </p:cNvSpPr>
          <p:nvPr>
            <p:ph type="title"/>
          </p:nvPr>
        </p:nvSpPr>
        <p:spPr>
          <a:xfrm>
            <a:off x="594360" y="1152525"/>
            <a:ext cx="6035100" cy="10362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dk1"/>
              </a:buClr>
              <a:buSzPts val="3400"/>
              <a:buFont typeface="Lato"/>
              <a:buNone/>
              <a:defRPr sz="3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0" name="Google Shape;240;gad895ab85b_0_1086"/>
          <p:cNvSpPr txBox="1">
            <a:spLocks noGrp="1"/>
          </p:cNvSpPr>
          <p:nvPr>
            <p:ph type="body" idx="1"/>
          </p:nvPr>
        </p:nvSpPr>
        <p:spPr>
          <a:xfrm>
            <a:off x="594360" y="2194560"/>
            <a:ext cx="6035100" cy="299400"/>
          </a:xfrm>
          <a:prstGeom prst="rect">
            <a:avLst/>
          </a:prstGeom>
          <a:noFill/>
          <a:ln>
            <a:noFill/>
          </a:ln>
        </p:spPr>
        <p:txBody>
          <a:bodyPr spcFirstLastPara="1" wrap="square" lIns="0" tIns="22850" rIns="91425" bIns="45700" anchor="t" anchorCtr="0">
            <a:noAutofit/>
          </a:bodyPr>
          <a:lstStyle>
            <a:lvl1pPr marL="457200" lvl="0" indent="-228600" algn="l">
              <a:lnSpc>
                <a:spcPct val="100000"/>
              </a:lnSpc>
              <a:spcBef>
                <a:spcPts val="450"/>
              </a:spcBef>
              <a:spcAft>
                <a:spcPts val="0"/>
              </a:spcAft>
              <a:buSzPts val="1440"/>
              <a:buNone/>
              <a:defRPr sz="1800" b="0" i="0">
                <a:solidFill>
                  <a:srgbClr val="A5A5A5"/>
                </a:solidFill>
                <a:latin typeface="Lato"/>
                <a:ea typeface="Lato"/>
                <a:cs typeface="Lato"/>
                <a:sym typeface="La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1" name="Google Shape;241;gad895ab85b_0_1086"/>
          <p:cNvSpPr/>
          <p:nvPr/>
        </p:nvSpPr>
        <p:spPr>
          <a:xfrm>
            <a:off x="594360" y="640080"/>
            <a:ext cx="1645920" cy="200496"/>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62634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500"/>
                                        <p:tgtEl>
                                          <p:spTgt spid="235"/>
                                        </p:tgtEl>
                                      </p:cBhvr>
                                    </p:animEffect>
                                  </p:childTnLst>
                                </p:cTn>
                              </p:par>
                              <p:par>
                                <p:cTn id="8" presetID="10" presetClass="entr" presetSubtype="0"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fade">
                                      <p:cBhvr>
                                        <p:cTn id="10" dur="500"/>
                                        <p:tgtEl>
                                          <p:spTgt spid="234"/>
                                        </p:tgtEl>
                                      </p:cBhvr>
                                    </p:animEffect>
                                  </p:childTnLst>
                                </p:cTn>
                              </p:par>
                              <p:par>
                                <p:cTn id="11" presetID="10" presetClass="entr" presetSubtype="0" fill="hold" nodeType="withEffect">
                                  <p:stCondLst>
                                    <p:cond delay="0"/>
                                  </p:stCondLst>
                                  <p:childTnLst>
                                    <p:set>
                                      <p:cBhvr>
                                        <p:cTn id="12" dur="1" fill="hold">
                                          <p:stCondLst>
                                            <p:cond delay="0"/>
                                          </p:stCondLst>
                                        </p:cTn>
                                        <p:tgtEl>
                                          <p:spTgt spid="236"/>
                                        </p:tgtEl>
                                        <p:attrNameLst>
                                          <p:attrName>style.visibility</p:attrName>
                                        </p:attrNameLst>
                                      </p:cBhvr>
                                      <p:to>
                                        <p:strVal val="visible"/>
                                      </p:to>
                                    </p:set>
                                    <p:animEffect transition="in" filter="fade">
                                      <p:cBhvr>
                                        <p:cTn id="13" dur="500"/>
                                        <p:tgtEl>
                                          <p:spTgt spid="236"/>
                                        </p:tgtEl>
                                      </p:cBhvr>
                                    </p:animEffect>
                                  </p:childTnLst>
                                </p:cTn>
                              </p:par>
                              <p:par>
                                <p:cTn id="14" presetID="10" presetClass="entr" presetSubtype="0" fill="hold" nodeType="withEffect">
                                  <p:stCondLst>
                                    <p:cond delay="0"/>
                                  </p:stCondLst>
                                  <p:childTnLst>
                                    <p:set>
                                      <p:cBhvr>
                                        <p:cTn id="15" dur="1" fill="hold">
                                          <p:stCondLst>
                                            <p:cond delay="0"/>
                                          </p:stCondLst>
                                        </p:cTn>
                                        <p:tgtEl>
                                          <p:spTgt spid="238"/>
                                        </p:tgtEl>
                                        <p:attrNameLst>
                                          <p:attrName>style.visibility</p:attrName>
                                        </p:attrNameLst>
                                      </p:cBhvr>
                                      <p:to>
                                        <p:strVal val="visible"/>
                                      </p:to>
                                    </p:set>
                                    <p:animEffect transition="in" filter="fade">
                                      <p:cBhvr>
                                        <p:cTn id="16" dur="500"/>
                                        <p:tgtEl>
                                          <p:spTgt spid="238"/>
                                        </p:tgtEl>
                                      </p:cBhvr>
                                    </p:animEffect>
                                  </p:childTnLst>
                                </p:cTn>
                              </p:par>
                              <p:par>
                                <p:cTn id="17" presetID="10" presetClass="entr" presetSubtype="0" fill="hold" nodeType="with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2"/>
        <p:cNvGrpSpPr/>
        <p:nvPr/>
      </p:nvGrpSpPr>
      <p:grpSpPr>
        <a:xfrm>
          <a:off x="0" y="0"/>
          <a:ext cx="0" cy="0"/>
          <a:chOff x="0" y="0"/>
          <a:chExt cx="0" cy="0"/>
        </a:xfrm>
      </p:grpSpPr>
      <p:sp>
        <p:nvSpPr>
          <p:cNvPr id="243" name="Google Shape;243;gad895ab85b_0_1095"/>
          <p:cNvSpPr/>
          <p:nvPr/>
        </p:nvSpPr>
        <p:spPr>
          <a:xfrm>
            <a:off x="3984812" y="2100263"/>
            <a:ext cx="4396800" cy="3043200"/>
          </a:xfrm>
          <a:prstGeom prst="parallelogram">
            <a:avLst>
              <a:gd name="adj" fmla="val 100155"/>
            </a:avLst>
          </a:prstGeom>
          <a:solidFill>
            <a:srgbClr val="D8D8D8">
              <a:alpha val="8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44" name="Google Shape;244;gad895ab85b_0_1095"/>
          <p:cNvSpPr/>
          <p:nvPr/>
        </p:nvSpPr>
        <p:spPr>
          <a:xfrm>
            <a:off x="2560216" y="0"/>
            <a:ext cx="6583800"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45" name="Google Shape;245;gad895ab85b_0_1095"/>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46" name="Google Shape;246;gad895ab85b_0_1095"/>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47" name="Google Shape;247;gad895ab85b_0_1095"/>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48" name="Google Shape;248;gad895ab85b_0_1095"/>
          <p:cNvSpPr/>
          <p:nvPr/>
        </p:nvSpPr>
        <p:spPr>
          <a:xfrm>
            <a:off x="602311" y="2098623"/>
            <a:ext cx="1463100" cy="1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accent3"/>
              </a:solidFill>
              <a:latin typeface="Roboto"/>
              <a:ea typeface="Roboto"/>
              <a:cs typeface="Roboto"/>
              <a:sym typeface="Roboto"/>
            </a:endParaRPr>
          </a:p>
        </p:txBody>
      </p:sp>
      <p:sp>
        <p:nvSpPr>
          <p:cNvPr id="249" name="Google Shape;249;gad895ab85b_0_1095"/>
          <p:cNvSpPr txBox="1">
            <a:spLocks noGrp="1"/>
          </p:cNvSpPr>
          <p:nvPr>
            <p:ph type="title"/>
          </p:nvPr>
        </p:nvSpPr>
        <p:spPr>
          <a:xfrm>
            <a:off x="602311" y="2352853"/>
            <a:ext cx="7990800" cy="1520700"/>
          </a:xfrm>
          <a:prstGeom prst="rect">
            <a:avLst/>
          </a:prstGeom>
          <a:noFill/>
          <a:ln>
            <a:noFill/>
          </a:ln>
        </p:spPr>
        <p:txBody>
          <a:bodyPr spcFirstLastPara="1" wrap="square" lIns="0" tIns="45700" rIns="91425" bIns="45700" anchor="t" anchorCtr="0">
            <a:noAutofit/>
          </a:bodyPr>
          <a:lstStyle>
            <a:lvl1pPr marR="0" lvl="0" algn="l" rtl="0">
              <a:lnSpc>
                <a:spcPct val="80000"/>
              </a:lnSpc>
              <a:spcBef>
                <a:spcPts val="0"/>
              </a:spcBef>
              <a:spcAft>
                <a:spcPts val="0"/>
              </a:spcAft>
              <a:buClr>
                <a:schemeClr val="dk1"/>
              </a:buClr>
              <a:buSzPts val="3800"/>
              <a:buFont typeface="Lato"/>
              <a:buNone/>
              <a:defRPr sz="38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7530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500"/>
                                        <p:tgtEl>
                                          <p:spTgt spid="244"/>
                                        </p:tgtEl>
                                      </p:cBhvr>
                                    </p:animEffect>
                                  </p:childTnLst>
                                </p:cTn>
                              </p:par>
                              <p:par>
                                <p:cTn id="8" presetID="10" presetClass="entr" presetSubtype="0" fill="hold" nodeType="withEffect">
                                  <p:stCondLst>
                                    <p:cond delay="100"/>
                                  </p:stCondLst>
                                  <p:childTnLst>
                                    <p:set>
                                      <p:cBhvr>
                                        <p:cTn id="9" dur="1" fill="hold">
                                          <p:stCondLst>
                                            <p:cond delay="0"/>
                                          </p:stCondLst>
                                        </p:cTn>
                                        <p:tgtEl>
                                          <p:spTgt spid="243"/>
                                        </p:tgtEl>
                                        <p:attrNameLst>
                                          <p:attrName>style.visibility</p:attrName>
                                        </p:attrNameLst>
                                      </p:cBhvr>
                                      <p:to>
                                        <p:strVal val="visible"/>
                                      </p:to>
                                    </p:set>
                                    <p:animEffect transition="in" filter="fade">
                                      <p:cBhvr>
                                        <p:cTn id="10" dur="400"/>
                                        <p:tgtEl>
                                          <p:spTgt spid="243"/>
                                        </p:tgtEl>
                                      </p:cBhvr>
                                    </p:animEffect>
                                  </p:childTnLst>
                                </p:cTn>
                              </p:par>
                              <p:par>
                                <p:cTn id="11" presetID="10" presetClass="entr" presetSubtype="0" fill="hold" nodeType="withEffect">
                                  <p:stCondLst>
                                    <p:cond delay="0"/>
                                  </p:stCondLst>
                                  <p:childTnLst>
                                    <p:set>
                                      <p:cBhvr>
                                        <p:cTn id="12" dur="1" fill="hold">
                                          <p:stCondLst>
                                            <p:cond delay="0"/>
                                          </p:stCondLst>
                                        </p:cTn>
                                        <p:tgtEl>
                                          <p:spTgt spid="245"/>
                                        </p:tgtEl>
                                        <p:attrNameLst>
                                          <p:attrName>style.visibility</p:attrName>
                                        </p:attrNameLst>
                                      </p:cBhvr>
                                      <p:to>
                                        <p:strVal val="visible"/>
                                      </p:to>
                                    </p:set>
                                    <p:animEffect transition="in" filter="fade">
                                      <p:cBhvr>
                                        <p:cTn id="13" dur="500"/>
                                        <p:tgtEl>
                                          <p:spTgt spid="245"/>
                                        </p:tgtEl>
                                      </p:cBhvr>
                                    </p:animEffect>
                                  </p:childTnLst>
                                </p:cTn>
                              </p:par>
                              <p:par>
                                <p:cTn id="14" presetID="10" presetClass="entr" presetSubtype="0" fill="hold" nodeType="withEffect">
                                  <p:stCondLst>
                                    <p:cond delay="0"/>
                                  </p:stCondLst>
                                  <p:childTnLst>
                                    <p:set>
                                      <p:cBhvr>
                                        <p:cTn id="15" dur="1" fill="hold">
                                          <p:stCondLst>
                                            <p:cond delay="0"/>
                                          </p:stCondLst>
                                        </p:cTn>
                                        <p:tgtEl>
                                          <p:spTgt spid="246"/>
                                        </p:tgtEl>
                                        <p:attrNameLst>
                                          <p:attrName>style.visibility</p:attrName>
                                        </p:attrNameLst>
                                      </p:cBhvr>
                                      <p:to>
                                        <p:strVal val="visible"/>
                                      </p:to>
                                    </p:set>
                                    <p:animEffect transition="in" filter="fade">
                                      <p:cBhvr>
                                        <p:cTn id="16" dur="500"/>
                                        <p:tgtEl>
                                          <p:spTgt spid="246"/>
                                        </p:tgtEl>
                                      </p:cBhvr>
                                    </p:animEffect>
                                  </p:childTnLst>
                                </p:cTn>
                              </p:par>
                              <p:par>
                                <p:cTn id="17" presetID="10" presetClass="entr" presetSubtype="0" fill="hold" nodeType="withEffect">
                                  <p:stCondLst>
                                    <p:cond delay="0"/>
                                  </p:stCondLst>
                                  <p:childTnLst>
                                    <p:set>
                                      <p:cBhvr>
                                        <p:cTn id="18" dur="1" fill="hold">
                                          <p:stCondLst>
                                            <p:cond delay="0"/>
                                          </p:stCondLst>
                                        </p:cTn>
                                        <p:tgtEl>
                                          <p:spTgt spid="247"/>
                                        </p:tgtEl>
                                        <p:attrNameLst>
                                          <p:attrName>style.visibility</p:attrName>
                                        </p:attrNameLst>
                                      </p:cBhvr>
                                      <p:to>
                                        <p:strVal val="visible"/>
                                      </p:to>
                                    </p:set>
                                    <p:animEffect transition="in" filter="fade">
                                      <p:cBhvr>
                                        <p:cTn id="19"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250"/>
        <p:cNvGrpSpPr/>
        <p:nvPr/>
      </p:nvGrpSpPr>
      <p:grpSpPr>
        <a:xfrm>
          <a:off x="0" y="0"/>
          <a:ext cx="0" cy="0"/>
          <a:chOff x="0" y="0"/>
          <a:chExt cx="0" cy="0"/>
        </a:xfrm>
      </p:grpSpPr>
      <p:sp>
        <p:nvSpPr>
          <p:cNvPr id="251" name="Google Shape;251;gad895ab85b_0_1103"/>
          <p:cNvSpPr/>
          <p:nvPr/>
        </p:nvSpPr>
        <p:spPr>
          <a:xfrm>
            <a:off x="419100" y="640080"/>
            <a:ext cx="2377500" cy="1325100"/>
          </a:xfrm>
          <a:prstGeom prst="rect">
            <a:avLst/>
          </a:prstGeom>
          <a:solidFill>
            <a:srgbClr val="172C34">
              <a:alpha val="6666"/>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60"/>
              <a:buFont typeface="Arial"/>
              <a:buNone/>
            </a:pPr>
            <a:endParaRPr sz="760" b="0" i="0" u="none" strike="noStrike" cap="none">
              <a:solidFill>
                <a:schemeClr val="lt1"/>
              </a:solidFill>
              <a:latin typeface="Roboto"/>
              <a:ea typeface="Roboto"/>
              <a:cs typeface="Roboto"/>
              <a:sym typeface="Roboto"/>
            </a:endParaRPr>
          </a:p>
        </p:txBody>
      </p:sp>
      <p:sp>
        <p:nvSpPr>
          <p:cNvPr id="252" name="Google Shape;252;gad895ab85b_0_1103"/>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53" name="Google Shape;253;gad895ab85b_0_1103"/>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254" name="Google Shape;254;gad895ab85b_0_1103"/>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255" name="Google Shape;255;gad895ab85b_0_1103"/>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a:lnSpc>
                <a:spcPct val="100000"/>
              </a:lnSpc>
              <a:spcBef>
                <a:spcPts val="0"/>
              </a:spcBef>
              <a:spcAft>
                <a:spcPts val="0"/>
              </a:spcAft>
              <a:buClr>
                <a:srgbClr val="BFBFBF"/>
              </a:buClr>
              <a:buSzPts val="960"/>
              <a:buFont typeface="Roboto"/>
              <a:buChar char="•"/>
              <a:defRPr sz="1200" b="0" i="0">
                <a:solidFill>
                  <a:srgbClr val="7F7F7F"/>
                </a:solidFill>
                <a:latin typeface="Roboto"/>
                <a:ea typeface="Roboto"/>
                <a:cs typeface="Roboto"/>
                <a:sym typeface="Roboto"/>
              </a:defRPr>
            </a:lvl1pPr>
            <a:lvl2pPr marL="914400" lvl="1" indent="-289560" algn="l">
              <a:lnSpc>
                <a:spcPct val="100000"/>
              </a:lnSpc>
              <a:spcBef>
                <a:spcPts val="600"/>
              </a:spcBef>
              <a:spcAft>
                <a:spcPts val="0"/>
              </a:spcAft>
              <a:buClr>
                <a:srgbClr val="BFBFBF"/>
              </a:buClr>
              <a:buSzPts val="960"/>
              <a:buChar char="–"/>
              <a:defRPr sz="1200" b="0" i="0">
                <a:solidFill>
                  <a:srgbClr val="7F7F7F"/>
                </a:solidFill>
                <a:latin typeface="Roboto"/>
                <a:ea typeface="Roboto"/>
                <a:cs typeface="Roboto"/>
                <a:sym typeface="Roboto"/>
              </a:defRPr>
            </a:lvl2pPr>
            <a:lvl3pPr marL="1371600" lvl="2" indent="-289560" algn="l">
              <a:lnSpc>
                <a:spcPct val="100000"/>
              </a:lnSpc>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3pPr>
            <a:lvl4pPr marL="1828800" lvl="3" indent="-289560" algn="l">
              <a:lnSpc>
                <a:spcPct val="100000"/>
              </a:lnSpc>
              <a:spcBef>
                <a:spcPts val="600"/>
              </a:spcBef>
              <a:spcAft>
                <a:spcPts val="0"/>
              </a:spcAft>
              <a:buClr>
                <a:srgbClr val="BFBFBF"/>
              </a:buClr>
              <a:buSzPts val="960"/>
              <a:buChar char="–"/>
              <a:defRPr sz="1200" b="0" i="0">
                <a:solidFill>
                  <a:srgbClr val="7F7F7F"/>
                </a:solidFill>
                <a:latin typeface="Roboto"/>
                <a:ea typeface="Roboto"/>
                <a:cs typeface="Roboto"/>
                <a:sym typeface="Roboto"/>
              </a:defRPr>
            </a:lvl4pPr>
            <a:lvl5pPr marL="2286000" lvl="4" indent="-289560" algn="l">
              <a:lnSpc>
                <a:spcPct val="100000"/>
              </a:lnSpc>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5pPr>
            <a:lvl6pPr marL="2743200" lvl="5" indent="-342900" algn="l">
              <a:lnSpc>
                <a:spcPct val="100000"/>
              </a:lnSpc>
              <a:spcBef>
                <a:spcPts val="600"/>
              </a:spcBef>
              <a:spcAft>
                <a:spcPts val="0"/>
              </a:spcAft>
              <a:buClr>
                <a:schemeClr val="dk1"/>
              </a:buClr>
              <a:buSzPts val="1800"/>
              <a:buFont typeface="Roboto"/>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56" name="Google Shape;256;gad895ab85b_0_1103"/>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57" name="Google Shape;257;gad895ab85b_0_110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58" name="Google Shape;258;gad895ab85b_0_110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59" name="Google Shape;259;gad895ab85b_0_110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28152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260"/>
        <p:cNvGrpSpPr/>
        <p:nvPr/>
      </p:nvGrpSpPr>
      <p:grpSpPr>
        <a:xfrm>
          <a:off x="0" y="0"/>
          <a:ext cx="0" cy="0"/>
          <a:chOff x="0" y="0"/>
          <a:chExt cx="0" cy="0"/>
        </a:xfrm>
      </p:grpSpPr>
      <p:sp>
        <p:nvSpPr>
          <p:cNvPr id="261" name="Google Shape;261;gad895ab85b_0_1113"/>
          <p:cNvSpPr txBox="1">
            <a:spLocks noGrp="1"/>
          </p:cNvSpPr>
          <p:nvPr>
            <p:ph type="title"/>
          </p:nvPr>
        </p:nvSpPr>
        <p:spPr>
          <a:xfrm>
            <a:off x="419100" y="457200"/>
            <a:ext cx="8305800" cy="420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2" name="Google Shape;262;gad895ab85b_0_1113"/>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263" name="Google Shape;263;gad895ab85b_0_1113"/>
          <p:cNvSpPr txBox="1">
            <a:spLocks noGrp="1"/>
          </p:cNvSpPr>
          <p:nvPr>
            <p:ph type="body" idx="2"/>
          </p:nvPr>
        </p:nvSpPr>
        <p:spPr>
          <a:xfrm>
            <a:off x="419099" y="1603771"/>
            <a:ext cx="40386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4" name="Google Shape;264;gad895ab85b_0_1113"/>
          <p:cNvSpPr txBox="1">
            <a:spLocks noGrp="1"/>
          </p:cNvSpPr>
          <p:nvPr>
            <p:ph type="body" idx="3"/>
          </p:nvPr>
        </p:nvSpPr>
        <p:spPr>
          <a:xfrm>
            <a:off x="4683252" y="1603771"/>
            <a:ext cx="40416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rgbClr val="BFBFBF"/>
              </a:buClr>
              <a:buSzPts val="1440"/>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65" name="Google Shape;265;gad895ab85b_0_1113"/>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66" name="Google Shape;266;gad895ab85b_0_1113"/>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67" name="Google Shape;267;gad895ab85b_0_111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68" name="Google Shape;268;gad895ab85b_0_111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69" name="Google Shape;269;gad895ab85b_0_111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38050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1" name="Shape 281"/>
        <p:cNvGrpSpPr/>
        <p:nvPr/>
      </p:nvGrpSpPr>
      <p:grpSpPr>
        <a:xfrm>
          <a:off x="0" y="0"/>
          <a:ext cx="0" cy="0"/>
          <a:chOff x="0" y="0"/>
          <a:chExt cx="0" cy="0"/>
        </a:xfrm>
      </p:grpSpPr>
      <p:sp>
        <p:nvSpPr>
          <p:cNvPr id="282" name="Google Shape;282;gad895ab85b_0_1134"/>
          <p:cNvSpPr txBox="1">
            <a:spLocks noGrp="1"/>
          </p:cNvSpPr>
          <p:nvPr>
            <p:ph type="title"/>
          </p:nvPr>
        </p:nvSpPr>
        <p:spPr>
          <a:xfrm>
            <a:off x="419100" y="457200"/>
            <a:ext cx="8305800" cy="4206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3" name="Google Shape;283;gad895ab85b_0_1134"/>
          <p:cNvSpPr txBox="1">
            <a:spLocks noGrp="1"/>
          </p:cNvSpPr>
          <p:nvPr>
            <p:ph type="body" idx="1"/>
          </p:nvPr>
        </p:nvSpPr>
        <p:spPr>
          <a:xfrm>
            <a:off x="419100" y="914400"/>
            <a:ext cx="8305800" cy="308100"/>
          </a:xfrm>
          <a:prstGeom prst="rect">
            <a:avLst/>
          </a:prstGeom>
          <a:noFill/>
          <a:ln>
            <a:noFill/>
          </a:ln>
        </p:spPr>
        <p:txBody>
          <a:bodyPr spcFirstLastPara="1" wrap="square" lIns="0" tIns="22850" rIns="91425" bIns="45700" anchor="t" anchorCtr="0">
            <a:noAutofit/>
          </a:bodyPr>
          <a:lstStyle>
            <a:lvl1pPr marL="457200" lvl="0" indent="-228600" algn="l">
              <a:lnSpc>
                <a:spcPct val="100000"/>
              </a:lnSpc>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4" name="Google Shape;284;gad895ab85b_0_1134"/>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17500" algn="l">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5" name="Google Shape;285;gad895ab85b_0_1134"/>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20039" algn="l">
              <a:lnSpc>
                <a:spcPct val="100000"/>
              </a:lnSpc>
              <a:spcBef>
                <a:spcPts val="300"/>
              </a:spcBef>
              <a:spcAft>
                <a:spcPts val="0"/>
              </a:spcAft>
              <a:buClr>
                <a:srgbClr val="A5A5A5"/>
              </a:buClr>
              <a:buSzPts val="144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6" name="Google Shape;286;gad895ab85b_0_1134"/>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17500" algn="l">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7" name="Google Shape;287;gad895ab85b_0_1134"/>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Font typeface="Roboto"/>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17500" algn="l">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88" name="Google Shape;288;gad895ab85b_0_1134"/>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89" name="Google Shape;289;gad895ab85b_0_1134"/>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90" name="Google Shape;290;gad895ab85b_0_113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91" name="Google Shape;291;gad895ab85b_0_113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92" name="Google Shape;292;gad895ab85b_0_113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40193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enter Data Line">
  <p:cSld name="Center Data Line">
    <p:spTree>
      <p:nvGrpSpPr>
        <p:cNvPr id="1" name="Shape 293"/>
        <p:cNvGrpSpPr/>
        <p:nvPr/>
      </p:nvGrpSpPr>
      <p:grpSpPr>
        <a:xfrm>
          <a:off x="0" y="0"/>
          <a:ext cx="0" cy="0"/>
          <a:chOff x="0" y="0"/>
          <a:chExt cx="0" cy="0"/>
        </a:xfrm>
      </p:grpSpPr>
      <p:sp>
        <p:nvSpPr>
          <p:cNvPr id="294" name="Google Shape;294;gad895ab85b_0_1146"/>
          <p:cNvSpPr/>
          <p:nvPr/>
        </p:nvSpPr>
        <p:spPr>
          <a:xfrm>
            <a:off x="0" y="6342"/>
            <a:ext cx="9136480" cy="5137157"/>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F2F2F2">
              <a:alpha val="764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295" name="Google Shape;295;gad895ab85b_0_1146"/>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96" name="Google Shape;296;gad895ab85b_0_1146"/>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97" name="Google Shape;297;gad895ab85b_0_1146"/>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98" name="Google Shape;298;gad895ab85b_0_114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1004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299"/>
        <p:cNvGrpSpPr/>
        <p:nvPr/>
      </p:nvGrpSpPr>
      <p:grpSpPr>
        <a:xfrm>
          <a:off x="0" y="0"/>
          <a:ext cx="0" cy="0"/>
          <a:chOff x="0" y="0"/>
          <a:chExt cx="0" cy="0"/>
        </a:xfrm>
      </p:grpSpPr>
      <p:sp>
        <p:nvSpPr>
          <p:cNvPr id="300" name="Google Shape;300;gad895ab85b_0_1152"/>
          <p:cNvSpPr/>
          <p:nvPr/>
        </p:nvSpPr>
        <p:spPr>
          <a:xfrm>
            <a:off x="419100" y="853678"/>
            <a:ext cx="2402100" cy="3657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60"/>
              <a:buFont typeface="Arial"/>
              <a:buNone/>
            </a:pPr>
            <a:endParaRPr sz="760" b="0" i="0" u="none" strike="noStrike" cap="none">
              <a:solidFill>
                <a:schemeClr val="lt1"/>
              </a:solidFill>
              <a:latin typeface="Roboto"/>
              <a:ea typeface="Roboto"/>
              <a:cs typeface="Roboto"/>
              <a:sym typeface="Roboto"/>
            </a:endParaRPr>
          </a:p>
        </p:txBody>
      </p:sp>
      <p:sp>
        <p:nvSpPr>
          <p:cNvPr id="301" name="Google Shape;301;gad895ab85b_0_1152"/>
          <p:cNvSpPr txBox="1">
            <a:spLocks noGrp="1"/>
          </p:cNvSpPr>
          <p:nvPr>
            <p:ph type="title"/>
          </p:nvPr>
        </p:nvSpPr>
        <p:spPr>
          <a:xfrm>
            <a:off x="515508" y="1975701"/>
            <a:ext cx="2196600" cy="698700"/>
          </a:xfrm>
          <a:prstGeom prst="rect">
            <a:avLst/>
          </a:prstGeom>
          <a:noFill/>
          <a:ln>
            <a:noFill/>
          </a:ln>
        </p:spPr>
        <p:txBody>
          <a:bodyPr spcFirstLastPara="1" wrap="square" lIns="91425" tIns="45700" rIns="91425" bIns="45700" anchor="b" anchorCtr="0">
            <a:noAutofit/>
          </a:bodyPr>
          <a:lstStyle>
            <a:lvl1pPr marR="0" lvl="0" algn="l" rtl="0">
              <a:lnSpc>
                <a:spcPct val="80000"/>
              </a:lnSpc>
              <a:spcBef>
                <a:spcPts val="0"/>
              </a:spcBef>
              <a:spcAft>
                <a:spcPts val="0"/>
              </a:spcAft>
              <a:buClr>
                <a:srgbClr val="7F7F7F"/>
              </a:buClr>
              <a:buSzPts val="1200"/>
              <a:buFont typeface="Lato"/>
              <a:buNone/>
              <a:defRPr sz="1200" b="0" i="0" u="none" strike="noStrike" cap="none">
                <a:solidFill>
                  <a:srgbClr val="7F7F7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2" name="Google Shape;302;gad895ab85b_0_1152"/>
          <p:cNvSpPr>
            <a:spLocks noGrp="1"/>
          </p:cNvSpPr>
          <p:nvPr>
            <p:ph type="pic" idx="2"/>
          </p:nvPr>
        </p:nvSpPr>
        <p:spPr>
          <a:xfrm>
            <a:off x="2960927" y="853678"/>
            <a:ext cx="5763900" cy="3657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50"/>
              </a:spcBef>
              <a:spcAft>
                <a:spcPts val="0"/>
              </a:spcAft>
              <a:buClr>
                <a:srgbClr val="B4B4B4"/>
              </a:buClr>
              <a:buSzPts val="1440"/>
              <a:buFont typeface="Arial"/>
              <a:buChar char="•"/>
              <a:defRPr sz="1800" b="0" i="0" u="none" strike="noStrike" cap="none">
                <a:solidFill>
                  <a:srgbClr val="7F7F7F"/>
                </a:solidFill>
                <a:latin typeface="Roboto"/>
                <a:ea typeface="Roboto"/>
                <a:cs typeface="Roboto"/>
                <a:sym typeface="Roboto"/>
              </a:defRPr>
            </a:lvl1pPr>
            <a:lvl2pPr marR="0" lvl="1" algn="l" rtl="0">
              <a:lnSpc>
                <a:spcPct val="100000"/>
              </a:lnSpc>
              <a:spcBef>
                <a:spcPts val="375"/>
              </a:spcBef>
              <a:spcAft>
                <a:spcPts val="0"/>
              </a:spcAft>
              <a:buClr>
                <a:srgbClr val="BFBFBF"/>
              </a:buClr>
              <a:buSzPts val="1200"/>
              <a:buFont typeface="Arial"/>
              <a:buChar char="•"/>
              <a:defRPr sz="1500" b="0" i="0" u="none" strike="noStrike" cap="none">
                <a:solidFill>
                  <a:srgbClr val="7F7F7F"/>
                </a:solidFill>
                <a:latin typeface="Roboto"/>
                <a:ea typeface="Roboto"/>
                <a:cs typeface="Roboto"/>
                <a:sym typeface="Roboto"/>
              </a:defRPr>
            </a:lvl2pPr>
            <a:lvl3pPr marR="0" lvl="2" algn="l" rtl="0">
              <a:lnSpc>
                <a:spcPct val="100000"/>
              </a:lnSpc>
              <a:spcBef>
                <a:spcPts val="300"/>
              </a:spcBef>
              <a:spcAft>
                <a:spcPts val="0"/>
              </a:spcAft>
              <a:buClr>
                <a:srgbClr val="BFBFBF"/>
              </a:buClr>
              <a:buSzPts val="960"/>
              <a:buFont typeface="Arial"/>
              <a:buChar char="•"/>
              <a:defRPr sz="1200" b="0" i="0" u="none" strike="noStrike" cap="none">
                <a:solidFill>
                  <a:srgbClr val="7F7F7F"/>
                </a:solidFill>
                <a:latin typeface="Roboto"/>
                <a:ea typeface="Roboto"/>
                <a:cs typeface="Roboto"/>
                <a:sym typeface="Roboto"/>
              </a:defRPr>
            </a:lvl3pPr>
            <a:lvl4pPr marR="0" lvl="3" algn="l" rtl="0">
              <a:lnSpc>
                <a:spcPct val="100000"/>
              </a:lnSpc>
              <a:spcBef>
                <a:spcPts val="300"/>
              </a:spcBef>
              <a:spcAft>
                <a:spcPts val="0"/>
              </a:spcAft>
              <a:buClr>
                <a:srgbClr val="BFBFBF"/>
              </a:buClr>
              <a:buSzPts val="960"/>
              <a:buFont typeface="Arial"/>
              <a:buChar char="•"/>
              <a:defRPr sz="1200" b="0" i="0" u="none" strike="noStrike" cap="none">
                <a:solidFill>
                  <a:srgbClr val="7F7F7F"/>
                </a:solidFill>
                <a:latin typeface="Roboto"/>
                <a:ea typeface="Roboto"/>
                <a:cs typeface="Roboto"/>
                <a:sym typeface="Roboto"/>
              </a:defRPr>
            </a:lvl4pPr>
            <a:lvl5pPr marR="0" lvl="4" algn="l" rtl="0">
              <a:lnSpc>
                <a:spcPct val="100000"/>
              </a:lnSpc>
              <a:spcBef>
                <a:spcPts val="300"/>
              </a:spcBef>
              <a:spcAft>
                <a:spcPts val="0"/>
              </a:spcAft>
              <a:buClr>
                <a:srgbClr val="BFBFBF"/>
              </a:buClr>
              <a:buSzPts val="840"/>
              <a:buFont typeface="Arial"/>
              <a:buChar char="•"/>
              <a:defRPr sz="1050" b="0" i="0" u="none" strike="noStrike" cap="none">
                <a:solidFill>
                  <a:srgbClr val="7F7F7F"/>
                </a:solidFill>
                <a:latin typeface="Roboto"/>
                <a:ea typeface="Roboto"/>
                <a:cs typeface="Roboto"/>
                <a:sym typeface="Roboto"/>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303" name="Google Shape;303;gad895ab85b_0_1152"/>
          <p:cNvSpPr txBox="1">
            <a:spLocks noGrp="1"/>
          </p:cNvSpPr>
          <p:nvPr>
            <p:ph type="body" idx="1"/>
          </p:nvPr>
        </p:nvSpPr>
        <p:spPr>
          <a:xfrm>
            <a:off x="515508" y="922283"/>
            <a:ext cx="2196600" cy="1000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450"/>
              </a:spcBef>
              <a:spcAft>
                <a:spcPts val="0"/>
              </a:spcAft>
              <a:buSzPts val="960"/>
              <a:buNone/>
              <a:defRPr sz="1200" b="0" i="0">
                <a:solidFill>
                  <a:srgbClr val="7F7F7F"/>
                </a:solidFill>
                <a:latin typeface="Roboto Medium"/>
                <a:ea typeface="Roboto Medium"/>
                <a:cs typeface="Roboto Medium"/>
                <a:sym typeface="Roboto Medium"/>
              </a:defRPr>
            </a:lvl1pPr>
            <a:lvl2pPr marL="914400" lvl="1" indent="-317500" algn="l">
              <a:lnSpc>
                <a:spcPct val="100000"/>
              </a:lnSpc>
              <a:spcBef>
                <a:spcPts val="375"/>
              </a:spcBef>
              <a:spcAft>
                <a:spcPts val="0"/>
              </a:spcAft>
              <a:buSzPts val="1400"/>
              <a:buChar char="–"/>
              <a:defRPr/>
            </a:lvl2pPr>
            <a:lvl3pPr marL="1371600" lvl="2" indent="-317500" algn="l">
              <a:lnSpc>
                <a:spcPct val="100000"/>
              </a:lnSpc>
              <a:spcBef>
                <a:spcPts val="300"/>
              </a:spcBef>
              <a:spcAft>
                <a:spcPts val="0"/>
              </a:spcAft>
              <a:buSzPts val="1400"/>
              <a:buFont typeface="Roboto"/>
              <a:buChar char="•"/>
              <a:defRPr/>
            </a:lvl3pPr>
            <a:lvl4pPr marL="1828800" lvl="3" indent="-317500" algn="l">
              <a:lnSpc>
                <a:spcPct val="100000"/>
              </a:lnSpc>
              <a:spcBef>
                <a:spcPts val="300"/>
              </a:spcBef>
              <a:spcAft>
                <a:spcPts val="0"/>
              </a:spcAft>
              <a:buSzPts val="1400"/>
              <a:buChar char="–"/>
              <a:defRPr/>
            </a:lvl4pPr>
            <a:lvl5pPr marL="2286000" lvl="4" indent="-317500" algn="l">
              <a:lnSpc>
                <a:spcPct val="100000"/>
              </a:lnSpc>
              <a:spcBef>
                <a:spcPts val="300"/>
              </a:spcBef>
              <a:spcAft>
                <a:spcPts val="0"/>
              </a:spcAft>
              <a:buSzPts val="1400"/>
              <a:buFont typeface="Roboto"/>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4" name="Google Shape;304;gad895ab85b_0_1152"/>
          <p:cNvSpPr txBox="1">
            <a:spLocks noGrp="1"/>
          </p:cNvSpPr>
          <p:nvPr>
            <p:ph type="body" idx="3"/>
          </p:nvPr>
        </p:nvSpPr>
        <p:spPr>
          <a:xfrm>
            <a:off x="508397" y="2723685"/>
            <a:ext cx="2203800" cy="1736700"/>
          </a:xfrm>
          <a:prstGeom prst="rect">
            <a:avLst/>
          </a:prstGeom>
          <a:noFill/>
          <a:ln>
            <a:noFill/>
          </a:ln>
        </p:spPr>
        <p:txBody>
          <a:bodyPr spcFirstLastPara="1" wrap="square" lIns="91425" tIns="45700" rIns="91425" bIns="45700" anchor="t" anchorCtr="0">
            <a:noAutofit/>
          </a:bodyPr>
          <a:lstStyle>
            <a:lvl1pPr marL="457200" lvl="0" indent="-284480" algn="l">
              <a:lnSpc>
                <a:spcPct val="100000"/>
              </a:lnSpc>
              <a:spcBef>
                <a:spcPts val="450"/>
              </a:spcBef>
              <a:spcAft>
                <a:spcPts val="0"/>
              </a:spcAft>
              <a:buClr>
                <a:srgbClr val="BFBFBF"/>
              </a:buClr>
              <a:buSzPts val="880"/>
              <a:buChar char="•"/>
              <a:defRPr sz="1100" b="0" i="0">
                <a:solidFill>
                  <a:srgbClr val="7F7F7F"/>
                </a:solidFill>
                <a:latin typeface="Roboto"/>
                <a:ea typeface="Roboto"/>
                <a:cs typeface="Roboto"/>
                <a:sym typeface="Roboto"/>
              </a:defRPr>
            </a:lvl1pPr>
            <a:lvl2pPr marL="914400" lvl="1" indent="-284480" algn="l">
              <a:lnSpc>
                <a:spcPct val="100000"/>
              </a:lnSpc>
              <a:spcBef>
                <a:spcPts val="375"/>
              </a:spcBef>
              <a:spcAft>
                <a:spcPts val="0"/>
              </a:spcAft>
              <a:buClr>
                <a:srgbClr val="BFBFBF"/>
              </a:buClr>
              <a:buSzPts val="880"/>
              <a:buChar char="–"/>
              <a:defRPr sz="1100" b="0" i="0">
                <a:solidFill>
                  <a:srgbClr val="7F7F7F"/>
                </a:solidFill>
                <a:latin typeface="Roboto"/>
                <a:ea typeface="Roboto"/>
                <a:cs typeface="Roboto"/>
                <a:sym typeface="Roboto"/>
              </a:defRPr>
            </a:lvl2pPr>
            <a:lvl3pPr marL="1371600" lvl="2" indent="-284480" algn="l">
              <a:lnSpc>
                <a:spcPct val="100000"/>
              </a:lnSpc>
              <a:spcBef>
                <a:spcPts val="300"/>
              </a:spcBef>
              <a:spcAft>
                <a:spcPts val="0"/>
              </a:spcAft>
              <a:buClr>
                <a:srgbClr val="BFBFBF"/>
              </a:buClr>
              <a:buSzPts val="880"/>
              <a:buChar char="•"/>
              <a:defRPr sz="1100" b="0" i="0">
                <a:solidFill>
                  <a:srgbClr val="7F7F7F"/>
                </a:solidFill>
                <a:latin typeface="Roboto"/>
                <a:ea typeface="Roboto"/>
                <a:cs typeface="Roboto"/>
                <a:sym typeface="Roboto"/>
              </a:defRPr>
            </a:lvl3pPr>
            <a:lvl4pPr marL="1828800" lvl="3" indent="-289560" algn="l">
              <a:lnSpc>
                <a:spcPct val="100000"/>
              </a:lnSpc>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4pPr>
            <a:lvl5pPr marL="2286000" lvl="4" indent="-289560" algn="l">
              <a:lnSpc>
                <a:spcPct val="100000"/>
              </a:lnSpc>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305" name="Google Shape;305;gad895ab85b_0_1152"/>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pic>
        <p:nvPicPr>
          <p:cNvPr id="306" name="Google Shape;306;gad895ab85b_0_1152"/>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307" name="Google Shape;307;gad895ab85b_0_1152"/>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cxnSp>
        <p:nvCxnSpPr>
          <p:cNvPr id="308" name="Google Shape;308;gad895ab85b_0_1152"/>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
        <p:nvSpPr>
          <p:cNvPr id="309" name="Google Shape;309;gad895ab85b_0_1152"/>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310" name="Google Shape;310;gad895ab85b_0_115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14027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Statement &amp; Quotes">
  <p:cSld name="Statement &amp; Quotes">
    <p:spTree>
      <p:nvGrpSpPr>
        <p:cNvPr id="1" name="Shape 311"/>
        <p:cNvGrpSpPr/>
        <p:nvPr/>
      </p:nvGrpSpPr>
      <p:grpSpPr>
        <a:xfrm>
          <a:off x="0" y="0"/>
          <a:ext cx="0" cy="0"/>
          <a:chOff x="0" y="0"/>
          <a:chExt cx="0" cy="0"/>
        </a:xfrm>
      </p:grpSpPr>
      <p:pic>
        <p:nvPicPr>
          <p:cNvPr id="312" name="Google Shape;312;gad895ab85b_0_1164"/>
          <p:cNvPicPr preferRelativeResize="0"/>
          <p:nvPr/>
        </p:nvPicPr>
        <p:blipFill rotWithShape="1">
          <a:blip r:embed="rId2">
            <a:alphaModFix amt="56000"/>
          </a:blip>
          <a:srcRect/>
          <a:stretch/>
        </p:blipFill>
        <p:spPr>
          <a:xfrm>
            <a:off x="0" y="0"/>
            <a:ext cx="9144000" cy="5143501"/>
          </a:xfrm>
          <a:prstGeom prst="rect">
            <a:avLst/>
          </a:prstGeom>
          <a:noFill/>
          <a:ln>
            <a:noFill/>
          </a:ln>
        </p:spPr>
      </p:pic>
      <p:pic>
        <p:nvPicPr>
          <p:cNvPr id="313" name="Google Shape;313;gad895ab85b_0_1164"/>
          <p:cNvPicPr preferRelativeResize="0"/>
          <p:nvPr/>
        </p:nvPicPr>
        <p:blipFill rotWithShape="1">
          <a:blip r:embed="rId3">
            <a:alphaModFix/>
          </a:blip>
          <a:srcRect/>
          <a:stretch/>
        </p:blipFill>
        <p:spPr>
          <a:xfrm>
            <a:off x="0" y="4640580"/>
            <a:ext cx="6907194" cy="502920"/>
          </a:xfrm>
          <a:prstGeom prst="rect">
            <a:avLst/>
          </a:prstGeom>
          <a:noFill/>
          <a:ln>
            <a:noFill/>
          </a:ln>
        </p:spPr>
      </p:pic>
      <p:sp>
        <p:nvSpPr>
          <p:cNvPr id="314" name="Google Shape;314;gad895ab85b_0_116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315" name="Google Shape;315;gad895ab85b_0_1164"/>
          <p:cNvSpPr txBox="1">
            <a:spLocks noGrp="1"/>
          </p:cNvSpPr>
          <p:nvPr>
            <p:ph type="body" idx="1"/>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dk1"/>
                </a:solidFill>
                <a:latin typeface="Lato"/>
                <a:ea typeface="Lato"/>
                <a:cs typeface="Lato"/>
                <a:sym typeface="Lato"/>
              </a:defRPr>
            </a:lvl1pPr>
            <a:lvl2pPr marL="914400" lvl="1" indent="-317500" algn="l">
              <a:lnSpc>
                <a:spcPct val="100000"/>
              </a:lnSpc>
              <a:spcBef>
                <a:spcPts val="375"/>
              </a:spcBef>
              <a:spcAft>
                <a:spcPts val="0"/>
              </a:spcAft>
              <a:buSzPts val="1400"/>
              <a:buChar char="–"/>
              <a:defRPr/>
            </a:lvl2pPr>
            <a:lvl3pPr marL="1371600" lvl="2" indent="-317500" algn="l">
              <a:lnSpc>
                <a:spcPct val="100000"/>
              </a:lnSpc>
              <a:spcBef>
                <a:spcPts val="300"/>
              </a:spcBef>
              <a:spcAft>
                <a:spcPts val="0"/>
              </a:spcAft>
              <a:buSzPts val="1400"/>
              <a:buFont typeface="Roboto"/>
              <a:buChar char="•"/>
              <a:defRPr/>
            </a:lvl3pPr>
            <a:lvl4pPr marL="1828800" lvl="3" indent="-317500" algn="l">
              <a:lnSpc>
                <a:spcPct val="100000"/>
              </a:lnSpc>
              <a:spcBef>
                <a:spcPts val="300"/>
              </a:spcBef>
              <a:spcAft>
                <a:spcPts val="0"/>
              </a:spcAft>
              <a:buSzPts val="1400"/>
              <a:buChar char="–"/>
              <a:defRPr/>
            </a:lvl4pPr>
            <a:lvl5pPr marL="2286000" lvl="4" indent="-317500" algn="l">
              <a:lnSpc>
                <a:spcPct val="100000"/>
              </a:lnSpc>
              <a:spcBef>
                <a:spcPts val="300"/>
              </a:spcBef>
              <a:spcAft>
                <a:spcPts val="0"/>
              </a:spcAft>
              <a:buSzPts val="1400"/>
              <a:buFont typeface="Roboto"/>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6" name="Google Shape;316;gad895ab85b_0_1164"/>
          <p:cNvSpPr txBox="1">
            <a:spLocks noGrp="1"/>
          </p:cNvSpPr>
          <p:nvPr>
            <p:ph type="body" idx="2"/>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a:lnSpc>
                <a:spcPct val="100000"/>
              </a:lnSpc>
              <a:spcBef>
                <a:spcPts val="450"/>
              </a:spcBef>
              <a:spcAft>
                <a:spcPts val="0"/>
              </a:spcAft>
              <a:buSzPts val="1440"/>
              <a:buNone/>
              <a:defRPr sz="1800" b="0" i="0">
                <a:solidFill>
                  <a:srgbClr val="A5A5A5"/>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7" name="Google Shape;317;gad895ab85b_0_116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318" name="Google Shape;318;gad895ab85b_0_116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66023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9100" y="457200"/>
            <a:ext cx="8305800" cy="417698"/>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7"/>
          <p:cNvSpPr txBox="1">
            <a:spLocks noGrp="1"/>
          </p:cNvSpPr>
          <p:nvPr>
            <p:ph type="body" idx="1"/>
          </p:nvPr>
        </p:nvSpPr>
        <p:spPr>
          <a:xfrm>
            <a:off x="419100" y="914400"/>
            <a:ext cx="8305800" cy="307975"/>
          </a:xfrm>
          <a:prstGeom prst="rect">
            <a:avLst/>
          </a:prstGeom>
          <a:noFill/>
          <a:ln>
            <a:noFill/>
          </a:ln>
        </p:spPr>
        <p:txBody>
          <a:bodyPr spcFirstLastPara="1" wrap="square" lIns="0" tIns="27425" rIns="0" bIns="45700" anchor="t" anchorCtr="0">
            <a:noAutofit/>
          </a:bodyPr>
          <a:lstStyle>
            <a:lvl1pPr marL="457200" lvl="0" indent="-228600" algn="l">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0"/>
              </a:spcBef>
              <a:spcAft>
                <a:spcPts val="0"/>
              </a:spcAft>
              <a:buSzPts val="1280"/>
              <a:buNone/>
              <a:defRPr sz="1600">
                <a:solidFill>
                  <a:schemeClr val="accent1"/>
                </a:solidFill>
              </a:defRPr>
            </a:lvl2pPr>
            <a:lvl3pPr marL="1371600" lvl="2" indent="-228600" algn="l">
              <a:spcBef>
                <a:spcPts val="0"/>
              </a:spcBef>
              <a:spcAft>
                <a:spcPts val="0"/>
              </a:spcAft>
              <a:buSzPts val="1280"/>
              <a:buNone/>
              <a:defRPr sz="1600">
                <a:solidFill>
                  <a:schemeClr val="accent1"/>
                </a:solidFill>
              </a:defRPr>
            </a:lvl3pPr>
            <a:lvl4pPr marL="1828800" lvl="3" indent="-228600" algn="l">
              <a:spcBef>
                <a:spcPts val="0"/>
              </a:spcBef>
              <a:spcAft>
                <a:spcPts val="0"/>
              </a:spcAft>
              <a:buSzPts val="1280"/>
              <a:buNone/>
              <a:defRPr sz="1600">
                <a:solidFill>
                  <a:schemeClr val="accent1"/>
                </a:solidFill>
              </a:defRPr>
            </a:lvl4pPr>
            <a:lvl5pPr marL="2286000" lvl="4" indent="-228600" algn="l">
              <a:spcBef>
                <a:spcPts val="0"/>
              </a:spcBef>
              <a:spcAft>
                <a:spcPts val="0"/>
              </a:spcAft>
              <a:buSzPts val="1280"/>
              <a:buNone/>
              <a:defRPr sz="1600">
                <a:solidFill>
                  <a:schemeClr val="accent1"/>
                </a:solidFil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
        <p:nvSpPr>
          <p:cNvPr id="83" name="Google Shape;83;p17"/>
          <p:cNvSpPr txBox="1">
            <a:spLocks noGrp="1"/>
          </p:cNvSpPr>
          <p:nvPr>
            <p:ph type="body" idx="2"/>
          </p:nvPr>
        </p:nvSpPr>
        <p:spPr>
          <a:xfrm>
            <a:off x="419099" y="1603771"/>
            <a:ext cx="8305801" cy="292608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chemeClr val="lt1"/>
              </a:buClr>
              <a:buSzPts val="1400"/>
              <a:buChar char="•"/>
              <a:defRPr>
                <a:solidFill>
                  <a:srgbClr val="D8D8D8"/>
                </a:solidFill>
              </a:defRPr>
            </a:lvl1pPr>
            <a:lvl2pPr marL="914400" lvl="1" indent="-317500" algn="l">
              <a:spcBef>
                <a:spcPts val="375"/>
              </a:spcBef>
              <a:spcAft>
                <a:spcPts val="0"/>
              </a:spcAft>
              <a:buClr>
                <a:schemeClr val="lt1"/>
              </a:buClr>
              <a:buSzPts val="1400"/>
              <a:buChar char="–"/>
              <a:defRPr>
                <a:solidFill>
                  <a:srgbClr val="D8D8D8"/>
                </a:solidFill>
              </a:defRPr>
            </a:lvl2pPr>
            <a:lvl3pPr marL="1371600" lvl="2" indent="-317500" algn="l">
              <a:spcBef>
                <a:spcPts val="300"/>
              </a:spcBef>
              <a:spcAft>
                <a:spcPts val="0"/>
              </a:spcAft>
              <a:buClr>
                <a:schemeClr val="lt1"/>
              </a:buClr>
              <a:buSzPts val="1400"/>
              <a:buChar char="•"/>
              <a:defRPr>
                <a:solidFill>
                  <a:srgbClr val="D8D8D8"/>
                </a:solidFill>
              </a:defRPr>
            </a:lvl3pPr>
            <a:lvl4pPr marL="1828800" lvl="3" indent="-317500" algn="l">
              <a:spcBef>
                <a:spcPts val="300"/>
              </a:spcBef>
              <a:spcAft>
                <a:spcPts val="0"/>
              </a:spcAft>
              <a:buSzPts val="1400"/>
              <a:buChar char="–"/>
              <a:defRPr>
                <a:solidFill>
                  <a:srgbClr val="D8D8D8"/>
                </a:solidFill>
              </a:defRPr>
            </a:lvl4pPr>
            <a:lvl5pPr marL="2286000" lvl="4" indent="-317500" algn="l">
              <a:spcBef>
                <a:spcPts val="300"/>
              </a:spcBef>
              <a:spcAft>
                <a:spcPts val="0"/>
              </a:spcAft>
              <a:buClr>
                <a:schemeClr val="lt1"/>
              </a:buClr>
              <a:buSzPts val="1400"/>
              <a:buChar char="•"/>
              <a:defRPr>
                <a:solidFill>
                  <a:srgbClr val="D8D8D8"/>
                </a:solidFill>
              </a:defRPr>
            </a:lvl5pPr>
            <a:lvl6pPr marL="2743200" lvl="5" indent="-317500" algn="l">
              <a:spcBef>
                <a:spcPts val="360"/>
              </a:spcBef>
              <a:spcAft>
                <a:spcPts val="0"/>
              </a:spcAft>
              <a:buSzPts val="1400"/>
              <a:buFont typeface="Roboto"/>
              <a:buChar char="–"/>
              <a:defRPr/>
            </a:lvl6pPr>
            <a:lvl7pPr marL="3200400" lvl="6" indent="-317500" algn="l">
              <a:spcBef>
                <a:spcPts val="360"/>
              </a:spcBef>
              <a:spcAft>
                <a:spcPts val="0"/>
              </a:spcAft>
              <a:buSzPts val="1400"/>
              <a:buFont typeface="Roboto"/>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4" name="Google Shape;84;p17"/>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85" name="Google Shape;85;p17"/>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6" name="Google Shape;86;p17"/>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87" name="Google Shape;87;p17"/>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cxnSp>
        <p:nvCxnSpPr>
          <p:cNvPr id="88" name="Google Shape;88;p17"/>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319"/>
        <p:cNvGrpSpPr/>
        <p:nvPr/>
      </p:nvGrpSpPr>
      <p:grpSpPr>
        <a:xfrm>
          <a:off x="0" y="0"/>
          <a:ext cx="0" cy="0"/>
          <a:chOff x="0" y="0"/>
          <a:chExt cx="0" cy="0"/>
        </a:xfrm>
      </p:grpSpPr>
      <p:pic>
        <p:nvPicPr>
          <p:cNvPr id="320" name="Google Shape;320;gad895ab85b_0_1172"/>
          <p:cNvPicPr preferRelativeResize="0"/>
          <p:nvPr/>
        </p:nvPicPr>
        <p:blipFill rotWithShape="1">
          <a:blip r:embed="rId2">
            <a:alphaModFix/>
          </a:blip>
          <a:srcRect/>
          <a:stretch/>
        </p:blipFill>
        <p:spPr>
          <a:xfrm>
            <a:off x="0" y="0"/>
            <a:ext cx="9152138" cy="5143500"/>
          </a:xfrm>
          <a:prstGeom prst="rect">
            <a:avLst/>
          </a:prstGeom>
          <a:noFill/>
          <a:ln>
            <a:noFill/>
          </a:ln>
        </p:spPr>
      </p:pic>
      <p:sp>
        <p:nvSpPr>
          <p:cNvPr id="321" name="Google Shape;321;gad895ab85b_0_1172"/>
          <p:cNvSpPr txBox="1">
            <a:spLocks noGrp="1"/>
          </p:cNvSpPr>
          <p:nvPr>
            <p:ph type="body" idx="1"/>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a:lnSpc>
                <a:spcPct val="100000"/>
              </a:lnSpc>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2" name="Google Shape;322;gad895ab85b_0_1172"/>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323" name="Google Shape;323;gad895ab85b_0_1172"/>
          <p:cNvPicPr preferRelativeResize="0"/>
          <p:nvPr/>
        </p:nvPicPr>
        <p:blipFill rotWithShape="1">
          <a:blip r:embed="rId3">
            <a:alphaModFix/>
          </a:blip>
          <a:srcRect/>
          <a:stretch/>
        </p:blipFill>
        <p:spPr>
          <a:xfrm>
            <a:off x="0" y="4640580"/>
            <a:ext cx="6907200" cy="502920"/>
          </a:xfrm>
          <a:prstGeom prst="rect">
            <a:avLst/>
          </a:prstGeom>
          <a:noFill/>
          <a:ln>
            <a:noFill/>
          </a:ln>
        </p:spPr>
      </p:pic>
      <p:sp>
        <p:nvSpPr>
          <p:cNvPr id="324" name="Google Shape;324;gad895ab85b_0_1172"/>
          <p:cNvSpPr txBox="1">
            <a:spLocks noGrp="1"/>
          </p:cNvSpPr>
          <p:nvPr>
            <p:ph type="body" idx="2"/>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a:lnSpc>
                <a:spcPct val="100000"/>
              </a:lnSpc>
              <a:spcBef>
                <a:spcPts val="375"/>
              </a:spcBef>
              <a:spcAft>
                <a:spcPts val="0"/>
              </a:spcAft>
              <a:buSzPts val="1440"/>
              <a:buChar char="–"/>
              <a:defRPr/>
            </a:lvl2pPr>
            <a:lvl3pPr marL="1371600" lvl="2" indent="-320039" algn="l">
              <a:lnSpc>
                <a:spcPct val="100000"/>
              </a:lnSpc>
              <a:spcBef>
                <a:spcPts val="300"/>
              </a:spcBef>
              <a:spcAft>
                <a:spcPts val="0"/>
              </a:spcAft>
              <a:buSzPts val="1440"/>
              <a:buChar char="•"/>
              <a:defRPr/>
            </a:lvl3pPr>
            <a:lvl4pPr marL="1828800" lvl="3" indent="-320039" algn="l">
              <a:lnSpc>
                <a:spcPct val="100000"/>
              </a:lnSpc>
              <a:spcBef>
                <a:spcPts val="300"/>
              </a:spcBef>
              <a:spcAft>
                <a:spcPts val="0"/>
              </a:spcAft>
              <a:buSzPts val="1440"/>
              <a:buChar char="–"/>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5" name="Google Shape;325;gad895ab85b_0_1172"/>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326" name="Google Shape;326;gad895ab85b_0_117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02993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327"/>
        <p:cNvGrpSpPr/>
        <p:nvPr/>
      </p:nvGrpSpPr>
      <p:grpSpPr>
        <a:xfrm>
          <a:off x="0" y="0"/>
          <a:ext cx="0" cy="0"/>
          <a:chOff x="0" y="0"/>
          <a:chExt cx="0" cy="0"/>
        </a:xfrm>
      </p:grpSpPr>
      <p:sp>
        <p:nvSpPr>
          <p:cNvPr id="328" name="Google Shape;328;gad895ab85b_0_1180"/>
          <p:cNvSpPr/>
          <p:nvPr/>
        </p:nvSpPr>
        <p:spPr>
          <a:xfrm>
            <a:off x="3821345" y="2480310"/>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02809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Data Lines (ORANGE)">
  <p:cSld name="Data Lines (ORANGE)">
    <p:bg>
      <p:bgPr>
        <a:solidFill>
          <a:schemeClr val="accent1"/>
        </a:solidFill>
        <a:effectLst/>
      </p:bgPr>
    </p:bg>
    <p:spTree>
      <p:nvGrpSpPr>
        <p:cNvPr id="1" name="Shape 338"/>
        <p:cNvGrpSpPr/>
        <p:nvPr/>
      </p:nvGrpSpPr>
      <p:grpSpPr>
        <a:xfrm>
          <a:off x="0" y="0"/>
          <a:ext cx="0" cy="0"/>
          <a:chOff x="0" y="0"/>
          <a:chExt cx="0" cy="0"/>
        </a:xfrm>
      </p:grpSpPr>
      <p:sp>
        <p:nvSpPr>
          <p:cNvPr id="339" name="Google Shape;339;gad895ab85b_0_1191"/>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340" name="Google Shape;340;gad895ab85b_0_1191"/>
          <p:cNvPicPr preferRelativeResize="0"/>
          <p:nvPr/>
        </p:nvPicPr>
        <p:blipFill rotWithShape="1">
          <a:blip r:embed="rId2">
            <a:alphaModFix/>
          </a:blip>
          <a:srcRect/>
          <a:stretch/>
        </p:blipFill>
        <p:spPr>
          <a:xfrm>
            <a:off x="0" y="0"/>
            <a:ext cx="9132725" cy="5143498"/>
          </a:xfrm>
          <a:prstGeom prst="rect">
            <a:avLst/>
          </a:prstGeom>
          <a:noFill/>
          <a:ln>
            <a:noFill/>
          </a:ln>
        </p:spPr>
      </p:pic>
      <p:pic>
        <p:nvPicPr>
          <p:cNvPr id="341" name="Google Shape;341;gad895ab85b_0_1191"/>
          <p:cNvPicPr preferRelativeResize="0"/>
          <p:nvPr/>
        </p:nvPicPr>
        <p:blipFill rotWithShape="1">
          <a:blip r:embed="rId3">
            <a:alphaModFix/>
          </a:blip>
          <a:srcRect/>
          <a:stretch/>
        </p:blipFill>
        <p:spPr>
          <a:xfrm>
            <a:off x="0" y="4640580"/>
            <a:ext cx="6907194" cy="502920"/>
          </a:xfrm>
          <a:prstGeom prst="rect">
            <a:avLst/>
          </a:prstGeom>
          <a:noFill/>
          <a:ln>
            <a:noFill/>
          </a:ln>
        </p:spPr>
      </p:pic>
      <p:sp>
        <p:nvSpPr>
          <p:cNvPr id="342" name="Google Shape;342;gad895ab85b_0_119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 2019 Cloudera, Inc. All rights reserved.</a:t>
            </a:r>
            <a:endParaRPr sz="1400" b="0" i="0" u="none" strike="noStrike" cap="none">
              <a:solidFill>
                <a:schemeClr val="lt1"/>
              </a:solidFill>
              <a:latin typeface="Arial"/>
              <a:ea typeface="Arial"/>
              <a:cs typeface="Arial"/>
              <a:sym typeface="Arial"/>
            </a:endParaRPr>
          </a:p>
        </p:txBody>
      </p:sp>
      <p:sp>
        <p:nvSpPr>
          <p:cNvPr id="343" name="Google Shape;343;gad895ab85b_0_119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lt1"/>
                </a:solidFill>
                <a:latin typeface="Roboto"/>
                <a:ea typeface="Roboto"/>
                <a:cs typeface="Roboto"/>
                <a:sym typeface="Roboto"/>
              </a:rPr>
              <a:t>‹#›</a:t>
            </a:fld>
            <a:endParaRPr sz="60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221546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Data Lines (BLUE)">
  <p:cSld name="Data Lines (BLUE)">
    <p:bg>
      <p:bgPr>
        <a:solidFill>
          <a:schemeClr val="accent3"/>
        </a:solidFill>
        <a:effectLst/>
      </p:bgPr>
    </p:bg>
    <p:spTree>
      <p:nvGrpSpPr>
        <p:cNvPr id="1" name="Shape 344"/>
        <p:cNvGrpSpPr/>
        <p:nvPr/>
      </p:nvGrpSpPr>
      <p:grpSpPr>
        <a:xfrm>
          <a:off x="0" y="0"/>
          <a:ext cx="0" cy="0"/>
          <a:chOff x="0" y="0"/>
          <a:chExt cx="0" cy="0"/>
        </a:xfrm>
      </p:grpSpPr>
      <p:pic>
        <p:nvPicPr>
          <p:cNvPr id="345" name="Google Shape;345;gad895ab85b_0_1197"/>
          <p:cNvPicPr preferRelativeResize="0"/>
          <p:nvPr/>
        </p:nvPicPr>
        <p:blipFill rotWithShape="1">
          <a:blip r:embed="rId2">
            <a:alphaModFix/>
          </a:blip>
          <a:srcRect/>
          <a:stretch/>
        </p:blipFill>
        <p:spPr>
          <a:xfrm>
            <a:off x="0" y="0"/>
            <a:ext cx="9132725" cy="5143498"/>
          </a:xfrm>
          <a:prstGeom prst="rect">
            <a:avLst/>
          </a:prstGeom>
          <a:noFill/>
          <a:ln>
            <a:noFill/>
          </a:ln>
        </p:spPr>
      </p:pic>
      <p:pic>
        <p:nvPicPr>
          <p:cNvPr id="346" name="Google Shape;346;gad895ab85b_0_1197"/>
          <p:cNvPicPr preferRelativeResize="0"/>
          <p:nvPr/>
        </p:nvPicPr>
        <p:blipFill rotWithShape="1">
          <a:blip r:embed="rId3">
            <a:alphaModFix/>
          </a:blip>
          <a:srcRect/>
          <a:stretch/>
        </p:blipFill>
        <p:spPr>
          <a:xfrm>
            <a:off x="0" y="4640580"/>
            <a:ext cx="6907194" cy="502920"/>
          </a:xfrm>
          <a:prstGeom prst="rect">
            <a:avLst/>
          </a:prstGeom>
          <a:noFill/>
          <a:ln>
            <a:noFill/>
          </a:ln>
        </p:spPr>
      </p:pic>
      <p:sp>
        <p:nvSpPr>
          <p:cNvPr id="347" name="Google Shape;347;gad895ab85b_0_1197"/>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348" name="Google Shape;348;gad895ab85b_0_1197"/>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 2019 Cloudera, Inc. All rights reserved.</a:t>
            </a:r>
            <a:endParaRPr sz="1400" b="0" i="0" u="none" strike="noStrike" cap="none">
              <a:solidFill>
                <a:schemeClr val="lt1"/>
              </a:solidFill>
              <a:latin typeface="Arial"/>
              <a:ea typeface="Arial"/>
              <a:cs typeface="Arial"/>
              <a:sym typeface="Arial"/>
            </a:endParaRPr>
          </a:p>
        </p:txBody>
      </p:sp>
      <p:sp>
        <p:nvSpPr>
          <p:cNvPr id="349" name="Google Shape;349;gad895ab85b_0_119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lt1"/>
                </a:solidFill>
                <a:latin typeface="Roboto"/>
                <a:ea typeface="Roboto"/>
                <a:cs typeface="Roboto"/>
                <a:sym typeface="Roboto"/>
              </a:rPr>
              <a:t>‹#›</a:t>
            </a:fld>
            <a:endParaRPr sz="60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31140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Data Lines (MINT)">
  <p:cSld name="Data Lines (MINT)">
    <p:bg>
      <p:bgPr>
        <a:solidFill>
          <a:schemeClr val="accent2"/>
        </a:solidFill>
        <a:effectLst/>
      </p:bgPr>
    </p:bg>
    <p:spTree>
      <p:nvGrpSpPr>
        <p:cNvPr id="1" name="Shape 350"/>
        <p:cNvGrpSpPr/>
        <p:nvPr/>
      </p:nvGrpSpPr>
      <p:grpSpPr>
        <a:xfrm>
          <a:off x="0" y="0"/>
          <a:ext cx="0" cy="0"/>
          <a:chOff x="0" y="0"/>
          <a:chExt cx="0" cy="0"/>
        </a:xfrm>
      </p:grpSpPr>
      <p:pic>
        <p:nvPicPr>
          <p:cNvPr id="351" name="Google Shape;351;gad895ab85b_0_1203"/>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352" name="Google Shape;352;gad895ab85b_0_120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353" name="Google Shape;353;gad895ab85b_0_1203"/>
          <p:cNvPicPr preferRelativeResize="0"/>
          <p:nvPr/>
        </p:nvPicPr>
        <p:blipFill rotWithShape="1">
          <a:blip r:embed="rId3">
            <a:alphaModFix/>
          </a:blip>
          <a:srcRect/>
          <a:stretch/>
        </p:blipFill>
        <p:spPr>
          <a:xfrm>
            <a:off x="0" y="1"/>
            <a:ext cx="9132725" cy="5143498"/>
          </a:xfrm>
          <a:prstGeom prst="rect">
            <a:avLst/>
          </a:prstGeom>
          <a:noFill/>
          <a:ln>
            <a:noFill/>
          </a:ln>
        </p:spPr>
      </p:pic>
      <p:sp>
        <p:nvSpPr>
          <p:cNvPr id="354" name="Google Shape;354;gad895ab85b_0_120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 2019 Cloudera, Inc. All rights reserved.</a:t>
            </a:r>
            <a:endParaRPr sz="1400" b="0" i="0" u="none" strike="noStrike" cap="none">
              <a:solidFill>
                <a:schemeClr val="lt1"/>
              </a:solidFill>
              <a:latin typeface="Arial"/>
              <a:ea typeface="Arial"/>
              <a:cs typeface="Arial"/>
              <a:sym typeface="Arial"/>
            </a:endParaRPr>
          </a:p>
        </p:txBody>
      </p:sp>
      <p:sp>
        <p:nvSpPr>
          <p:cNvPr id="355" name="Google Shape;355;gad895ab85b_0_120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lt1"/>
                </a:solidFill>
                <a:latin typeface="Roboto"/>
                <a:ea typeface="Roboto"/>
                <a:cs typeface="Roboto"/>
                <a:sym typeface="Roboto"/>
              </a:rPr>
              <a:t>‹#›</a:t>
            </a:fld>
            <a:endParaRPr sz="60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28705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spTree>
      <p:nvGrpSpPr>
        <p:cNvPr id="1" name="Shape 362"/>
        <p:cNvGrpSpPr/>
        <p:nvPr/>
      </p:nvGrpSpPr>
      <p:grpSpPr>
        <a:xfrm>
          <a:off x="0" y="0"/>
          <a:ext cx="0" cy="0"/>
          <a:chOff x="0" y="0"/>
          <a:chExt cx="0" cy="0"/>
        </a:xfrm>
      </p:grpSpPr>
    </p:spTree>
    <p:extLst>
      <p:ext uri="{BB962C8B-B14F-4D97-AF65-F5344CB8AC3E}">
        <p14:creationId xmlns:p14="http://schemas.microsoft.com/office/powerpoint/2010/main" val="258685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363"/>
        <p:cNvGrpSpPr/>
        <p:nvPr/>
      </p:nvGrpSpPr>
      <p:grpSpPr>
        <a:xfrm>
          <a:off x="0" y="0"/>
          <a:ext cx="0" cy="0"/>
          <a:chOff x="0" y="0"/>
          <a:chExt cx="0" cy="0"/>
        </a:xfrm>
      </p:grpSpPr>
    </p:spTree>
    <p:extLst>
      <p:ext uri="{BB962C8B-B14F-4D97-AF65-F5344CB8AC3E}">
        <p14:creationId xmlns:p14="http://schemas.microsoft.com/office/powerpoint/2010/main" val="206232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orner Big Data Lines">
  <p:cSld name="Corner Big Data Lines">
    <p:spTree>
      <p:nvGrpSpPr>
        <p:cNvPr id="1" name="Shape 364"/>
        <p:cNvGrpSpPr/>
        <p:nvPr/>
      </p:nvGrpSpPr>
      <p:grpSpPr>
        <a:xfrm>
          <a:off x="0" y="0"/>
          <a:ext cx="0" cy="0"/>
          <a:chOff x="0" y="0"/>
          <a:chExt cx="0" cy="0"/>
        </a:xfrm>
      </p:grpSpPr>
      <p:sp>
        <p:nvSpPr>
          <p:cNvPr id="365" name="Google Shape;365;gad895ab85b_0_1217"/>
          <p:cNvSpPr/>
          <p:nvPr/>
        </p:nvSpPr>
        <p:spPr>
          <a:xfrm>
            <a:off x="3984812" y="2100263"/>
            <a:ext cx="4396800" cy="3043200"/>
          </a:xfrm>
          <a:prstGeom prst="parallelogram">
            <a:avLst>
              <a:gd name="adj" fmla="val 100155"/>
            </a:avLst>
          </a:prstGeom>
          <a:solidFill>
            <a:srgbClr val="D8D8D8">
              <a:alpha val="8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66" name="Google Shape;366;gad895ab85b_0_1217"/>
          <p:cNvSpPr/>
          <p:nvPr/>
        </p:nvSpPr>
        <p:spPr>
          <a:xfrm>
            <a:off x="2560216" y="0"/>
            <a:ext cx="6583800"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67" name="Google Shape;367;gad895ab85b_0_1217"/>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68" name="Google Shape;368;gad895ab85b_0_1217"/>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69" name="Google Shape;369;gad895ab85b_0_1217"/>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339867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500"/>
                                        <p:tgtEl>
                                          <p:spTgt spid="366"/>
                                        </p:tgtEl>
                                      </p:cBhvr>
                                    </p:animEffect>
                                  </p:childTnLst>
                                </p:cTn>
                              </p:par>
                              <p:par>
                                <p:cTn id="8" presetID="10" presetClass="entr" presetSubtype="0" fill="hold" nodeType="withEffect">
                                  <p:stCondLst>
                                    <p:cond delay="10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400"/>
                                        <p:tgtEl>
                                          <p:spTgt spid="365"/>
                                        </p:tgtEl>
                                      </p:cBhvr>
                                    </p:animEffect>
                                  </p:childTnLst>
                                </p:cTn>
                              </p:par>
                              <p:par>
                                <p:cTn id="11" presetID="10" presetClass="entr" presetSubtype="0" fill="hold" nodeType="withEffect">
                                  <p:stCondLst>
                                    <p:cond delay="0"/>
                                  </p:stCondLst>
                                  <p:childTnLst>
                                    <p:set>
                                      <p:cBhvr>
                                        <p:cTn id="12" dur="1" fill="hold">
                                          <p:stCondLst>
                                            <p:cond delay="0"/>
                                          </p:stCondLst>
                                        </p:cTn>
                                        <p:tgtEl>
                                          <p:spTgt spid="367"/>
                                        </p:tgtEl>
                                        <p:attrNameLst>
                                          <p:attrName>style.visibility</p:attrName>
                                        </p:attrNameLst>
                                      </p:cBhvr>
                                      <p:to>
                                        <p:strVal val="visible"/>
                                      </p:to>
                                    </p:set>
                                    <p:animEffect transition="in" filter="fade">
                                      <p:cBhvr>
                                        <p:cTn id="13" dur="500"/>
                                        <p:tgtEl>
                                          <p:spTgt spid="367"/>
                                        </p:tgtEl>
                                      </p:cBhvr>
                                    </p:animEffect>
                                  </p:childTnLst>
                                </p:cTn>
                              </p:par>
                              <p:par>
                                <p:cTn id="14" presetID="10" presetClass="entr" presetSubtype="0" fill="hold" nodeType="withEffect">
                                  <p:stCondLst>
                                    <p:cond delay="0"/>
                                  </p:stCondLst>
                                  <p:childTnLst>
                                    <p:set>
                                      <p:cBhvr>
                                        <p:cTn id="15" dur="1" fill="hold">
                                          <p:stCondLst>
                                            <p:cond delay="0"/>
                                          </p:stCondLst>
                                        </p:cTn>
                                        <p:tgtEl>
                                          <p:spTgt spid="368"/>
                                        </p:tgtEl>
                                        <p:attrNameLst>
                                          <p:attrName>style.visibility</p:attrName>
                                        </p:attrNameLst>
                                      </p:cBhvr>
                                      <p:to>
                                        <p:strVal val="visible"/>
                                      </p:to>
                                    </p:set>
                                    <p:animEffect transition="in" filter="fade">
                                      <p:cBhvr>
                                        <p:cTn id="16" dur="500"/>
                                        <p:tgtEl>
                                          <p:spTgt spid="368"/>
                                        </p:tgtEl>
                                      </p:cBhvr>
                                    </p:animEffect>
                                  </p:childTnLst>
                                </p:cTn>
                              </p:par>
                              <p:par>
                                <p:cTn id="17" presetID="10" presetClass="entr" presetSubtype="0" fill="hold" nodeType="withEffect">
                                  <p:stCondLst>
                                    <p:cond delay="0"/>
                                  </p:stCondLst>
                                  <p:childTnLst>
                                    <p:set>
                                      <p:cBhvr>
                                        <p:cTn id="18" dur="1" fill="hold">
                                          <p:stCondLst>
                                            <p:cond delay="0"/>
                                          </p:stCondLst>
                                        </p:cTn>
                                        <p:tgtEl>
                                          <p:spTgt spid="369"/>
                                        </p:tgtEl>
                                        <p:attrNameLst>
                                          <p:attrName>style.visibility</p:attrName>
                                        </p:attrNameLst>
                                      </p:cBhvr>
                                      <p:to>
                                        <p:strVal val="visible"/>
                                      </p:to>
                                    </p:set>
                                    <p:animEffect transition="in" filter="fade">
                                      <p:cBhvr>
                                        <p:cTn id="19"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370"/>
        <p:cNvGrpSpPr/>
        <p:nvPr/>
      </p:nvGrpSpPr>
      <p:grpSpPr>
        <a:xfrm>
          <a:off x="0" y="0"/>
          <a:ext cx="0" cy="0"/>
          <a:chOff x="0" y="0"/>
          <a:chExt cx="0" cy="0"/>
        </a:xfrm>
      </p:grpSpPr>
    </p:spTree>
    <p:extLst>
      <p:ext uri="{BB962C8B-B14F-4D97-AF65-F5344CB8AC3E}">
        <p14:creationId xmlns:p14="http://schemas.microsoft.com/office/powerpoint/2010/main" val="270354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4 Columns 1">
  <p:cSld name="4 Columns 1">
    <p:spTree>
      <p:nvGrpSpPr>
        <p:cNvPr id="1" name="Shape 371"/>
        <p:cNvGrpSpPr/>
        <p:nvPr/>
      </p:nvGrpSpPr>
      <p:grpSpPr>
        <a:xfrm>
          <a:off x="0" y="0"/>
          <a:ext cx="0" cy="0"/>
          <a:chOff x="0" y="0"/>
          <a:chExt cx="0" cy="0"/>
        </a:xfrm>
      </p:grpSpPr>
      <p:sp>
        <p:nvSpPr>
          <p:cNvPr id="372" name="Google Shape;372;gad895ab85b_0_1224"/>
          <p:cNvSpPr txBox="1">
            <a:spLocks noGrp="1"/>
          </p:cNvSpPr>
          <p:nvPr>
            <p:ph type="title"/>
          </p:nvPr>
        </p:nvSpPr>
        <p:spPr>
          <a:xfrm>
            <a:off x="419100" y="457200"/>
            <a:ext cx="8305800" cy="420600"/>
          </a:xfrm>
          <a:prstGeom prst="rect">
            <a:avLst/>
          </a:prstGeom>
          <a:noFill/>
          <a:ln>
            <a:noFill/>
          </a:ln>
        </p:spPr>
        <p:txBody>
          <a:bodyPr spcFirstLastPara="1" wrap="square" lIns="0" tIns="91425" rIns="0" bIns="0"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3" name="Google Shape;373;gad895ab85b_0_1224"/>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a:lnSpc>
                <a:spcPct val="100000"/>
              </a:lnSpc>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74" name="Google Shape;374;gad895ab85b_0_1224"/>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75" name="Google Shape;375;gad895ab85b_0_1224"/>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76" name="Google Shape;376;gad895ab85b_0_1224"/>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77" name="Google Shape;377;gad895ab85b_0_1224"/>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378" name="Google Shape;378;gad895ab85b_0_1224"/>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379" name="Google Shape;379;gad895ab85b_0_122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13"/>
              <a:buFont typeface="Roboto"/>
              <a:buNone/>
            </a:pPr>
            <a:endParaRPr sz="1013" b="0" i="0" u="none" strike="noStrike" cap="none">
              <a:solidFill>
                <a:schemeClr val="dk1"/>
              </a:solidFill>
              <a:latin typeface="Roboto"/>
              <a:ea typeface="Roboto"/>
              <a:cs typeface="Roboto"/>
              <a:sym typeface="Roboto"/>
            </a:endParaRPr>
          </a:p>
        </p:txBody>
      </p:sp>
      <p:cxnSp>
        <p:nvCxnSpPr>
          <p:cNvPr id="380" name="Google Shape;380;gad895ab85b_0_1224"/>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381" name="Google Shape;381;gad895ab85b_0_122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600"/>
              <a:buFont typeface="Roboto"/>
              <a:buNone/>
            </a:pPr>
            <a:r>
              <a:rPr lang="en" sz="600" b="0" i="0" u="none" strike="noStrike" cap="none">
                <a:solidFill>
                  <a:srgbClr val="A5A5A5"/>
                </a:solidFill>
                <a:latin typeface="Roboto"/>
                <a:ea typeface="Roboto"/>
                <a:cs typeface="Roboto"/>
                <a:sym typeface="Roboto"/>
              </a:rPr>
              <a:t>© 2019 Cloudera, Inc. All rights reserved.</a:t>
            </a:r>
            <a:endParaRPr sz="1013" b="0" i="0" u="none" strike="noStrike" cap="none">
              <a:solidFill>
                <a:schemeClr val="dk1"/>
              </a:solidFill>
              <a:latin typeface="Roboto"/>
              <a:ea typeface="Roboto"/>
              <a:cs typeface="Roboto"/>
              <a:sym typeface="Roboto"/>
            </a:endParaRPr>
          </a:p>
        </p:txBody>
      </p:sp>
      <p:sp>
        <p:nvSpPr>
          <p:cNvPr id="382" name="Google Shape;382;gad895ab85b_0_122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600"/>
              <a:buFont typeface="Roboto"/>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28791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19100" y="457200"/>
            <a:ext cx="8305800" cy="420624"/>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18"/>
          <p:cNvSpPr txBox="1">
            <a:spLocks noGrp="1"/>
          </p:cNvSpPr>
          <p:nvPr>
            <p:ph type="body" idx="1"/>
          </p:nvPr>
        </p:nvSpPr>
        <p:spPr>
          <a:xfrm>
            <a:off x="419100" y="914400"/>
            <a:ext cx="8305800" cy="307975"/>
          </a:xfrm>
          <a:prstGeom prst="rect">
            <a:avLst/>
          </a:prstGeom>
          <a:noFill/>
          <a:ln>
            <a:noFill/>
          </a:ln>
        </p:spPr>
        <p:txBody>
          <a:bodyPr spcFirstLastPara="1" wrap="square" lIns="0" tIns="22850" rIns="91425" bIns="45700" anchor="t" anchorCtr="0">
            <a:noAutofit/>
          </a:bodyPr>
          <a:lstStyle>
            <a:lvl1pPr marL="457200" lvl="0" indent="-228600" algn="l">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0"/>
              </a:spcBef>
              <a:spcAft>
                <a:spcPts val="0"/>
              </a:spcAft>
              <a:buSzPts val="1280"/>
              <a:buNone/>
              <a:defRPr sz="1600">
                <a:solidFill>
                  <a:schemeClr val="accent1"/>
                </a:solidFill>
              </a:defRPr>
            </a:lvl2pPr>
            <a:lvl3pPr marL="1371600" lvl="2" indent="-228600" algn="l">
              <a:spcBef>
                <a:spcPts val="0"/>
              </a:spcBef>
              <a:spcAft>
                <a:spcPts val="0"/>
              </a:spcAft>
              <a:buSzPts val="1280"/>
              <a:buNone/>
              <a:defRPr sz="1600">
                <a:solidFill>
                  <a:schemeClr val="accent1"/>
                </a:solidFill>
              </a:defRPr>
            </a:lvl3pPr>
            <a:lvl4pPr marL="1828800" lvl="3" indent="-228600" algn="l">
              <a:spcBef>
                <a:spcPts val="0"/>
              </a:spcBef>
              <a:spcAft>
                <a:spcPts val="0"/>
              </a:spcAft>
              <a:buSzPts val="1280"/>
              <a:buNone/>
              <a:defRPr sz="1600">
                <a:solidFill>
                  <a:schemeClr val="accent1"/>
                </a:solidFill>
              </a:defRPr>
            </a:lvl4pPr>
            <a:lvl5pPr marL="2286000" lvl="4" indent="-228600" algn="l">
              <a:spcBef>
                <a:spcPts val="0"/>
              </a:spcBef>
              <a:spcAft>
                <a:spcPts val="0"/>
              </a:spcAft>
              <a:buSzPts val="1280"/>
              <a:buNone/>
              <a:defRPr sz="1600">
                <a:solidFill>
                  <a:schemeClr val="accent1"/>
                </a:solidFil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
        <p:nvSpPr>
          <p:cNvPr id="92" name="Google Shape;92;p18"/>
          <p:cNvSpPr txBox="1">
            <a:spLocks noGrp="1"/>
          </p:cNvSpPr>
          <p:nvPr>
            <p:ph type="body" idx="2"/>
          </p:nvPr>
        </p:nvSpPr>
        <p:spPr>
          <a:xfrm>
            <a:off x="419099" y="1603771"/>
            <a:ext cx="4038601" cy="292608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chemeClr val="lt1"/>
              </a:buClr>
              <a:buSzPts val="1400"/>
              <a:buChar char="•"/>
              <a:defRPr>
                <a:solidFill>
                  <a:srgbClr val="D8D8D8"/>
                </a:solidFill>
              </a:defRPr>
            </a:lvl1pPr>
            <a:lvl2pPr marL="914400" lvl="1" indent="-317500" algn="l">
              <a:spcBef>
                <a:spcPts val="375"/>
              </a:spcBef>
              <a:spcAft>
                <a:spcPts val="0"/>
              </a:spcAft>
              <a:buClr>
                <a:srgbClr val="D8D8D8"/>
              </a:buClr>
              <a:buSzPts val="1400"/>
              <a:buChar char="–"/>
              <a:defRPr>
                <a:solidFill>
                  <a:srgbClr val="D8D8D8"/>
                </a:solidFill>
              </a:defRPr>
            </a:lvl2pPr>
            <a:lvl3pPr marL="1371600" lvl="2" indent="-317500" algn="l">
              <a:spcBef>
                <a:spcPts val="300"/>
              </a:spcBef>
              <a:spcAft>
                <a:spcPts val="0"/>
              </a:spcAft>
              <a:buClr>
                <a:schemeClr val="lt1"/>
              </a:buClr>
              <a:buSzPts val="1400"/>
              <a:buChar char="•"/>
              <a:defRPr>
                <a:solidFill>
                  <a:srgbClr val="D8D8D8"/>
                </a:solidFill>
              </a:defRPr>
            </a:lvl3pPr>
            <a:lvl4pPr marL="1828800" lvl="3" indent="-317500" algn="l">
              <a:spcBef>
                <a:spcPts val="300"/>
              </a:spcBef>
              <a:spcAft>
                <a:spcPts val="0"/>
              </a:spcAft>
              <a:buClr>
                <a:schemeClr val="lt1"/>
              </a:buClr>
              <a:buSzPts val="1400"/>
              <a:buChar char="–"/>
              <a:defRPr>
                <a:solidFill>
                  <a:srgbClr val="D8D8D8"/>
                </a:solidFill>
              </a:defRPr>
            </a:lvl4pPr>
            <a:lvl5pPr marL="2286000" lvl="4" indent="-317500" algn="l">
              <a:spcBef>
                <a:spcPts val="300"/>
              </a:spcBef>
              <a:spcAft>
                <a:spcPts val="0"/>
              </a:spcAft>
              <a:buClr>
                <a:schemeClr val="lt1"/>
              </a:buClr>
              <a:buSzPts val="1400"/>
              <a:buFont typeface="Roboto"/>
              <a:buChar char="•"/>
              <a:defRPr>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18"/>
          <p:cNvSpPr txBox="1">
            <a:spLocks noGrp="1"/>
          </p:cNvSpPr>
          <p:nvPr>
            <p:ph type="body" idx="3"/>
          </p:nvPr>
        </p:nvSpPr>
        <p:spPr>
          <a:xfrm>
            <a:off x="4683252" y="1603771"/>
            <a:ext cx="4041648" cy="292608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chemeClr val="lt1"/>
              </a:buClr>
              <a:buSzPts val="1400"/>
              <a:buChar char="•"/>
              <a:defRPr>
                <a:solidFill>
                  <a:srgbClr val="D8D8D8"/>
                </a:solidFill>
              </a:defRPr>
            </a:lvl1pPr>
            <a:lvl2pPr marL="914400" lvl="1" indent="-317500" algn="l">
              <a:spcBef>
                <a:spcPts val="375"/>
              </a:spcBef>
              <a:spcAft>
                <a:spcPts val="0"/>
              </a:spcAft>
              <a:buClr>
                <a:schemeClr val="lt1"/>
              </a:buClr>
              <a:buSzPts val="1400"/>
              <a:buChar char="–"/>
              <a:defRPr>
                <a:solidFill>
                  <a:srgbClr val="D8D8D8"/>
                </a:solidFill>
              </a:defRPr>
            </a:lvl2pPr>
            <a:lvl3pPr marL="1371600" lvl="2" indent="-317500" algn="l">
              <a:spcBef>
                <a:spcPts val="300"/>
              </a:spcBef>
              <a:spcAft>
                <a:spcPts val="0"/>
              </a:spcAft>
              <a:buClr>
                <a:schemeClr val="lt1"/>
              </a:buClr>
              <a:buSzPts val="1400"/>
              <a:buChar char="•"/>
              <a:defRPr>
                <a:solidFill>
                  <a:srgbClr val="D8D8D8"/>
                </a:solidFill>
              </a:defRPr>
            </a:lvl3pPr>
            <a:lvl4pPr marL="1828800" lvl="3" indent="-317500" algn="l">
              <a:spcBef>
                <a:spcPts val="300"/>
              </a:spcBef>
              <a:spcAft>
                <a:spcPts val="0"/>
              </a:spcAft>
              <a:buClr>
                <a:schemeClr val="lt1"/>
              </a:buClr>
              <a:buSzPts val="1400"/>
              <a:buChar char="–"/>
              <a:defRPr>
                <a:solidFill>
                  <a:srgbClr val="D8D8D8"/>
                </a:solidFill>
              </a:defRPr>
            </a:lvl4pPr>
            <a:lvl5pPr marL="2286000" lvl="4" indent="-317500" algn="l">
              <a:spcBef>
                <a:spcPts val="300"/>
              </a:spcBef>
              <a:spcAft>
                <a:spcPts val="0"/>
              </a:spcAft>
              <a:buClr>
                <a:schemeClr val="lt1"/>
              </a:buClr>
              <a:buSzPts val="1400"/>
              <a:buFont typeface="Roboto"/>
              <a:buChar char="•"/>
              <a:defRPr>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94" name="Google Shape;94;p18"/>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pic>
        <p:nvPicPr>
          <p:cNvPr id="95" name="Google Shape;95;p18"/>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96" name="Google Shape;96;p18"/>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97" name="Google Shape;97;p1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98" name="Google Shape;98;p1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270"/>
        <p:cNvGrpSpPr/>
        <p:nvPr/>
      </p:nvGrpSpPr>
      <p:grpSpPr>
        <a:xfrm>
          <a:off x="0" y="0"/>
          <a:ext cx="0" cy="0"/>
          <a:chOff x="0" y="0"/>
          <a:chExt cx="0" cy="0"/>
        </a:xfrm>
      </p:grpSpPr>
      <p:sp>
        <p:nvSpPr>
          <p:cNvPr id="271" name="Google Shape;271;gad895ab85b_0_1123"/>
          <p:cNvSpPr txBox="1">
            <a:spLocks noGrp="1"/>
          </p:cNvSpPr>
          <p:nvPr>
            <p:ph type="title"/>
          </p:nvPr>
        </p:nvSpPr>
        <p:spPr>
          <a:xfrm>
            <a:off x="419100" y="460690"/>
            <a:ext cx="8305800" cy="4194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2" name="Google Shape;272;gad895ab85b_0_1123"/>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273" name="Google Shape;273;gad895ab85b_0_1123"/>
          <p:cNvSpPr txBox="1">
            <a:spLocks noGrp="1"/>
          </p:cNvSpPr>
          <p:nvPr>
            <p:ph type="body" idx="2"/>
          </p:nvPr>
        </p:nvSpPr>
        <p:spPr>
          <a:xfrm>
            <a:off x="419100" y="1603771"/>
            <a:ext cx="26151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4" name="Google Shape;274;gad895ab85b_0_1123"/>
          <p:cNvSpPr txBox="1">
            <a:spLocks noGrp="1"/>
          </p:cNvSpPr>
          <p:nvPr>
            <p:ph type="body" idx="3"/>
          </p:nvPr>
        </p:nvSpPr>
        <p:spPr>
          <a:xfrm>
            <a:off x="3266174" y="1603771"/>
            <a:ext cx="26118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5" name="Google Shape;275;gad895ab85b_0_1123"/>
          <p:cNvSpPr txBox="1">
            <a:spLocks noGrp="1"/>
          </p:cNvSpPr>
          <p:nvPr>
            <p:ph type="body" idx="4"/>
          </p:nvPr>
        </p:nvSpPr>
        <p:spPr>
          <a:xfrm>
            <a:off x="6109716" y="1603771"/>
            <a:ext cx="26151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76" name="Google Shape;276;gad895ab85b_0_1123"/>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77" name="Google Shape;277;gad895ab85b_0_1123"/>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78" name="Google Shape;278;gad895ab85b_0_112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79" name="Google Shape;279;gad895ab85b_0_112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80" name="Google Shape;280;gad895ab85b_0_112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60866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Info Multi-Use">
  <p:cSld name="Info Multi-Use">
    <p:spTree>
      <p:nvGrpSpPr>
        <p:cNvPr id="1" name="Shape 47"/>
        <p:cNvGrpSpPr/>
        <p:nvPr/>
      </p:nvGrpSpPr>
      <p:grpSpPr>
        <a:xfrm>
          <a:off x="0" y="0"/>
          <a:ext cx="0" cy="0"/>
          <a:chOff x="0" y="0"/>
          <a:chExt cx="0" cy="0"/>
        </a:xfrm>
      </p:grpSpPr>
      <p:sp>
        <p:nvSpPr>
          <p:cNvPr id="48" name="Google Shape;48;p7"/>
          <p:cNvSpPr/>
          <p:nvPr/>
        </p:nvSpPr>
        <p:spPr>
          <a:xfrm>
            <a:off x="419100" y="640080"/>
            <a:ext cx="2377500" cy="1325100"/>
          </a:xfrm>
          <a:prstGeom prst="rect">
            <a:avLst/>
          </a:prstGeom>
          <a:solidFill>
            <a:srgbClr val="172C34">
              <a:alpha val="784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chemeClr val="lt1"/>
              </a:solidFill>
              <a:latin typeface="Roboto"/>
              <a:ea typeface="Roboto"/>
              <a:cs typeface="Roboto"/>
              <a:sym typeface="Roboto"/>
            </a:endParaRPr>
          </a:p>
        </p:txBody>
      </p:sp>
      <p:cxnSp>
        <p:nvCxnSpPr>
          <p:cNvPr id="49" name="Google Shape;49;p7"/>
          <p:cNvCxnSpPr/>
          <p:nvPr/>
        </p:nvCxnSpPr>
        <p:spPr>
          <a:xfrm>
            <a:off x="2964180" y="412170"/>
            <a:ext cx="5760900" cy="0"/>
          </a:xfrm>
          <a:prstGeom prst="straightConnector1">
            <a:avLst/>
          </a:prstGeom>
          <a:noFill/>
          <a:ln w="9525" cap="flat" cmpd="sng">
            <a:solidFill>
              <a:srgbClr val="7F7F7F"/>
            </a:solidFill>
            <a:prstDash val="solid"/>
            <a:round/>
            <a:headEnd type="none" w="sm" len="sm"/>
            <a:tailEnd type="none" w="sm" len="sm"/>
          </a:ln>
        </p:spPr>
      </p:cxnSp>
      <p:sp>
        <p:nvSpPr>
          <p:cNvPr id="50" name="Google Shape;50;p7"/>
          <p:cNvSpPr txBox="1">
            <a:spLocks noGrp="1"/>
          </p:cNvSpPr>
          <p:nvPr>
            <p:ph type="title"/>
          </p:nvPr>
        </p:nvSpPr>
        <p:spPr>
          <a:xfrm>
            <a:off x="502920" y="731520"/>
            <a:ext cx="2194500" cy="11391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92100" algn="l">
              <a:spcBef>
                <a:spcPts val="0"/>
              </a:spcBef>
              <a:spcAft>
                <a:spcPts val="0"/>
              </a:spcAft>
              <a:buClr>
                <a:srgbClr val="BFBFBF"/>
              </a:buClr>
              <a:buSzPts val="1000"/>
              <a:buFont typeface="Roboto"/>
              <a:buChar char="•"/>
              <a:defRPr sz="1200" b="0" i="0">
                <a:solidFill>
                  <a:srgbClr val="7F7F7F"/>
                </a:solidFill>
                <a:latin typeface="Roboto"/>
                <a:ea typeface="Roboto"/>
                <a:cs typeface="Roboto"/>
                <a:sym typeface="Roboto"/>
              </a:defRPr>
            </a:lvl1pPr>
            <a:lvl2pPr marL="914400" lvl="1" indent="-292100" algn="l">
              <a:spcBef>
                <a:spcPts val="600"/>
              </a:spcBef>
              <a:spcAft>
                <a:spcPts val="0"/>
              </a:spcAft>
              <a:buClr>
                <a:srgbClr val="BFBFBF"/>
              </a:buClr>
              <a:buSzPts val="1000"/>
              <a:buChar char="–"/>
              <a:defRPr sz="1200" b="0" i="0">
                <a:solidFill>
                  <a:srgbClr val="7F7F7F"/>
                </a:solidFill>
                <a:latin typeface="Roboto"/>
                <a:ea typeface="Roboto"/>
                <a:cs typeface="Roboto"/>
                <a:sym typeface="Roboto"/>
              </a:defRPr>
            </a:lvl2pPr>
            <a:lvl3pPr marL="1371600" lvl="2" indent="-292100" algn="l">
              <a:spcBef>
                <a:spcPts val="600"/>
              </a:spcBef>
              <a:spcAft>
                <a:spcPts val="0"/>
              </a:spcAft>
              <a:buClr>
                <a:srgbClr val="BFBFBF"/>
              </a:buClr>
              <a:buSzPts val="1000"/>
              <a:buFont typeface="Roboto"/>
              <a:buChar char="•"/>
              <a:defRPr sz="1200" b="0" i="0">
                <a:solidFill>
                  <a:srgbClr val="7F7F7F"/>
                </a:solidFill>
                <a:latin typeface="Roboto"/>
                <a:ea typeface="Roboto"/>
                <a:cs typeface="Roboto"/>
                <a:sym typeface="Roboto"/>
              </a:defRPr>
            </a:lvl3pPr>
            <a:lvl4pPr marL="1828800" lvl="3" indent="-292100" algn="l">
              <a:spcBef>
                <a:spcPts val="600"/>
              </a:spcBef>
              <a:spcAft>
                <a:spcPts val="0"/>
              </a:spcAft>
              <a:buClr>
                <a:srgbClr val="BFBFBF"/>
              </a:buClr>
              <a:buSzPts val="1000"/>
              <a:buChar char="–"/>
              <a:defRPr sz="1200" b="0" i="0">
                <a:solidFill>
                  <a:srgbClr val="7F7F7F"/>
                </a:solidFill>
                <a:latin typeface="Roboto"/>
                <a:ea typeface="Roboto"/>
                <a:cs typeface="Roboto"/>
                <a:sym typeface="Roboto"/>
              </a:defRPr>
            </a:lvl4pPr>
            <a:lvl5pPr marL="2286000" lvl="4" indent="-292100" algn="l">
              <a:spcBef>
                <a:spcPts val="600"/>
              </a:spcBef>
              <a:spcAft>
                <a:spcPts val="0"/>
              </a:spcAft>
              <a:buClr>
                <a:srgbClr val="BFBFBF"/>
              </a:buClr>
              <a:buSzPts val="1000"/>
              <a:buFont typeface="Roboto"/>
              <a:buChar char="•"/>
              <a:defRPr sz="1200" b="0" i="0">
                <a:solidFill>
                  <a:srgbClr val="7F7F7F"/>
                </a:solidFill>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pic>
        <p:nvPicPr>
          <p:cNvPr id="52" name="Google Shape;52;p7"/>
          <p:cNvPicPr preferRelativeResize="0"/>
          <p:nvPr/>
        </p:nvPicPr>
        <p:blipFill rotWithShape="1">
          <a:blip r:embed="rId2">
            <a:alphaModFix/>
          </a:blip>
          <a:srcRect/>
          <a:stretch/>
        </p:blipFill>
        <p:spPr>
          <a:xfrm>
            <a:off x="0" y="4640580"/>
            <a:ext cx="6907201" cy="502920"/>
          </a:xfrm>
          <a:prstGeom prst="rect">
            <a:avLst/>
          </a:prstGeom>
          <a:noFill/>
          <a:ln>
            <a:noFill/>
          </a:ln>
        </p:spPr>
      </p:pic>
      <p:sp>
        <p:nvSpPr>
          <p:cNvPr id="53" name="Google Shape;53;p7"/>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chemeClr val="dk1"/>
              </a:solidFill>
              <a:latin typeface="Roboto"/>
              <a:ea typeface="Roboto"/>
              <a:cs typeface="Roboto"/>
              <a:sym typeface="Roboto"/>
            </a:endParaRPr>
          </a:p>
        </p:txBody>
      </p:sp>
      <p:sp>
        <p:nvSpPr>
          <p:cNvPr id="54" name="Google Shape;54;p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cxnSp>
        <p:nvCxnSpPr>
          <p:cNvPr id="55" name="Google Shape;55;p7"/>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
        <p:nvSpPr>
          <p:cNvPr id="56" name="Google Shape;56;p7"/>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b="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21</a:t>
            </a:r>
            <a:r>
              <a:rPr lang="en" sz="600" b="0" u="none">
                <a:solidFill>
                  <a:srgbClr val="A5A5A5"/>
                </a:solidFill>
                <a:latin typeface="Roboto"/>
                <a:ea typeface="Roboto"/>
                <a:cs typeface="Roboto"/>
                <a:sym typeface="Roboto"/>
              </a:rPr>
              <a:t> Cloudera, Inc. All rights reserved.</a:t>
            </a:r>
            <a:endParaRPr sz="1400"/>
          </a:p>
        </p:txBody>
      </p:sp>
    </p:spTree>
    <p:extLst>
      <p:ext uri="{BB962C8B-B14F-4D97-AF65-F5344CB8AC3E}">
        <p14:creationId xmlns:p14="http://schemas.microsoft.com/office/powerpoint/2010/main" val="313069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7"/>
        <p:cNvGrpSpPr/>
        <p:nvPr/>
      </p:nvGrpSpPr>
      <p:grpSpPr>
        <a:xfrm>
          <a:off x="0" y="0"/>
          <a:ext cx="0" cy="0"/>
          <a:chOff x="0" y="0"/>
          <a:chExt cx="0" cy="0"/>
        </a:xfrm>
      </p:grpSpPr>
      <p:sp>
        <p:nvSpPr>
          <p:cNvPr id="8" name="Google Shape;8;p2"/>
          <p:cNvSpPr/>
          <p:nvPr/>
        </p:nvSpPr>
        <p:spPr>
          <a:xfrm>
            <a:off x="3984812" y="2100263"/>
            <a:ext cx="4396800" cy="3043200"/>
          </a:xfrm>
          <a:prstGeom prst="parallelogram">
            <a:avLst>
              <a:gd name="adj" fmla="val 10015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9" name="Google Shape;9;p2"/>
          <p:cNvSpPr/>
          <p:nvPr/>
        </p:nvSpPr>
        <p:spPr>
          <a:xfrm>
            <a:off x="2560216" y="0"/>
            <a:ext cx="6583800" cy="51435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0" name="Google Shape;10;p2"/>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1" name="Google Shape;11;p2"/>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2" name="Google Shape;12;p2"/>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3" name="Google Shape;13;p2"/>
          <p:cNvSpPr txBox="1">
            <a:spLocks noGrp="1"/>
          </p:cNvSpPr>
          <p:nvPr>
            <p:ph type="title"/>
          </p:nvPr>
        </p:nvSpPr>
        <p:spPr>
          <a:xfrm>
            <a:off x="594360" y="1152525"/>
            <a:ext cx="6035100" cy="10362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lt1"/>
              </a:buClr>
              <a:buSzPts val="3400"/>
              <a:buFont typeface="Lato"/>
              <a:buNone/>
              <a:defRPr sz="34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
          <p:cNvSpPr txBox="1">
            <a:spLocks noGrp="1"/>
          </p:cNvSpPr>
          <p:nvPr>
            <p:ph type="body" idx="1"/>
          </p:nvPr>
        </p:nvSpPr>
        <p:spPr>
          <a:xfrm>
            <a:off x="594360" y="2194560"/>
            <a:ext cx="6035100" cy="299400"/>
          </a:xfrm>
          <a:prstGeom prst="rect">
            <a:avLst/>
          </a:prstGeom>
          <a:noFill/>
          <a:ln>
            <a:noFill/>
          </a:ln>
        </p:spPr>
        <p:txBody>
          <a:bodyPr spcFirstLastPara="1" wrap="square" lIns="0" tIns="22850" rIns="91425" bIns="45700" anchor="t" anchorCtr="0">
            <a:noAutofit/>
          </a:bodyPr>
          <a:lstStyle>
            <a:lvl1pPr marL="457200" lvl="0" indent="-228600" algn="l">
              <a:spcBef>
                <a:spcPts val="450"/>
              </a:spcBef>
              <a:spcAft>
                <a:spcPts val="0"/>
              </a:spcAft>
              <a:buSzPts val="1440"/>
              <a:buNone/>
              <a:defRPr sz="1800" b="0" i="0">
                <a:solidFill>
                  <a:srgbClr val="BFBFBF"/>
                </a:solidFill>
                <a:latin typeface="Lato"/>
                <a:ea typeface="Lato"/>
                <a:cs typeface="Lato"/>
                <a:sym typeface="La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 name="Google Shape;15;p2"/>
          <p:cNvSpPr/>
          <p:nvPr/>
        </p:nvSpPr>
        <p:spPr>
          <a:xfrm>
            <a:off x="594360" y="640080"/>
            <a:ext cx="1645920" cy="200496"/>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9619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4"/>
          <p:cNvSpPr/>
          <p:nvPr/>
        </p:nvSpPr>
        <p:spPr>
          <a:xfrm>
            <a:off x="3949887" y="2100263"/>
            <a:ext cx="4396800" cy="30432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6" name="Google Shape;26;p4"/>
          <p:cNvSpPr/>
          <p:nvPr/>
        </p:nvSpPr>
        <p:spPr>
          <a:xfrm>
            <a:off x="2518941" y="0"/>
            <a:ext cx="6583800" cy="5143500"/>
          </a:xfrm>
          <a:prstGeom prst="parallelogram">
            <a:avLst>
              <a:gd name="adj" fmla="val 100155"/>
            </a:avLst>
          </a:prstGeom>
          <a:solidFill>
            <a:srgbClr val="172C34">
              <a:alpha val="3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7" name="Google Shape;27;p4"/>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8" name="Google Shape;28;p4"/>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9" name="Google Shape;29;p4"/>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0" name="Google Shape;30;p4"/>
          <p:cNvSpPr/>
          <p:nvPr/>
        </p:nvSpPr>
        <p:spPr>
          <a:xfrm>
            <a:off x="602311" y="2098623"/>
            <a:ext cx="1463100" cy="18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accent3"/>
              </a:solidFill>
              <a:latin typeface="Roboto"/>
              <a:ea typeface="Roboto"/>
              <a:cs typeface="Roboto"/>
              <a:sym typeface="Roboto"/>
            </a:endParaRPr>
          </a:p>
        </p:txBody>
      </p:sp>
      <p:sp>
        <p:nvSpPr>
          <p:cNvPr id="31" name="Google Shape;31;p4"/>
          <p:cNvSpPr txBox="1">
            <a:spLocks noGrp="1"/>
          </p:cNvSpPr>
          <p:nvPr>
            <p:ph type="title"/>
          </p:nvPr>
        </p:nvSpPr>
        <p:spPr>
          <a:xfrm>
            <a:off x="602311" y="2352853"/>
            <a:ext cx="7990800" cy="1520700"/>
          </a:xfrm>
          <a:prstGeom prst="rect">
            <a:avLst/>
          </a:prstGeom>
          <a:noFill/>
          <a:ln>
            <a:noFill/>
          </a:ln>
        </p:spPr>
        <p:txBody>
          <a:bodyPr spcFirstLastPara="1" wrap="square" lIns="0" tIns="45700" rIns="91425" bIns="45700" anchor="t" anchorCtr="0">
            <a:noAutofit/>
          </a:bodyPr>
          <a:lstStyle>
            <a:lvl1pPr marR="0" lvl="0" algn="l" rtl="0">
              <a:lnSpc>
                <a:spcPct val="80000"/>
              </a:lnSpc>
              <a:spcBef>
                <a:spcPts val="0"/>
              </a:spcBef>
              <a:spcAft>
                <a:spcPts val="0"/>
              </a:spcAft>
              <a:buClr>
                <a:schemeClr val="lt1"/>
              </a:buClr>
              <a:buSzPts val="3800"/>
              <a:buFont typeface="Lato"/>
              <a:buNone/>
              <a:defRPr sz="38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405806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Info Multi-Use">
  <p:cSld name="Info Multi-Use">
    <p:spTree>
      <p:nvGrpSpPr>
        <p:cNvPr id="1" name="Shape 32"/>
        <p:cNvGrpSpPr/>
        <p:nvPr/>
      </p:nvGrpSpPr>
      <p:grpSpPr>
        <a:xfrm>
          <a:off x="0" y="0"/>
          <a:ext cx="0" cy="0"/>
          <a:chOff x="0" y="0"/>
          <a:chExt cx="0" cy="0"/>
        </a:xfrm>
      </p:grpSpPr>
      <p:cxnSp>
        <p:nvCxnSpPr>
          <p:cNvPr id="33" name="Google Shape;33;p5"/>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34" name="Google Shape;34;p5"/>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35" name="Google Shape;35;p5"/>
          <p:cNvSpPr txBox="1">
            <a:spLocks noGrp="1"/>
          </p:cNvSpPr>
          <p:nvPr>
            <p:ph type="title"/>
          </p:nvPr>
        </p:nvSpPr>
        <p:spPr>
          <a:xfrm>
            <a:off x="502920" y="727021"/>
            <a:ext cx="2194500" cy="11394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5"/>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2pPr>
            <a:lvl3pPr marL="1371600" lvl="2"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4pPr>
            <a:lvl5pPr marL="2286000" lvl="4"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7" name="Google Shape;37;p5"/>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38" name="Google Shape;38;p5"/>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39" name="Google Shape;39;p5"/>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40" name="Google Shape;40;p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60436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Multi-use Blank w/ Footer">
  <p:cSld name="Multi-use Blank w/ Footer">
    <p:spTree>
      <p:nvGrpSpPr>
        <p:cNvPr id="1" name="Shape 41"/>
        <p:cNvGrpSpPr/>
        <p:nvPr/>
      </p:nvGrpSpPr>
      <p:grpSpPr>
        <a:xfrm>
          <a:off x="0" y="0"/>
          <a:ext cx="0" cy="0"/>
          <a:chOff x="0" y="0"/>
          <a:chExt cx="0" cy="0"/>
        </a:xfrm>
      </p:grpSpPr>
      <p:pic>
        <p:nvPicPr>
          <p:cNvPr id="42" name="Google Shape;42;p6"/>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43" name="Google Shape;43;p6"/>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44" name="Google Shape;44;p6"/>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45" name="Google Shape;45;p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83079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68" name="Google Shape;68;p9"/>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9"/>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0" name="Google Shape;70;p9"/>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71" name="Google Shape;71;p9"/>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13"/>
              <a:buFont typeface="Roboto"/>
              <a:buNone/>
            </a:pPr>
            <a:endParaRPr sz="1013">
              <a:solidFill>
                <a:schemeClr val="dk1"/>
              </a:solidFill>
              <a:latin typeface="Roboto"/>
              <a:ea typeface="Roboto"/>
              <a:cs typeface="Roboto"/>
              <a:sym typeface="Roboto"/>
            </a:endParaRPr>
          </a:p>
        </p:txBody>
      </p:sp>
      <p:cxnSp>
        <p:nvCxnSpPr>
          <p:cNvPr id="72" name="Google Shape;72;p9"/>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73" name="Google Shape;73;p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r>
              <a:rPr lang="en" sz="600" dirty="0">
                <a:solidFill>
                  <a:srgbClr val="A5A5A5"/>
                </a:solidFill>
                <a:latin typeface="Roboto"/>
                <a:ea typeface="Roboto"/>
                <a:cs typeface="Roboto"/>
                <a:sym typeface="Roboto"/>
              </a:rPr>
              <a:t>© 2020 Cloudera, Inc. All rights reserved.</a:t>
            </a:r>
            <a:endParaRPr sz="1013" dirty="0">
              <a:solidFill>
                <a:schemeClr val="dk1"/>
              </a:solidFill>
              <a:latin typeface="Roboto"/>
              <a:ea typeface="Roboto"/>
              <a:cs typeface="Roboto"/>
              <a:sym typeface="Roboto"/>
            </a:endParaRPr>
          </a:p>
        </p:txBody>
      </p:sp>
      <p:sp>
        <p:nvSpPr>
          <p:cNvPr id="74" name="Google Shape;74;p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31972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orner Big Data Lines (Animated)">
  <p:cSld name="Corner Big Data Lines (Animated)">
    <p:spTree>
      <p:nvGrpSpPr>
        <p:cNvPr id="1" name="Shape 83"/>
        <p:cNvGrpSpPr/>
        <p:nvPr/>
      </p:nvGrpSpPr>
      <p:grpSpPr>
        <a:xfrm>
          <a:off x="0" y="0"/>
          <a:ext cx="0" cy="0"/>
          <a:chOff x="0" y="0"/>
          <a:chExt cx="0" cy="0"/>
        </a:xfrm>
      </p:grpSpPr>
      <p:sp>
        <p:nvSpPr>
          <p:cNvPr id="84" name="Google Shape;84;p11"/>
          <p:cNvSpPr/>
          <p:nvPr/>
        </p:nvSpPr>
        <p:spPr>
          <a:xfrm>
            <a:off x="3949887" y="2100263"/>
            <a:ext cx="4396800" cy="30432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85" name="Google Shape;85;p11"/>
          <p:cNvSpPr/>
          <p:nvPr/>
        </p:nvSpPr>
        <p:spPr>
          <a:xfrm>
            <a:off x="2518941" y="0"/>
            <a:ext cx="6583800" cy="5143500"/>
          </a:xfrm>
          <a:prstGeom prst="parallelogram">
            <a:avLst>
              <a:gd name="adj" fmla="val 100155"/>
            </a:avLst>
          </a:prstGeom>
          <a:solidFill>
            <a:srgbClr val="172C34">
              <a:alpha val="3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86" name="Google Shape;86;p11"/>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87" name="Google Shape;87;p11"/>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88" name="Google Shape;88;p11"/>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Tree>
    <p:extLst>
      <p:ext uri="{BB962C8B-B14F-4D97-AF65-F5344CB8AC3E}">
        <p14:creationId xmlns:p14="http://schemas.microsoft.com/office/powerpoint/2010/main" val="104947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par>
                                <p:cTn id="14" presetID="10" presetClass="entr" presetSubtype="0"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1 Column">
  <p:cSld name="1_1 Column">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7" name="Google Shape;97;p13"/>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3"/>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9" name="Google Shape;99;p13"/>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00" name="Google Shape;100;p1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01" name="Google Shape;101;p13"/>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03" name="Google Shape;103;p1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37176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17"/>
          <p:cNvSpPr>
            <a:spLocks noGrp="1"/>
          </p:cNvSpPr>
          <p:nvPr>
            <p:ph type="pic" idx="2"/>
          </p:nvPr>
        </p:nvSpPr>
        <p:spPr>
          <a:xfrm>
            <a:off x="2963150" y="640079"/>
            <a:ext cx="5761800" cy="38382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40" name="Google Shape;140;p17"/>
          <p:cNvSpPr txBox="1">
            <a:spLocks noGrp="1"/>
          </p:cNvSpPr>
          <p:nvPr>
            <p:ph type="body" idx="1"/>
          </p:nvPr>
        </p:nvSpPr>
        <p:spPr>
          <a:xfrm>
            <a:off x="419100" y="2103120"/>
            <a:ext cx="2377500" cy="237750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2pPr>
            <a:lvl3pPr marL="1371600" lvl="2"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4pPr>
            <a:lvl5pPr marL="2286000" lvl="4"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41" name="Google Shape;141;p17"/>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42" name="Google Shape;142;p17"/>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43" name="Google Shape;143;p17"/>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144" name="Google Shape;144;p17"/>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145" name="Google Shape;145;p17"/>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46" name="Google Shape;146;p1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763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419100" y="460690"/>
            <a:ext cx="8305800" cy="419525"/>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1" name="Google Shape;101;p19"/>
          <p:cNvSpPr txBox="1">
            <a:spLocks noGrp="1"/>
          </p:cNvSpPr>
          <p:nvPr>
            <p:ph type="body" idx="1"/>
          </p:nvPr>
        </p:nvSpPr>
        <p:spPr>
          <a:xfrm>
            <a:off x="419100" y="914400"/>
            <a:ext cx="8305800" cy="307975"/>
          </a:xfrm>
          <a:prstGeom prst="rect">
            <a:avLst/>
          </a:prstGeom>
          <a:noFill/>
          <a:ln>
            <a:noFill/>
          </a:ln>
        </p:spPr>
        <p:txBody>
          <a:bodyPr spcFirstLastPara="1" wrap="square" lIns="0" tIns="22850" rIns="91425" bIns="45700" anchor="t" anchorCtr="0">
            <a:noAutofit/>
          </a:bodyPr>
          <a:lstStyle>
            <a:lvl1pPr marL="457200" lvl="0" indent="-228600" algn="l">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0"/>
              </a:spcBef>
              <a:spcAft>
                <a:spcPts val="0"/>
              </a:spcAft>
              <a:buSzPts val="1280"/>
              <a:buNone/>
              <a:defRPr sz="1600">
                <a:solidFill>
                  <a:schemeClr val="accent1"/>
                </a:solidFill>
              </a:defRPr>
            </a:lvl2pPr>
            <a:lvl3pPr marL="1371600" lvl="2" indent="-228600" algn="l">
              <a:spcBef>
                <a:spcPts val="0"/>
              </a:spcBef>
              <a:spcAft>
                <a:spcPts val="0"/>
              </a:spcAft>
              <a:buSzPts val="1280"/>
              <a:buNone/>
              <a:defRPr sz="1600">
                <a:solidFill>
                  <a:schemeClr val="accent1"/>
                </a:solidFill>
              </a:defRPr>
            </a:lvl3pPr>
            <a:lvl4pPr marL="1828800" lvl="3" indent="-228600" algn="l">
              <a:spcBef>
                <a:spcPts val="0"/>
              </a:spcBef>
              <a:spcAft>
                <a:spcPts val="0"/>
              </a:spcAft>
              <a:buSzPts val="1280"/>
              <a:buNone/>
              <a:defRPr sz="1600">
                <a:solidFill>
                  <a:schemeClr val="accent1"/>
                </a:solidFill>
              </a:defRPr>
            </a:lvl4pPr>
            <a:lvl5pPr marL="2286000" lvl="4" indent="-228600" algn="l">
              <a:spcBef>
                <a:spcPts val="0"/>
              </a:spcBef>
              <a:spcAft>
                <a:spcPts val="0"/>
              </a:spcAft>
              <a:buSzPts val="1280"/>
              <a:buNone/>
              <a:defRPr sz="1600">
                <a:solidFill>
                  <a:schemeClr val="accent1"/>
                </a:solidFil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
        <p:nvSpPr>
          <p:cNvPr id="102" name="Google Shape;102;p19"/>
          <p:cNvSpPr txBox="1">
            <a:spLocks noGrp="1"/>
          </p:cNvSpPr>
          <p:nvPr>
            <p:ph type="body" idx="2"/>
          </p:nvPr>
        </p:nvSpPr>
        <p:spPr>
          <a:xfrm>
            <a:off x="419100" y="1603771"/>
            <a:ext cx="2615184" cy="292608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chemeClr val="lt1"/>
              </a:buClr>
              <a:buSzPts val="1400"/>
              <a:buChar char="•"/>
              <a:defRPr>
                <a:solidFill>
                  <a:srgbClr val="D8D8D8"/>
                </a:solidFill>
              </a:defRPr>
            </a:lvl1pPr>
            <a:lvl2pPr marL="914400" lvl="1" indent="-317500" algn="l">
              <a:spcBef>
                <a:spcPts val="375"/>
              </a:spcBef>
              <a:spcAft>
                <a:spcPts val="0"/>
              </a:spcAft>
              <a:buClr>
                <a:schemeClr val="lt1"/>
              </a:buClr>
              <a:buSzPts val="1400"/>
              <a:buChar char="–"/>
              <a:defRPr>
                <a:solidFill>
                  <a:srgbClr val="D8D8D8"/>
                </a:solidFill>
              </a:defRPr>
            </a:lvl2pPr>
            <a:lvl3pPr marL="1371600" lvl="2" indent="-317500" algn="l">
              <a:spcBef>
                <a:spcPts val="300"/>
              </a:spcBef>
              <a:spcAft>
                <a:spcPts val="0"/>
              </a:spcAft>
              <a:buClr>
                <a:schemeClr val="lt1"/>
              </a:buClr>
              <a:buSzPts val="1400"/>
              <a:buChar char="•"/>
              <a:defRPr>
                <a:solidFill>
                  <a:srgbClr val="D8D8D8"/>
                </a:solidFill>
              </a:defRPr>
            </a:lvl3pPr>
            <a:lvl4pPr marL="1828800" lvl="3" indent="-317500" algn="l">
              <a:spcBef>
                <a:spcPts val="300"/>
              </a:spcBef>
              <a:spcAft>
                <a:spcPts val="0"/>
              </a:spcAft>
              <a:buClr>
                <a:schemeClr val="lt1"/>
              </a:buClr>
              <a:buSzPts val="1400"/>
              <a:buChar char="–"/>
              <a:defRPr>
                <a:solidFill>
                  <a:srgbClr val="D8D8D8"/>
                </a:solidFill>
              </a:defRPr>
            </a:lvl4pPr>
            <a:lvl5pPr marL="2286000" lvl="4" indent="-317500" algn="l">
              <a:spcBef>
                <a:spcPts val="300"/>
              </a:spcBef>
              <a:spcAft>
                <a:spcPts val="0"/>
              </a:spcAft>
              <a:buClr>
                <a:schemeClr val="lt1"/>
              </a:buClr>
              <a:buSzPts val="1400"/>
              <a:buFont typeface="Roboto"/>
              <a:buChar char="•"/>
              <a:defRPr>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 name="Google Shape;103;p19"/>
          <p:cNvSpPr txBox="1">
            <a:spLocks noGrp="1"/>
          </p:cNvSpPr>
          <p:nvPr>
            <p:ph type="body" idx="3"/>
          </p:nvPr>
        </p:nvSpPr>
        <p:spPr>
          <a:xfrm>
            <a:off x="3266174" y="1603771"/>
            <a:ext cx="2611652" cy="292608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chemeClr val="lt1"/>
              </a:buClr>
              <a:buSzPts val="1400"/>
              <a:buChar char="•"/>
              <a:defRPr>
                <a:solidFill>
                  <a:srgbClr val="D8D8D8"/>
                </a:solidFill>
              </a:defRPr>
            </a:lvl1pPr>
            <a:lvl2pPr marL="914400" lvl="1" indent="-317500" algn="l">
              <a:spcBef>
                <a:spcPts val="375"/>
              </a:spcBef>
              <a:spcAft>
                <a:spcPts val="0"/>
              </a:spcAft>
              <a:buClr>
                <a:schemeClr val="lt1"/>
              </a:buClr>
              <a:buSzPts val="1400"/>
              <a:buFont typeface="Noto Sans Symbols"/>
              <a:buChar char="–"/>
              <a:defRPr>
                <a:solidFill>
                  <a:srgbClr val="D8D8D8"/>
                </a:solidFill>
              </a:defRPr>
            </a:lvl2pPr>
            <a:lvl3pPr marL="1371600" lvl="2" indent="-317500" algn="l">
              <a:spcBef>
                <a:spcPts val="300"/>
              </a:spcBef>
              <a:spcAft>
                <a:spcPts val="0"/>
              </a:spcAft>
              <a:buClr>
                <a:schemeClr val="lt1"/>
              </a:buClr>
              <a:buSzPts val="1400"/>
              <a:buChar char="•"/>
              <a:defRPr>
                <a:solidFill>
                  <a:srgbClr val="D8D8D8"/>
                </a:solidFill>
              </a:defRPr>
            </a:lvl3pPr>
            <a:lvl4pPr marL="1828800" lvl="3" indent="-317500" algn="l">
              <a:spcBef>
                <a:spcPts val="300"/>
              </a:spcBef>
              <a:spcAft>
                <a:spcPts val="0"/>
              </a:spcAft>
              <a:buClr>
                <a:schemeClr val="lt1"/>
              </a:buClr>
              <a:buSzPts val="1400"/>
              <a:buFont typeface="Noto Sans Symbols"/>
              <a:buChar char="–"/>
              <a:defRPr>
                <a:solidFill>
                  <a:srgbClr val="D8D8D8"/>
                </a:solidFill>
              </a:defRPr>
            </a:lvl4pPr>
            <a:lvl5pPr marL="2286000" lvl="4" indent="-317500" algn="l">
              <a:spcBef>
                <a:spcPts val="300"/>
              </a:spcBef>
              <a:spcAft>
                <a:spcPts val="0"/>
              </a:spcAft>
              <a:buClr>
                <a:schemeClr val="lt1"/>
              </a:buClr>
              <a:buSzPts val="1400"/>
              <a:buChar char="•"/>
              <a:defRPr>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 name="Google Shape;104;p19"/>
          <p:cNvSpPr txBox="1">
            <a:spLocks noGrp="1"/>
          </p:cNvSpPr>
          <p:nvPr>
            <p:ph type="body" idx="4"/>
          </p:nvPr>
        </p:nvSpPr>
        <p:spPr>
          <a:xfrm>
            <a:off x="6109716" y="1603771"/>
            <a:ext cx="2615184"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a:solidFill>
                  <a:srgbClr val="D8D8D8"/>
                </a:solidFill>
              </a:defRPr>
            </a:lvl1pPr>
            <a:lvl2pPr marL="914400" lvl="1" indent="-317500" algn="l">
              <a:spcBef>
                <a:spcPts val="375"/>
              </a:spcBef>
              <a:spcAft>
                <a:spcPts val="0"/>
              </a:spcAft>
              <a:buClr>
                <a:schemeClr val="lt1"/>
              </a:buClr>
              <a:buSzPts val="1400"/>
              <a:buFont typeface="Noto Sans Symbols"/>
              <a:buChar char="–"/>
              <a:defRPr>
                <a:solidFill>
                  <a:srgbClr val="D8D8D8"/>
                </a:solidFill>
              </a:defRPr>
            </a:lvl2pPr>
            <a:lvl3pPr marL="1371600" lvl="2" indent="-317500" algn="l">
              <a:spcBef>
                <a:spcPts val="300"/>
              </a:spcBef>
              <a:spcAft>
                <a:spcPts val="0"/>
              </a:spcAft>
              <a:buClr>
                <a:schemeClr val="lt1"/>
              </a:buClr>
              <a:buSzPts val="1400"/>
              <a:buChar char="•"/>
              <a:defRPr>
                <a:solidFill>
                  <a:srgbClr val="D8D8D8"/>
                </a:solidFill>
              </a:defRPr>
            </a:lvl3pPr>
            <a:lvl4pPr marL="1828800" lvl="3" indent="-317500" algn="l">
              <a:spcBef>
                <a:spcPts val="300"/>
              </a:spcBef>
              <a:spcAft>
                <a:spcPts val="0"/>
              </a:spcAft>
              <a:buClr>
                <a:schemeClr val="lt1"/>
              </a:buClr>
              <a:buSzPts val="1400"/>
              <a:buFont typeface="Noto Sans Symbols"/>
              <a:buChar char="–"/>
              <a:defRPr>
                <a:solidFill>
                  <a:srgbClr val="D8D8D8"/>
                </a:solidFill>
              </a:defRPr>
            </a:lvl4pPr>
            <a:lvl5pPr marL="2286000" lvl="4" indent="-317500" algn="l">
              <a:spcBef>
                <a:spcPts val="300"/>
              </a:spcBef>
              <a:spcAft>
                <a:spcPts val="0"/>
              </a:spcAft>
              <a:buClr>
                <a:schemeClr val="lt1"/>
              </a:buClr>
              <a:buSzPts val="1400"/>
              <a:buChar char="•"/>
              <a:defRPr>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19"/>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06" name="Google Shape;106;p19"/>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07" name="Google Shape;107;p19"/>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sp>
        <p:nvSpPr>
          <p:cNvPr id="108" name="Google Shape;108;p1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109" name="Google Shape;109;p1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Info &amp; Chart">
  <p:cSld name="Info &amp; Chart">
    <p:spTree>
      <p:nvGrpSpPr>
        <p:cNvPr id="1" name="Shape 147"/>
        <p:cNvGrpSpPr/>
        <p:nvPr/>
      </p:nvGrpSpPr>
      <p:grpSpPr>
        <a:xfrm>
          <a:off x="0" y="0"/>
          <a:ext cx="0" cy="0"/>
          <a:chOff x="0" y="0"/>
          <a:chExt cx="0" cy="0"/>
        </a:xfrm>
      </p:grpSpPr>
      <p:sp>
        <p:nvSpPr>
          <p:cNvPr id="148" name="Google Shape;148;p18"/>
          <p:cNvSpPr>
            <a:spLocks noGrp="1"/>
          </p:cNvSpPr>
          <p:nvPr>
            <p:ph type="chart" idx="2"/>
          </p:nvPr>
        </p:nvSpPr>
        <p:spPr>
          <a:xfrm>
            <a:off x="2959627" y="640080"/>
            <a:ext cx="5765400" cy="38406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49" name="Google Shape;149;p18"/>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0" name="Google Shape;150;p18"/>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2pPr>
            <a:lvl3pPr marL="1371600" lvl="2"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4pPr>
            <a:lvl5pPr marL="2286000" lvl="4"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51" name="Google Shape;151;p18"/>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52" name="Google Shape;152;p18"/>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53" name="Google Shape;153;p18"/>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154" name="Google Shape;154;p18"/>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155" name="Google Shape;155;p1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56" name="Google Shape;156;p1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71865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157"/>
        <p:cNvGrpSpPr/>
        <p:nvPr/>
      </p:nvGrpSpPr>
      <p:grpSpPr>
        <a:xfrm>
          <a:off x="0" y="0"/>
          <a:ext cx="0" cy="0"/>
          <a:chOff x="0" y="0"/>
          <a:chExt cx="0" cy="0"/>
        </a:xfrm>
      </p:grpSpPr>
      <p:sp>
        <p:nvSpPr>
          <p:cNvPr id="158" name="Google Shape;158;p19"/>
          <p:cNvSpPr/>
          <p:nvPr/>
        </p:nvSpPr>
        <p:spPr>
          <a:xfrm>
            <a:off x="419100" y="853678"/>
            <a:ext cx="2402100" cy="3657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59" name="Google Shape;159;p19"/>
          <p:cNvSpPr txBox="1">
            <a:spLocks noGrp="1"/>
          </p:cNvSpPr>
          <p:nvPr>
            <p:ph type="title"/>
          </p:nvPr>
        </p:nvSpPr>
        <p:spPr>
          <a:xfrm>
            <a:off x="515508" y="1975701"/>
            <a:ext cx="2196600" cy="698700"/>
          </a:xfrm>
          <a:prstGeom prst="rect">
            <a:avLst/>
          </a:prstGeom>
          <a:noFill/>
          <a:ln>
            <a:noFill/>
          </a:ln>
        </p:spPr>
        <p:txBody>
          <a:bodyPr spcFirstLastPara="1" wrap="square" lIns="91425" tIns="45700" rIns="91425" bIns="45700" anchor="b" anchorCtr="0">
            <a:noAutofit/>
          </a:bodyPr>
          <a:lstStyle>
            <a:lvl1pPr marR="0" lvl="0" algn="l" rtl="0">
              <a:lnSpc>
                <a:spcPct val="80000"/>
              </a:lnSpc>
              <a:spcBef>
                <a:spcPts val="0"/>
              </a:spcBef>
              <a:spcAft>
                <a:spcPts val="0"/>
              </a:spcAft>
              <a:buClr>
                <a:srgbClr val="7F7F7F"/>
              </a:buClr>
              <a:buSzPts val="1200"/>
              <a:buFont typeface="Lato"/>
              <a:buNone/>
              <a:defRPr sz="1200" b="0" i="0" u="none" strike="noStrike" cap="none">
                <a:solidFill>
                  <a:srgbClr val="7F7F7F"/>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0" name="Google Shape;160;p19"/>
          <p:cNvSpPr>
            <a:spLocks noGrp="1"/>
          </p:cNvSpPr>
          <p:nvPr>
            <p:ph type="pic" idx="2"/>
          </p:nvPr>
        </p:nvSpPr>
        <p:spPr>
          <a:xfrm>
            <a:off x="2960927" y="853678"/>
            <a:ext cx="5763900" cy="36576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4B4B4"/>
              </a:buClr>
              <a:buSzPts val="1440"/>
              <a:buFont typeface="Arial"/>
              <a:buChar char="•"/>
              <a:defRPr sz="1800" b="0" i="0" u="none" strike="noStrike" cap="none">
                <a:solidFill>
                  <a:srgbClr val="D8D8D8"/>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61" name="Google Shape;161;p19"/>
          <p:cNvSpPr txBox="1">
            <a:spLocks noGrp="1"/>
          </p:cNvSpPr>
          <p:nvPr>
            <p:ph type="body" idx="1"/>
          </p:nvPr>
        </p:nvSpPr>
        <p:spPr>
          <a:xfrm>
            <a:off x="515508" y="927497"/>
            <a:ext cx="2196600" cy="99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450"/>
              </a:spcBef>
              <a:spcAft>
                <a:spcPts val="0"/>
              </a:spcAft>
              <a:buSzPts val="960"/>
              <a:buNone/>
              <a:defRPr sz="1200" b="0" i="0">
                <a:solidFill>
                  <a:srgbClr val="7F7F7F"/>
                </a:solidFill>
                <a:latin typeface="Roboto Medium"/>
                <a:ea typeface="Roboto Medium"/>
                <a:cs typeface="Roboto Medium"/>
                <a:sym typeface="Roboto Medium"/>
              </a:defRPr>
            </a:lvl1pPr>
            <a:lvl2pPr marL="914400" lvl="1" indent="-320040" algn="l">
              <a:spcBef>
                <a:spcPts val="375"/>
              </a:spcBef>
              <a:spcAft>
                <a:spcPts val="0"/>
              </a:spcAft>
              <a:buSzPts val="1440"/>
              <a:buChar char="•"/>
              <a:defRPr/>
            </a:lvl2pPr>
            <a:lvl3pPr marL="1371600" lvl="2" indent="-320039" algn="l">
              <a:spcBef>
                <a:spcPts val="300"/>
              </a:spcBef>
              <a:spcAft>
                <a:spcPts val="0"/>
              </a:spcAft>
              <a:buSzPts val="1440"/>
              <a:buChar char="•"/>
              <a:defRPr/>
            </a:lvl3pPr>
            <a:lvl4pPr marL="1828800" lvl="3" indent="-320039" algn="l">
              <a:spcBef>
                <a:spcPts val="300"/>
              </a:spcBef>
              <a:spcAft>
                <a:spcPts val="0"/>
              </a:spcAft>
              <a:buSzPts val="1440"/>
              <a:buChar char="•"/>
              <a:defRPr/>
            </a:lvl4pPr>
            <a:lvl5pPr marL="2286000" lvl="4" indent="-320039" algn="l">
              <a:spcBef>
                <a:spcPts val="300"/>
              </a:spcBef>
              <a:spcAft>
                <a:spcPts val="0"/>
              </a:spcAft>
              <a:buSzPts val="144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2" name="Google Shape;162;p19"/>
          <p:cNvSpPr txBox="1">
            <a:spLocks noGrp="1"/>
          </p:cNvSpPr>
          <p:nvPr>
            <p:ph type="body" idx="3"/>
          </p:nvPr>
        </p:nvSpPr>
        <p:spPr>
          <a:xfrm>
            <a:off x="508397" y="2723685"/>
            <a:ext cx="2203800" cy="1736700"/>
          </a:xfrm>
          <a:prstGeom prst="rect">
            <a:avLst/>
          </a:prstGeom>
          <a:noFill/>
          <a:ln>
            <a:noFill/>
          </a:ln>
        </p:spPr>
        <p:txBody>
          <a:bodyPr spcFirstLastPara="1" wrap="square" lIns="91425" tIns="45700" rIns="91425" bIns="45700" anchor="t" anchorCtr="0">
            <a:noAutofit/>
          </a:bodyPr>
          <a:lstStyle>
            <a:lvl1pPr marL="457200" lvl="0" indent="-284480" algn="l">
              <a:lnSpc>
                <a:spcPct val="100000"/>
              </a:lnSpc>
              <a:spcBef>
                <a:spcPts val="450"/>
              </a:spcBef>
              <a:spcAft>
                <a:spcPts val="0"/>
              </a:spcAft>
              <a:buClr>
                <a:srgbClr val="BFBFBF"/>
              </a:buClr>
              <a:buSzPts val="880"/>
              <a:buChar char="•"/>
              <a:defRPr sz="1100" b="0" i="0">
                <a:solidFill>
                  <a:srgbClr val="7F7F7F"/>
                </a:solidFill>
                <a:latin typeface="Roboto"/>
                <a:ea typeface="Roboto"/>
                <a:cs typeface="Roboto"/>
                <a:sym typeface="Roboto"/>
              </a:defRPr>
            </a:lvl1pPr>
            <a:lvl2pPr marL="914400" lvl="1" indent="-284480" algn="l">
              <a:lnSpc>
                <a:spcPct val="100000"/>
              </a:lnSpc>
              <a:spcBef>
                <a:spcPts val="375"/>
              </a:spcBef>
              <a:spcAft>
                <a:spcPts val="0"/>
              </a:spcAft>
              <a:buClr>
                <a:srgbClr val="BFBFBF"/>
              </a:buClr>
              <a:buSzPts val="880"/>
              <a:buFont typeface="Noto Sans Symbols"/>
              <a:buChar char="●"/>
              <a:defRPr sz="1100" b="0" i="0">
                <a:solidFill>
                  <a:srgbClr val="7F7F7F"/>
                </a:solidFill>
                <a:latin typeface="Roboto"/>
                <a:ea typeface="Roboto"/>
                <a:cs typeface="Roboto"/>
                <a:sym typeface="Roboto"/>
              </a:defRPr>
            </a:lvl2pPr>
            <a:lvl3pPr marL="1371600" lvl="2" indent="-284480" algn="l">
              <a:lnSpc>
                <a:spcPct val="100000"/>
              </a:lnSpc>
              <a:spcBef>
                <a:spcPts val="300"/>
              </a:spcBef>
              <a:spcAft>
                <a:spcPts val="0"/>
              </a:spcAft>
              <a:buClr>
                <a:srgbClr val="BFBFBF"/>
              </a:buClr>
              <a:buSzPts val="880"/>
              <a:buChar char="•"/>
              <a:defRPr sz="1100" b="0" i="0">
                <a:solidFill>
                  <a:srgbClr val="7F7F7F"/>
                </a:solidFill>
                <a:latin typeface="Roboto"/>
                <a:ea typeface="Roboto"/>
                <a:cs typeface="Roboto"/>
                <a:sym typeface="Roboto"/>
              </a:defRPr>
            </a:lvl3pPr>
            <a:lvl4pPr marL="1828800" lvl="3" indent="-289560" algn="l">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4pPr>
            <a:lvl5pPr marL="2286000" lvl="4" indent="-289560" algn="l">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63" name="Google Shape;163;p19"/>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64" name="Google Shape;164;p19"/>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65" name="Google Shape;165;p19"/>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cxnSp>
        <p:nvCxnSpPr>
          <p:cNvPr id="166" name="Google Shape;166;p19"/>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
        <p:nvSpPr>
          <p:cNvPr id="167" name="Google Shape;167;p1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68" name="Google Shape;168;p1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428349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169"/>
        <p:cNvGrpSpPr/>
        <p:nvPr/>
      </p:nvGrpSpPr>
      <p:grpSpPr>
        <a:xfrm>
          <a:off x="0" y="0"/>
          <a:ext cx="0" cy="0"/>
          <a:chOff x="0" y="0"/>
          <a:chExt cx="0" cy="0"/>
        </a:xfrm>
      </p:grpSpPr>
      <p:pic>
        <p:nvPicPr>
          <p:cNvPr id="170" name="Google Shape;170;p20"/>
          <p:cNvPicPr preferRelativeResize="0"/>
          <p:nvPr/>
        </p:nvPicPr>
        <p:blipFill rotWithShape="1">
          <a:blip r:embed="rId2">
            <a:alphaModFix/>
          </a:blip>
          <a:srcRect/>
          <a:stretch/>
        </p:blipFill>
        <p:spPr>
          <a:xfrm>
            <a:off x="0" y="0"/>
            <a:ext cx="9144002" cy="5143499"/>
          </a:xfrm>
          <a:prstGeom prst="rect">
            <a:avLst/>
          </a:prstGeom>
          <a:noFill/>
          <a:ln>
            <a:noFill/>
          </a:ln>
        </p:spPr>
      </p:pic>
      <p:sp>
        <p:nvSpPr>
          <p:cNvPr id="171" name="Google Shape;171;p20"/>
          <p:cNvSpPr txBox="1">
            <a:spLocks noGrp="1"/>
          </p:cNvSpPr>
          <p:nvPr>
            <p:ph type="body" idx="1"/>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2" name="Google Shape;172;p2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73" name="Google Shape;173;p2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F2F2F2"/>
                </a:solidFill>
                <a:latin typeface="Roboto"/>
                <a:ea typeface="Roboto"/>
                <a:cs typeface="Roboto"/>
                <a:sym typeface="Roboto"/>
              </a:rPr>
              <a:t>© 2020 Cloudera, Inc. All rights reserved.</a:t>
            </a:r>
            <a:endParaRPr dirty="0"/>
          </a:p>
        </p:txBody>
      </p:sp>
      <p:sp>
        <p:nvSpPr>
          <p:cNvPr id="174" name="Google Shape;174;p2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75" name="Google Shape;175;p20"/>
          <p:cNvPicPr preferRelativeResize="0"/>
          <p:nvPr/>
        </p:nvPicPr>
        <p:blipFill rotWithShape="1">
          <a:blip r:embed="rId3">
            <a:alphaModFix/>
          </a:blip>
          <a:srcRect/>
          <a:stretch/>
        </p:blipFill>
        <p:spPr>
          <a:xfrm>
            <a:off x="0" y="4640580"/>
            <a:ext cx="6907198" cy="502920"/>
          </a:xfrm>
          <a:prstGeom prst="rect">
            <a:avLst/>
          </a:prstGeom>
          <a:noFill/>
          <a:ln>
            <a:noFill/>
          </a:ln>
        </p:spPr>
      </p:pic>
      <p:sp>
        <p:nvSpPr>
          <p:cNvPr id="176" name="Google Shape;176;p20"/>
          <p:cNvSpPr txBox="1">
            <a:spLocks noGrp="1"/>
          </p:cNvSpPr>
          <p:nvPr>
            <p:ph type="body" idx="2"/>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a:spcBef>
                <a:spcPts val="375"/>
              </a:spcBef>
              <a:spcAft>
                <a:spcPts val="0"/>
              </a:spcAft>
              <a:buSzPts val="1440"/>
              <a:buChar char="•"/>
              <a:defRPr/>
            </a:lvl2pPr>
            <a:lvl3pPr marL="1371600" lvl="2" indent="-320039" algn="l">
              <a:spcBef>
                <a:spcPts val="300"/>
              </a:spcBef>
              <a:spcAft>
                <a:spcPts val="0"/>
              </a:spcAft>
              <a:buSzPts val="1440"/>
              <a:buChar char="•"/>
              <a:defRPr/>
            </a:lvl3pPr>
            <a:lvl4pPr marL="1828800" lvl="3" indent="-320039" algn="l">
              <a:spcBef>
                <a:spcPts val="300"/>
              </a:spcBef>
              <a:spcAft>
                <a:spcPts val="0"/>
              </a:spcAft>
              <a:buSzPts val="1440"/>
              <a:buChar char="•"/>
              <a:defRPr/>
            </a:lvl4pPr>
            <a:lvl5pPr marL="2286000" lvl="4" indent="-320039" algn="l">
              <a:spcBef>
                <a:spcPts val="300"/>
              </a:spcBef>
              <a:spcAft>
                <a:spcPts val="0"/>
              </a:spcAft>
              <a:buSzPts val="144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2078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177"/>
        <p:cNvGrpSpPr/>
        <p:nvPr/>
      </p:nvGrpSpPr>
      <p:grpSpPr>
        <a:xfrm>
          <a:off x="0" y="0"/>
          <a:ext cx="0" cy="0"/>
          <a:chOff x="0" y="0"/>
          <a:chExt cx="0" cy="0"/>
        </a:xfrm>
      </p:grpSpPr>
      <p:sp>
        <p:nvSpPr>
          <p:cNvPr id="178" name="Google Shape;178;p21"/>
          <p:cNvSpPr/>
          <p:nvPr/>
        </p:nvSpPr>
        <p:spPr>
          <a:xfrm>
            <a:off x="7185313" y="4657725"/>
            <a:ext cx="1549200" cy="485700"/>
          </a:xfrm>
          <a:prstGeom prst="rect">
            <a:avLst/>
          </a:prstGeom>
          <a:solidFill>
            <a:srgbClr val="2D3C4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79" name="Google Shape;179;p21"/>
          <p:cNvSpPr>
            <a:spLocks noGrp="1"/>
          </p:cNvSpPr>
          <p:nvPr>
            <p:ph type="pic" idx="2"/>
          </p:nvPr>
        </p:nvSpPr>
        <p:spPr>
          <a:xfrm>
            <a:off x="6098914" y="1713408"/>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0" name="Google Shape;180;p21"/>
          <p:cNvSpPr>
            <a:spLocks noGrp="1"/>
          </p:cNvSpPr>
          <p:nvPr>
            <p:ph type="pic" idx="3"/>
          </p:nvPr>
        </p:nvSpPr>
        <p:spPr>
          <a:xfrm>
            <a:off x="6098914" y="342900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1" name="Google Shape;181;p21"/>
          <p:cNvSpPr>
            <a:spLocks noGrp="1"/>
          </p:cNvSpPr>
          <p:nvPr>
            <p:ph type="pic" idx="4"/>
          </p:nvPr>
        </p:nvSpPr>
        <p:spPr>
          <a:xfrm>
            <a:off x="3046095" y="342900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2" name="Google Shape;182;p21"/>
          <p:cNvSpPr>
            <a:spLocks noGrp="1"/>
          </p:cNvSpPr>
          <p:nvPr>
            <p:ph type="pic" idx="5"/>
          </p:nvPr>
        </p:nvSpPr>
        <p:spPr>
          <a:xfrm>
            <a:off x="6098914" y="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3" name="Google Shape;183;p21"/>
          <p:cNvSpPr>
            <a:spLocks noGrp="1"/>
          </p:cNvSpPr>
          <p:nvPr>
            <p:ph type="pic" idx="6"/>
          </p:nvPr>
        </p:nvSpPr>
        <p:spPr>
          <a:xfrm>
            <a:off x="3046095" y="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4" name="Google Shape;184;p21"/>
          <p:cNvSpPr>
            <a:spLocks noGrp="1"/>
          </p:cNvSpPr>
          <p:nvPr>
            <p:ph type="pic" idx="7"/>
          </p:nvPr>
        </p:nvSpPr>
        <p:spPr>
          <a:xfrm>
            <a:off x="0" y="1713408"/>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5" name="Google Shape;185;p21"/>
          <p:cNvSpPr>
            <a:spLocks noGrp="1"/>
          </p:cNvSpPr>
          <p:nvPr>
            <p:ph type="pic" idx="8"/>
          </p:nvPr>
        </p:nvSpPr>
        <p:spPr>
          <a:xfrm>
            <a:off x="0" y="342900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6" name="Google Shape;186;p21"/>
          <p:cNvSpPr>
            <a:spLocks noGrp="1"/>
          </p:cNvSpPr>
          <p:nvPr>
            <p:ph type="pic" idx="9"/>
          </p:nvPr>
        </p:nvSpPr>
        <p:spPr>
          <a:xfrm>
            <a:off x="0" y="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7" name="Google Shape;187;p21"/>
          <p:cNvSpPr/>
          <p:nvPr/>
        </p:nvSpPr>
        <p:spPr>
          <a:xfrm>
            <a:off x="3821345" y="2480310"/>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88" name="Google Shape;188;p2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89" name="Google Shape;189;p2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93005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Data Lines (MINT)">
  <p:cSld name="Data Lines (MINT)">
    <p:bg>
      <p:bgPr>
        <a:solidFill>
          <a:schemeClr val="accent2"/>
        </a:solidFill>
        <a:effectLst/>
      </p:bgPr>
    </p:bg>
    <p:spTree>
      <p:nvGrpSpPr>
        <p:cNvPr id="1" name="Shape 196"/>
        <p:cNvGrpSpPr/>
        <p:nvPr/>
      </p:nvGrpSpPr>
      <p:grpSpPr>
        <a:xfrm>
          <a:off x="0" y="0"/>
          <a:ext cx="0" cy="0"/>
          <a:chOff x="0" y="0"/>
          <a:chExt cx="0" cy="0"/>
        </a:xfrm>
      </p:grpSpPr>
      <p:pic>
        <p:nvPicPr>
          <p:cNvPr id="197" name="Google Shape;197;p23"/>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98" name="Google Shape;198;p2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99" name="Google Shape;199;p2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2019 Cloudera, Inc. All rights reserved.</a:t>
            </a:r>
            <a:endParaRPr/>
          </a:p>
        </p:txBody>
      </p:sp>
      <p:sp>
        <p:nvSpPr>
          <p:cNvPr id="200" name="Google Shape;200;p2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201" name="Google Shape;201;p23"/>
          <p:cNvPicPr preferRelativeResize="0"/>
          <p:nvPr/>
        </p:nvPicPr>
        <p:blipFill rotWithShape="1">
          <a:blip r:embed="rId3">
            <a:alphaModFix/>
          </a:blip>
          <a:srcRect/>
          <a:stretch/>
        </p:blipFill>
        <p:spPr>
          <a:xfrm>
            <a:off x="0" y="0"/>
            <a:ext cx="9132727" cy="5143498"/>
          </a:xfrm>
          <a:prstGeom prst="rect">
            <a:avLst/>
          </a:prstGeom>
          <a:noFill/>
          <a:ln>
            <a:noFill/>
          </a:ln>
        </p:spPr>
      </p:pic>
    </p:spTree>
    <p:extLst>
      <p:ext uri="{BB962C8B-B14F-4D97-AF65-F5344CB8AC3E}">
        <p14:creationId xmlns:p14="http://schemas.microsoft.com/office/powerpoint/2010/main" val="218879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Data Lines (BLUE)">
  <p:cSld name="Data Lines (BLUE)">
    <p:bg>
      <p:bgPr>
        <a:solidFill>
          <a:schemeClr val="accent3"/>
        </a:solidFill>
        <a:effectLst/>
      </p:bgPr>
    </p:bg>
    <p:spTree>
      <p:nvGrpSpPr>
        <p:cNvPr id="1" name="Shape 202"/>
        <p:cNvGrpSpPr/>
        <p:nvPr/>
      </p:nvGrpSpPr>
      <p:grpSpPr>
        <a:xfrm>
          <a:off x="0" y="0"/>
          <a:ext cx="0" cy="0"/>
          <a:chOff x="0" y="0"/>
          <a:chExt cx="0" cy="0"/>
        </a:xfrm>
      </p:grpSpPr>
      <p:pic>
        <p:nvPicPr>
          <p:cNvPr id="203" name="Google Shape;203;p24"/>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204" name="Google Shape;204;p2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05" name="Google Shape;205;p2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2019 Cloudera, Inc. All rights reserved.</a:t>
            </a:r>
            <a:endParaRPr/>
          </a:p>
        </p:txBody>
      </p:sp>
      <p:sp>
        <p:nvSpPr>
          <p:cNvPr id="206" name="Google Shape;206;p2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207" name="Google Shape;207;p24"/>
          <p:cNvPicPr preferRelativeResize="0"/>
          <p:nvPr/>
        </p:nvPicPr>
        <p:blipFill rotWithShape="1">
          <a:blip r:embed="rId3">
            <a:alphaModFix/>
          </a:blip>
          <a:srcRect/>
          <a:stretch/>
        </p:blipFill>
        <p:spPr>
          <a:xfrm>
            <a:off x="0" y="0"/>
            <a:ext cx="9132727" cy="5143498"/>
          </a:xfrm>
          <a:prstGeom prst="rect">
            <a:avLst/>
          </a:prstGeom>
          <a:noFill/>
          <a:ln>
            <a:noFill/>
          </a:ln>
        </p:spPr>
      </p:pic>
    </p:spTree>
    <p:extLst>
      <p:ext uri="{BB962C8B-B14F-4D97-AF65-F5344CB8AC3E}">
        <p14:creationId xmlns:p14="http://schemas.microsoft.com/office/powerpoint/2010/main" val="407760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Data Lines (ORANGE)">
  <p:cSld name="Data Lines (ORANGE)">
    <p:bg>
      <p:bgPr>
        <a:solidFill>
          <a:schemeClr val="accent1"/>
        </a:solidFill>
        <a:effectLst/>
      </p:bgPr>
    </p:bg>
    <p:spTree>
      <p:nvGrpSpPr>
        <p:cNvPr id="1" name="Shape 208"/>
        <p:cNvGrpSpPr/>
        <p:nvPr/>
      </p:nvGrpSpPr>
      <p:grpSpPr>
        <a:xfrm>
          <a:off x="0" y="0"/>
          <a:ext cx="0" cy="0"/>
          <a:chOff x="0" y="0"/>
          <a:chExt cx="0" cy="0"/>
        </a:xfrm>
      </p:grpSpPr>
      <p:sp>
        <p:nvSpPr>
          <p:cNvPr id="209" name="Google Shape;209;p25"/>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10" name="Google Shape;210;p25"/>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2019 Cloudera, Inc. All rights reserved.</a:t>
            </a:r>
            <a:endParaRPr/>
          </a:p>
        </p:txBody>
      </p:sp>
      <p:sp>
        <p:nvSpPr>
          <p:cNvPr id="211" name="Google Shape;211;p2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212" name="Google Shape;212;p25"/>
          <p:cNvPicPr preferRelativeResize="0"/>
          <p:nvPr/>
        </p:nvPicPr>
        <p:blipFill rotWithShape="1">
          <a:blip r:embed="rId2">
            <a:alphaModFix/>
          </a:blip>
          <a:srcRect/>
          <a:stretch/>
        </p:blipFill>
        <p:spPr>
          <a:xfrm>
            <a:off x="0" y="0"/>
            <a:ext cx="9132727" cy="5143498"/>
          </a:xfrm>
          <a:prstGeom prst="rect">
            <a:avLst/>
          </a:prstGeom>
          <a:noFill/>
          <a:ln>
            <a:noFill/>
          </a:ln>
        </p:spPr>
      </p:pic>
      <p:pic>
        <p:nvPicPr>
          <p:cNvPr id="213" name="Google Shape;213;p25"/>
          <p:cNvPicPr preferRelativeResize="0"/>
          <p:nvPr/>
        </p:nvPicPr>
        <p:blipFill rotWithShape="1">
          <a:blip r:embed="rId3">
            <a:alphaModFix/>
          </a:blip>
          <a:srcRect/>
          <a:stretch/>
        </p:blipFill>
        <p:spPr>
          <a:xfrm>
            <a:off x="0" y="4640580"/>
            <a:ext cx="6907193" cy="502920"/>
          </a:xfrm>
          <a:prstGeom prst="rect">
            <a:avLst/>
          </a:prstGeom>
          <a:noFill/>
          <a:ln>
            <a:noFill/>
          </a:ln>
        </p:spPr>
      </p:pic>
    </p:spTree>
    <p:extLst>
      <p:ext uri="{BB962C8B-B14F-4D97-AF65-F5344CB8AC3E}">
        <p14:creationId xmlns:p14="http://schemas.microsoft.com/office/powerpoint/2010/main" val="5985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bg>
      <p:bgPr>
        <a:solidFill>
          <a:schemeClr val="lt1"/>
        </a:solidFill>
        <a:effectLst/>
      </p:bgPr>
    </p:bg>
    <p:spTree>
      <p:nvGrpSpPr>
        <p:cNvPr id="1" name="Shape 214"/>
        <p:cNvGrpSpPr/>
        <p:nvPr/>
      </p:nvGrpSpPr>
      <p:grpSpPr>
        <a:xfrm>
          <a:off x="0" y="0"/>
          <a:ext cx="0" cy="0"/>
          <a:chOff x="0" y="0"/>
          <a:chExt cx="0" cy="0"/>
        </a:xfrm>
      </p:grpSpPr>
    </p:spTree>
    <p:extLst>
      <p:ext uri="{BB962C8B-B14F-4D97-AF65-F5344CB8AC3E}">
        <p14:creationId xmlns:p14="http://schemas.microsoft.com/office/powerpoint/2010/main" val="92315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215"/>
        <p:cNvGrpSpPr/>
        <p:nvPr/>
      </p:nvGrpSpPr>
      <p:grpSpPr>
        <a:xfrm>
          <a:off x="0" y="0"/>
          <a:ext cx="0" cy="0"/>
          <a:chOff x="0" y="0"/>
          <a:chExt cx="0" cy="0"/>
        </a:xfrm>
      </p:grpSpPr>
    </p:spTree>
    <p:extLst>
      <p:ext uri="{BB962C8B-B14F-4D97-AF65-F5344CB8AC3E}">
        <p14:creationId xmlns:p14="http://schemas.microsoft.com/office/powerpoint/2010/main" val="23921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216"/>
        <p:cNvGrpSpPr/>
        <p:nvPr/>
      </p:nvGrpSpPr>
      <p:grpSpPr>
        <a:xfrm>
          <a:off x="0" y="0"/>
          <a:ext cx="0" cy="0"/>
          <a:chOff x="0" y="0"/>
          <a:chExt cx="0" cy="0"/>
        </a:xfrm>
      </p:grpSpPr>
    </p:spTree>
    <p:extLst>
      <p:ext uri="{BB962C8B-B14F-4D97-AF65-F5344CB8AC3E}">
        <p14:creationId xmlns:p14="http://schemas.microsoft.com/office/powerpoint/2010/main" val="299067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419100" y="457200"/>
            <a:ext cx="8305800" cy="420600"/>
          </a:xfrm>
          <a:prstGeom prst="rect">
            <a:avLst/>
          </a:prstGeom>
          <a:noFill/>
          <a:ln>
            <a:noFill/>
          </a:ln>
        </p:spPr>
        <p:txBody>
          <a:bodyPr spcFirstLastPara="1" wrap="square" lIns="0" tIns="91425" rIns="91425"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2" name="Google Shape;112;p20"/>
          <p:cNvSpPr txBox="1">
            <a:spLocks noGrp="1"/>
          </p:cNvSpPr>
          <p:nvPr>
            <p:ph type="body" idx="1"/>
          </p:nvPr>
        </p:nvSpPr>
        <p:spPr>
          <a:xfrm>
            <a:off x="419100" y="914400"/>
            <a:ext cx="8305800" cy="308100"/>
          </a:xfrm>
          <a:prstGeom prst="rect">
            <a:avLst/>
          </a:prstGeom>
          <a:noFill/>
          <a:ln>
            <a:noFill/>
          </a:ln>
        </p:spPr>
        <p:txBody>
          <a:bodyPr spcFirstLastPara="1" wrap="square" lIns="0" tIns="22850" rIns="91425" bIns="45700" anchor="t" anchorCtr="0">
            <a:noAutofit/>
          </a:bodyPr>
          <a:lstStyle>
            <a:lvl1pPr marL="457200" lvl="0" indent="-228600" algn="l" rtl="0">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rtl="0">
              <a:spcBef>
                <a:spcPts val="375"/>
              </a:spcBef>
              <a:spcAft>
                <a:spcPts val="0"/>
              </a:spcAft>
              <a:buSzPts val="1280"/>
              <a:buNone/>
              <a:defRPr sz="1600">
                <a:solidFill>
                  <a:schemeClr val="accent1"/>
                </a:solidFill>
              </a:defRPr>
            </a:lvl2pPr>
            <a:lvl3pPr marL="1371600" lvl="2" indent="-228600" algn="l" rtl="0">
              <a:spcBef>
                <a:spcPts val="300"/>
              </a:spcBef>
              <a:spcAft>
                <a:spcPts val="0"/>
              </a:spcAft>
              <a:buSzPts val="1280"/>
              <a:buNone/>
              <a:defRPr sz="1600">
                <a:solidFill>
                  <a:schemeClr val="accent1"/>
                </a:solidFill>
              </a:defRPr>
            </a:lvl3pPr>
            <a:lvl4pPr marL="1828800" lvl="3" indent="-228600" algn="l" rtl="0">
              <a:spcBef>
                <a:spcPts val="300"/>
              </a:spcBef>
              <a:spcAft>
                <a:spcPts val="0"/>
              </a:spcAft>
              <a:buSzPts val="1280"/>
              <a:buNone/>
              <a:defRPr sz="1600">
                <a:solidFill>
                  <a:schemeClr val="accent1"/>
                </a:solidFill>
              </a:defRPr>
            </a:lvl4pPr>
            <a:lvl5pPr marL="2286000" lvl="4" indent="-228600" algn="l" rtl="0">
              <a:spcBef>
                <a:spcPts val="300"/>
              </a:spcBef>
              <a:spcAft>
                <a:spcPts val="0"/>
              </a:spcAft>
              <a:buSzPts val="1280"/>
              <a:buNone/>
              <a:defRPr sz="1600">
                <a:solidFill>
                  <a:schemeClr val="accen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13" name="Google Shape;113;p20"/>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sz="1800">
                <a:solidFill>
                  <a:srgbClr val="D8D8D8"/>
                </a:solidFill>
              </a:defRPr>
            </a:lvl1pPr>
            <a:lvl2pPr marL="914400" lvl="1" indent="-317500" algn="l" rtl="0">
              <a:spcBef>
                <a:spcPts val="375"/>
              </a:spcBef>
              <a:spcAft>
                <a:spcPts val="0"/>
              </a:spcAft>
              <a:buClr>
                <a:schemeClr val="lt1"/>
              </a:buClr>
              <a:buSzPts val="1400"/>
              <a:buChar char="–"/>
              <a:defRPr sz="1800">
                <a:solidFill>
                  <a:srgbClr val="D8D8D8"/>
                </a:solidFill>
              </a:defRPr>
            </a:lvl2pPr>
            <a:lvl3pPr marL="1371600" lvl="2" indent="-317500" algn="l" rtl="0">
              <a:spcBef>
                <a:spcPts val="300"/>
              </a:spcBef>
              <a:spcAft>
                <a:spcPts val="0"/>
              </a:spcAft>
              <a:buClr>
                <a:schemeClr val="lt1"/>
              </a:buClr>
              <a:buSzPts val="1400"/>
              <a:buChar char="•"/>
              <a:defRPr sz="1800">
                <a:solidFill>
                  <a:srgbClr val="D8D8D8"/>
                </a:solidFill>
              </a:defRPr>
            </a:lvl3pPr>
            <a:lvl4pPr marL="1828800" lvl="3" indent="-317500" algn="l" rtl="0">
              <a:spcBef>
                <a:spcPts val="300"/>
              </a:spcBef>
              <a:spcAft>
                <a:spcPts val="0"/>
              </a:spcAft>
              <a:buClr>
                <a:schemeClr val="lt1"/>
              </a:buClr>
              <a:buSzPts val="1400"/>
              <a:buChar char="–"/>
              <a:defRPr sz="1800">
                <a:solidFill>
                  <a:srgbClr val="D8D8D8"/>
                </a:solidFill>
              </a:defRPr>
            </a:lvl4pPr>
            <a:lvl5pPr marL="2286000" lvl="4" indent="-317500" algn="l" rtl="0">
              <a:spcBef>
                <a:spcPts val="300"/>
              </a:spcBef>
              <a:spcAft>
                <a:spcPts val="0"/>
              </a:spcAft>
              <a:buClr>
                <a:schemeClr val="lt1"/>
              </a:buClr>
              <a:buSzPts val="1400"/>
              <a:buChar char="•"/>
              <a:defRPr sz="1800">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14" name="Google Shape;114;p20"/>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sz="1800">
                <a:solidFill>
                  <a:srgbClr val="D8D8D8"/>
                </a:solidFill>
              </a:defRPr>
            </a:lvl1pPr>
            <a:lvl2pPr marL="914400" lvl="1" indent="-317500" algn="l" rtl="0">
              <a:spcBef>
                <a:spcPts val="375"/>
              </a:spcBef>
              <a:spcAft>
                <a:spcPts val="0"/>
              </a:spcAft>
              <a:buClr>
                <a:schemeClr val="lt1"/>
              </a:buClr>
              <a:buSzPts val="1400"/>
              <a:buChar char="–"/>
              <a:defRPr sz="1800">
                <a:solidFill>
                  <a:srgbClr val="D8D8D8"/>
                </a:solidFill>
              </a:defRPr>
            </a:lvl2pPr>
            <a:lvl3pPr marL="1371600" lvl="2" indent="-317500" algn="l" rtl="0">
              <a:spcBef>
                <a:spcPts val="300"/>
              </a:spcBef>
              <a:spcAft>
                <a:spcPts val="0"/>
              </a:spcAft>
              <a:buClr>
                <a:schemeClr val="lt1"/>
              </a:buClr>
              <a:buSzPts val="1400"/>
              <a:buChar char="•"/>
              <a:defRPr sz="1800">
                <a:solidFill>
                  <a:srgbClr val="D8D8D8"/>
                </a:solidFill>
              </a:defRPr>
            </a:lvl3pPr>
            <a:lvl4pPr marL="1828800" lvl="3" indent="-317500" algn="l" rtl="0">
              <a:spcBef>
                <a:spcPts val="300"/>
              </a:spcBef>
              <a:spcAft>
                <a:spcPts val="0"/>
              </a:spcAft>
              <a:buClr>
                <a:schemeClr val="lt1"/>
              </a:buClr>
              <a:buSzPts val="1400"/>
              <a:buChar char="–"/>
              <a:defRPr sz="1800">
                <a:solidFill>
                  <a:srgbClr val="D8D8D8"/>
                </a:solidFill>
              </a:defRPr>
            </a:lvl4pPr>
            <a:lvl5pPr marL="2286000" lvl="4" indent="-317500" algn="l" rtl="0">
              <a:spcBef>
                <a:spcPts val="300"/>
              </a:spcBef>
              <a:spcAft>
                <a:spcPts val="0"/>
              </a:spcAft>
              <a:buClr>
                <a:schemeClr val="lt1"/>
              </a:buClr>
              <a:buSzPts val="1400"/>
              <a:buChar char="•"/>
              <a:defRPr sz="1800">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15" name="Google Shape;115;p20"/>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sz="1800">
                <a:solidFill>
                  <a:srgbClr val="D8D8D8"/>
                </a:solidFill>
              </a:defRPr>
            </a:lvl1pPr>
            <a:lvl2pPr marL="914400" lvl="1" indent="-317500" algn="l" rtl="0">
              <a:spcBef>
                <a:spcPts val="375"/>
              </a:spcBef>
              <a:spcAft>
                <a:spcPts val="0"/>
              </a:spcAft>
              <a:buClr>
                <a:schemeClr val="lt1"/>
              </a:buClr>
              <a:buSzPts val="1400"/>
              <a:buChar char="–"/>
              <a:defRPr sz="1800">
                <a:solidFill>
                  <a:srgbClr val="D8D8D8"/>
                </a:solidFill>
              </a:defRPr>
            </a:lvl2pPr>
            <a:lvl3pPr marL="1371600" lvl="2" indent="-317500" algn="l" rtl="0">
              <a:spcBef>
                <a:spcPts val="300"/>
              </a:spcBef>
              <a:spcAft>
                <a:spcPts val="0"/>
              </a:spcAft>
              <a:buClr>
                <a:schemeClr val="lt1"/>
              </a:buClr>
              <a:buSzPts val="1400"/>
              <a:buChar char="•"/>
              <a:defRPr sz="1800">
                <a:solidFill>
                  <a:srgbClr val="D8D8D8"/>
                </a:solidFill>
              </a:defRPr>
            </a:lvl3pPr>
            <a:lvl4pPr marL="1828800" lvl="3" indent="-317500" algn="l" rtl="0">
              <a:spcBef>
                <a:spcPts val="300"/>
              </a:spcBef>
              <a:spcAft>
                <a:spcPts val="0"/>
              </a:spcAft>
              <a:buClr>
                <a:schemeClr val="lt1"/>
              </a:buClr>
              <a:buSzPts val="1400"/>
              <a:buChar char="–"/>
              <a:defRPr sz="1800">
                <a:solidFill>
                  <a:srgbClr val="D8D8D8"/>
                </a:solidFill>
              </a:defRPr>
            </a:lvl4pPr>
            <a:lvl5pPr marL="2286000" lvl="4" indent="-317500" algn="l" rtl="0">
              <a:spcBef>
                <a:spcPts val="300"/>
              </a:spcBef>
              <a:spcAft>
                <a:spcPts val="0"/>
              </a:spcAft>
              <a:buClr>
                <a:schemeClr val="lt1"/>
              </a:buClr>
              <a:buSzPts val="1400"/>
              <a:buChar char="•"/>
              <a:defRPr sz="1800">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16" name="Google Shape;116;p20"/>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sz="1800">
                <a:solidFill>
                  <a:srgbClr val="D8D8D8"/>
                </a:solidFill>
              </a:defRPr>
            </a:lvl1pPr>
            <a:lvl2pPr marL="914400" lvl="1" indent="-317500" algn="l" rtl="0">
              <a:spcBef>
                <a:spcPts val="375"/>
              </a:spcBef>
              <a:spcAft>
                <a:spcPts val="0"/>
              </a:spcAft>
              <a:buClr>
                <a:schemeClr val="lt1"/>
              </a:buClr>
              <a:buSzPts val="1400"/>
              <a:buChar char="–"/>
              <a:defRPr sz="1800">
                <a:solidFill>
                  <a:srgbClr val="D8D8D8"/>
                </a:solidFill>
              </a:defRPr>
            </a:lvl2pPr>
            <a:lvl3pPr marL="1371600" lvl="2" indent="-317500" algn="l" rtl="0">
              <a:spcBef>
                <a:spcPts val="300"/>
              </a:spcBef>
              <a:spcAft>
                <a:spcPts val="0"/>
              </a:spcAft>
              <a:buClr>
                <a:schemeClr val="lt1"/>
              </a:buClr>
              <a:buSzPts val="1400"/>
              <a:buChar char="•"/>
              <a:defRPr sz="1800">
                <a:solidFill>
                  <a:srgbClr val="D8D8D8"/>
                </a:solidFill>
              </a:defRPr>
            </a:lvl3pPr>
            <a:lvl4pPr marL="1828800" lvl="3" indent="-317500" algn="l" rtl="0">
              <a:spcBef>
                <a:spcPts val="300"/>
              </a:spcBef>
              <a:spcAft>
                <a:spcPts val="0"/>
              </a:spcAft>
              <a:buClr>
                <a:schemeClr val="lt1"/>
              </a:buClr>
              <a:buSzPts val="1400"/>
              <a:buChar char="–"/>
              <a:defRPr sz="1800">
                <a:solidFill>
                  <a:srgbClr val="D8D8D8"/>
                </a:solidFill>
              </a:defRPr>
            </a:lvl4pPr>
            <a:lvl5pPr marL="2286000" lvl="4" indent="-317500" algn="l" rtl="0">
              <a:spcBef>
                <a:spcPts val="300"/>
              </a:spcBef>
              <a:spcAft>
                <a:spcPts val="0"/>
              </a:spcAft>
              <a:buClr>
                <a:schemeClr val="lt1"/>
              </a:buClr>
              <a:buSzPts val="1400"/>
              <a:buChar char="•"/>
              <a:defRPr sz="1800">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117" name="Google Shape;117;p20"/>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18" name="Google Shape;118;p2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19" name="Google Shape;119;p2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sz="600">
              <a:solidFill>
                <a:srgbClr val="F2F2F2"/>
              </a:solidFill>
              <a:latin typeface="Roboto"/>
              <a:ea typeface="Roboto"/>
              <a:cs typeface="Roboto"/>
              <a:sym typeface="Roboto"/>
            </a:endParaRPr>
          </a:p>
        </p:txBody>
      </p:sp>
      <p:sp>
        <p:nvSpPr>
          <p:cNvPr id="120" name="Google Shape;120;p2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cxnSp>
        <p:nvCxnSpPr>
          <p:cNvPr id="121" name="Google Shape;121;p20"/>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Multi-use w/ Subtitle">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419100" y="457200"/>
            <a:ext cx="8305800" cy="417698"/>
          </a:xfrm>
          <a:prstGeom prst="rect">
            <a:avLst/>
          </a:prstGeom>
          <a:noFill/>
        </p:spPr>
        <p:txBody>
          <a:bodyPr wrap="square" lIns="0" tIns="91440" rIns="0" bIns="91440" anchor="t" anchorCtr="0">
            <a:noAutofit/>
          </a:bodyPr>
          <a:lstStyle>
            <a:lvl1pPr marL="0" marR="0" indent="0" algn="l" defTabSz="342892" rtl="0" eaLnBrk="1" fontAlgn="auto" latinLnBrk="0" hangingPunct="1">
              <a:lnSpc>
                <a:spcPct val="80000"/>
              </a:lnSpc>
              <a:spcBef>
                <a:spcPct val="0"/>
              </a:spcBef>
              <a:spcAft>
                <a:spcPts val="0"/>
              </a:spcAft>
              <a:buClrTx/>
              <a:buSzTx/>
              <a:buFontTx/>
              <a:buNone/>
              <a:tabLst/>
              <a:defRPr sz="2200" b="0" i="0" cap="all" spc="40" baseline="0">
                <a:solidFill>
                  <a:schemeClr val="bg1"/>
                </a:solidFill>
                <a:latin typeface="Lato" panose="020F0502020204030203" pitchFamily="34" charset="77"/>
              </a:defRPr>
            </a:lvl1pPr>
          </a:lstStyle>
          <a:p>
            <a:r>
              <a:rPr lang="en-US" dirty="0"/>
              <a:t>TITLE (KEEP TITLE TO ONE LINE, IN ALL CAPS</a:t>
            </a:r>
          </a:p>
        </p:txBody>
      </p:sp>
      <p:sp>
        <p:nvSpPr>
          <p:cNvPr id="31" name="Text Placeholder 150">
            <a:extLst>
              <a:ext uri="{FF2B5EF4-FFF2-40B4-BE49-F238E27FC236}">
                <a16:creationId xmlns:a16="http://schemas.microsoft.com/office/drawing/2014/main" id="{3407401A-552E-7241-BB57-C2827A76D212}"/>
              </a:ext>
            </a:extLst>
          </p:cNvPr>
          <p:cNvSpPr>
            <a:spLocks noGrp="1"/>
          </p:cNvSpPr>
          <p:nvPr>
            <p:ph type="body" sz="quarter" idx="10" hasCustomPrompt="1"/>
          </p:nvPr>
        </p:nvSpPr>
        <p:spPr>
          <a:xfrm>
            <a:off x="419100" y="914400"/>
            <a:ext cx="8305800" cy="307975"/>
          </a:xfrm>
          <a:prstGeom prst="rect">
            <a:avLst/>
          </a:prstGeom>
        </p:spPr>
        <p:txBody>
          <a:bodyPr lIns="0" tIns="22860" rIns="0">
            <a:noAutofit/>
          </a:bodyPr>
          <a:lstStyle>
            <a:lvl1pPr marL="0" indent="0">
              <a:buNone/>
              <a:defRPr sz="1600" b="0" i="0">
                <a:solidFill>
                  <a:schemeClr val="accent2"/>
                </a:solidFill>
                <a:latin typeface="Roboto" panose="02000000000000000000" pitchFamily="2" charset="0"/>
                <a:ea typeface="Roboto" panose="02000000000000000000" pitchFamily="2" charset="0"/>
              </a:defRPr>
            </a:lvl1pPr>
            <a:lvl2pPr marL="216689" indent="0">
              <a:buNone/>
              <a:defRPr sz="1600">
                <a:solidFill>
                  <a:schemeClr val="accent1"/>
                </a:solidFill>
              </a:defRPr>
            </a:lvl2pPr>
            <a:lvl3pPr marL="510765" indent="0">
              <a:buNone/>
              <a:defRPr sz="1600">
                <a:solidFill>
                  <a:schemeClr val="accent1"/>
                </a:solidFill>
              </a:defRPr>
            </a:lvl3pPr>
            <a:lvl4pPr marL="773887" indent="0">
              <a:buNone/>
              <a:defRPr sz="1600">
                <a:solidFill>
                  <a:schemeClr val="accent1"/>
                </a:solidFill>
              </a:defRPr>
            </a:lvl4pPr>
            <a:lvl5pPr marL="1069154" indent="0">
              <a:buNone/>
              <a:defRPr sz="1600">
                <a:solidFill>
                  <a:schemeClr val="accent1"/>
                </a:solidFill>
              </a:defRPr>
            </a:lvl5pPr>
          </a:lstStyle>
          <a:p>
            <a:pPr lvl="0"/>
            <a:r>
              <a:rPr lang="en-US" dirty="0"/>
              <a:t>Subtitle (if needed)</a:t>
            </a:r>
          </a:p>
        </p:txBody>
      </p:sp>
      <p:pic>
        <p:nvPicPr>
          <p:cNvPr id="15" name="Picture 14">
            <a:extLst>
              <a:ext uri="{FF2B5EF4-FFF2-40B4-BE49-F238E27FC236}">
                <a16:creationId xmlns:a16="http://schemas.microsoft.com/office/drawing/2014/main" id="{1895C1D3-B9D6-A24A-A70B-E6E63442ABB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4640580"/>
            <a:ext cx="6907196" cy="502920"/>
          </a:xfrm>
          <a:prstGeom prst="rect">
            <a:avLst/>
          </a:prstGeom>
        </p:spPr>
      </p:pic>
      <p:sp>
        <p:nvSpPr>
          <p:cNvPr id="16" name="Graphic 233">
            <a:extLst>
              <a:ext uri="{FF2B5EF4-FFF2-40B4-BE49-F238E27FC236}">
                <a16:creationId xmlns:a16="http://schemas.microsoft.com/office/drawing/2014/main" id="{98284397-E130-AD4B-BB5D-FF318465CF09}"/>
              </a:ext>
            </a:extLst>
          </p:cNvPr>
          <p:cNvSpPr>
            <a:spLocks noChangeAspect="1"/>
          </p:cNvSpPr>
          <p:nvPr userDrawn="1"/>
        </p:nvSpPr>
        <p:spPr>
          <a:xfrm>
            <a:off x="411480" y="4852576"/>
            <a:ext cx="750655" cy="91440"/>
          </a:xfrm>
          <a:custGeom>
            <a:avLst/>
            <a:gdLst>
              <a:gd name="connsiteX0" fmla="*/ 5789292 w 9144000"/>
              <a:gd name="connsiteY0" fmla="*/ 24288 h 1113864"/>
              <a:gd name="connsiteX1" fmla="*/ 6718852 w 9144000"/>
              <a:gd name="connsiteY1" fmla="*/ 24288 h 1113864"/>
              <a:gd name="connsiteX2" fmla="*/ 6718852 w 9144000"/>
              <a:gd name="connsiteY2" fmla="*/ 244431 h 1113864"/>
              <a:gd name="connsiteX3" fmla="*/ 5942904 w 9144000"/>
              <a:gd name="connsiteY3" fmla="*/ 244431 h 1113864"/>
              <a:gd name="connsiteX4" fmla="*/ 5789292 w 9144000"/>
              <a:gd name="connsiteY4" fmla="*/ 24288 h 1113864"/>
              <a:gd name="connsiteX5" fmla="*/ 6592622 w 9144000"/>
              <a:gd name="connsiteY5" fmla="*/ 662440 h 1113864"/>
              <a:gd name="connsiteX6" fmla="*/ 6592622 w 9144000"/>
              <a:gd name="connsiteY6" fmla="*/ 444463 h 1113864"/>
              <a:gd name="connsiteX7" fmla="*/ 5997511 w 9144000"/>
              <a:gd name="connsiteY7" fmla="*/ 444463 h 1113864"/>
              <a:gd name="connsiteX8" fmla="*/ 6006174 w 9144000"/>
              <a:gd name="connsiteY8" fmla="*/ 559407 h 1113864"/>
              <a:gd name="connsiteX9" fmla="*/ 5999522 w 9144000"/>
              <a:gd name="connsiteY9" fmla="*/ 662440 h 1113864"/>
              <a:gd name="connsiteX10" fmla="*/ 5801049 w 9144000"/>
              <a:gd name="connsiteY10" fmla="*/ 1089576 h 1113864"/>
              <a:gd name="connsiteX11" fmla="*/ 6723803 w 9144000"/>
              <a:gd name="connsiteY11" fmla="*/ 1089576 h 1113864"/>
              <a:gd name="connsiteX12" fmla="*/ 6723803 w 9144000"/>
              <a:gd name="connsiteY12" fmla="*/ 869433 h 1113864"/>
              <a:gd name="connsiteX13" fmla="*/ 5946926 w 9144000"/>
              <a:gd name="connsiteY13" fmla="*/ 869433 h 1113864"/>
              <a:gd name="connsiteX14" fmla="*/ 5801049 w 9144000"/>
              <a:gd name="connsiteY14" fmla="*/ 1089576 h 1113864"/>
              <a:gd name="connsiteX15" fmla="*/ 3168146 w 9144000"/>
              <a:gd name="connsiteY15" fmla="*/ 558634 h 1113864"/>
              <a:gd name="connsiteX16" fmla="*/ 2605522 w 9144000"/>
              <a:gd name="connsiteY16" fmla="*/ 1113864 h 1113864"/>
              <a:gd name="connsiteX17" fmla="*/ 2043052 w 9144000"/>
              <a:gd name="connsiteY17" fmla="*/ 558634 h 1113864"/>
              <a:gd name="connsiteX18" fmla="*/ 2605522 w 9144000"/>
              <a:gd name="connsiteY18" fmla="*/ 0 h 1113864"/>
              <a:gd name="connsiteX19" fmla="*/ 3168146 w 9144000"/>
              <a:gd name="connsiteY19" fmla="*/ 558634 h 1113864"/>
              <a:gd name="connsiteX20" fmla="*/ 2912127 w 9144000"/>
              <a:gd name="connsiteY20" fmla="*/ 558634 h 1113864"/>
              <a:gd name="connsiteX21" fmla="*/ 2605522 w 9144000"/>
              <a:gd name="connsiteY21" fmla="*/ 223392 h 1113864"/>
              <a:gd name="connsiteX22" fmla="*/ 2299072 w 9144000"/>
              <a:gd name="connsiteY22" fmla="*/ 558634 h 1113864"/>
              <a:gd name="connsiteX23" fmla="*/ 2605522 w 9144000"/>
              <a:gd name="connsiteY23" fmla="*/ 890472 h 1113864"/>
              <a:gd name="connsiteX24" fmla="*/ 2912127 w 9144000"/>
              <a:gd name="connsiteY24" fmla="*/ 558634 h 1113864"/>
              <a:gd name="connsiteX25" fmla="*/ 5688896 w 9144000"/>
              <a:gd name="connsiteY25" fmla="*/ 556932 h 1113864"/>
              <a:gd name="connsiteX26" fmla="*/ 5104305 w 9144000"/>
              <a:gd name="connsiteY26" fmla="*/ 1089576 h 1113864"/>
              <a:gd name="connsiteX27" fmla="*/ 4677502 w 9144000"/>
              <a:gd name="connsiteY27" fmla="*/ 1089576 h 1113864"/>
              <a:gd name="connsiteX28" fmla="*/ 4677502 w 9144000"/>
              <a:gd name="connsiteY28" fmla="*/ 24288 h 1113864"/>
              <a:gd name="connsiteX29" fmla="*/ 5094095 w 9144000"/>
              <a:gd name="connsiteY29" fmla="*/ 24288 h 1113864"/>
              <a:gd name="connsiteX30" fmla="*/ 5688896 w 9144000"/>
              <a:gd name="connsiteY30" fmla="*/ 556932 h 1113864"/>
              <a:gd name="connsiteX31" fmla="*/ 5432876 w 9144000"/>
              <a:gd name="connsiteY31" fmla="*/ 556932 h 1113864"/>
              <a:gd name="connsiteX32" fmla="*/ 5086979 w 9144000"/>
              <a:gd name="connsiteY32" fmla="*/ 237315 h 1113864"/>
              <a:gd name="connsiteX33" fmla="*/ 4924240 w 9144000"/>
              <a:gd name="connsiteY33" fmla="*/ 237315 h 1113864"/>
              <a:gd name="connsiteX34" fmla="*/ 4924240 w 9144000"/>
              <a:gd name="connsiteY34" fmla="*/ 876704 h 1113864"/>
              <a:gd name="connsiteX35" fmla="*/ 5086979 w 9144000"/>
              <a:gd name="connsiteY35" fmla="*/ 876704 h 1113864"/>
              <a:gd name="connsiteX36" fmla="*/ 5432876 w 9144000"/>
              <a:gd name="connsiteY36" fmla="*/ 556932 h 1113864"/>
              <a:gd name="connsiteX37" fmla="*/ 570359 w 9144000"/>
              <a:gd name="connsiteY37" fmla="*/ 888925 h 1113864"/>
              <a:gd name="connsiteX38" fmla="*/ 256020 w 9144000"/>
              <a:gd name="connsiteY38" fmla="*/ 556777 h 1113864"/>
              <a:gd name="connsiteX39" fmla="*/ 570359 w 9144000"/>
              <a:gd name="connsiteY39" fmla="*/ 225093 h 1113864"/>
              <a:gd name="connsiteX40" fmla="*/ 793738 w 9144000"/>
              <a:gd name="connsiteY40" fmla="*/ 316214 h 1113864"/>
              <a:gd name="connsiteX41" fmla="*/ 952764 w 9144000"/>
              <a:gd name="connsiteY41" fmla="*/ 157179 h 1113864"/>
              <a:gd name="connsiteX42" fmla="*/ 567729 w 9144000"/>
              <a:gd name="connsiteY42" fmla="*/ 0 h 1113864"/>
              <a:gd name="connsiteX43" fmla="*/ 0 w 9144000"/>
              <a:gd name="connsiteY43" fmla="*/ 556932 h 1113864"/>
              <a:gd name="connsiteX44" fmla="*/ 567729 w 9144000"/>
              <a:gd name="connsiteY44" fmla="*/ 1113864 h 1113864"/>
              <a:gd name="connsiteX45" fmla="*/ 968079 w 9144000"/>
              <a:gd name="connsiteY45" fmla="*/ 938585 h 1113864"/>
              <a:gd name="connsiteX46" fmla="*/ 809826 w 9144000"/>
              <a:gd name="connsiteY46" fmla="*/ 780324 h 1113864"/>
              <a:gd name="connsiteX47" fmla="*/ 570359 w 9144000"/>
              <a:gd name="connsiteY47" fmla="*/ 888925 h 1113864"/>
              <a:gd name="connsiteX48" fmla="*/ 1453047 w 9144000"/>
              <a:gd name="connsiteY48" fmla="*/ 24288 h 1113864"/>
              <a:gd name="connsiteX49" fmla="*/ 1206309 w 9144000"/>
              <a:gd name="connsiteY49" fmla="*/ 24288 h 1113864"/>
              <a:gd name="connsiteX50" fmla="*/ 1206309 w 9144000"/>
              <a:gd name="connsiteY50" fmla="*/ 1089576 h 1113864"/>
              <a:gd name="connsiteX51" fmla="*/ 1952711 w 9144000"/>
              <a:gd name="connsiteY51" fmla="*/ 1089576 h 1113864"/>
              <a:gd name="connsiteX52" fmla="*/ 1952711 w 9144000"/>
              <a:gd name="connsiteY52" fmla="*/ 872836 h 1113864"/>
              <a:gd name="connsiteX53" fmla="*/ 1453047 w 9144000"/>
              <a:gd name="connsiteY53" fmla="*/ 872836 h 1113864"/>
              <a:gd name="connsiteX54" fmla="*/ 7656766 w 9144000"/>
              <a:gd name="connsiteY54" fmla="*/ 731128 h 1113864"/>
              <a:gd name="connsiteX55" fmla="*/ 7960741 w 9144000"/>
              <a:gd name="connsiteY55" fmla="*/ 1089576 h 1113864"/>
              <a:gd name="connsiteX56" fmla="*/ 7673473 w 9144000"/>
              <a:gd name="connsiteY56" fmla="*/ 1089576 h 1113864"/>
              <a:gd name="connsiteX57" fmla="*/ 7390382 w 9144000"/>
              <a:gd name="connsiteY57" fmla="*/ 753251 h 1113864"/>
              <a:gd name="connsiteX58" fmla="*/ 7254560 w 9144000"/>
              <a:gd name="connsiteY58" fmla="*/ 753251 h 1113864"/>
              <a:gd name="connsiteX59" fmla="*/ 7254560 w 9144000"/>
              <a:gd name="connsiteY59" fmla="*/ 1089576 h 1113864"/>
              <a:gd name="connsiteX60" fmla="*/ 7012772 w 9144000"/>
              <a:gd name="connsiteY60" fmla="*/ 1089576 h 1113864"/>
              <a:gd name="connsiteX61" fmla="*/ 7012772 w 9144000"/>
              <a:gd name="connsiteY61" fmla="*/ 24288 h 1113864"/>
              <a:gd name="connsiteX62" fmla="*/ 7503927 w 9144000"/>
              <a:gd name="connsiteY62" fmla="*/ 24288 h 1113864"/>
              <a:gd name="connsiteX63" fmla="*/ 7813626 w 9144000"/>
              <a:gd name="connsiteY63" fmla="*/ 119276 h 1113864"/>
              <a:gd name="connsiteX64" fmla="*/ 7927637 w 9144000"/>
              <a:gd name="connsiteY64" fmla="*/ 388305 h 1113864"/>
              <a:gd name="connsiteX65" fmla="*/ 7656766 w 9144000"/>
              <a:gd name="connsiteY65" fmla="*/ 731128 h 1113864"/>
              <a:gd name="connsiteX66" fmla="*/ 7681053 w 9144000"/>
              <a:gd name="connsiteY66" fmla="*/ 391709 h 1113864"/>
              <a:gd name="connsiteX67" fmla="*/ 7633717 w 9144000"/>
              <a:gd name="connsiteY67" fmla="*/ 275527 h 1113864"/>
              <a:gd name="connsiteX68" fmla="*/ 7490469 w 9144000"/>
              <a:gd name="connsiteY68" fmla="*/ 232364 h 1113864"/>
              <a:gd name="connsiteX69" fmla="*/ 7254560 w 9144000"/>
              <a:gd name="connsiteY69" fmla="*/ 232364 h 1113864"/>
              <a:gd name="connsiteX70" fmla="*/ 7254560 w 9144000"/>
              <a:gd name="connsiteY70" fmla="*/ 552291 h 1113864"/>
              <a:gd name="connsiteX71" fmla="*/ 7491088 w 9144000"/>
              <a:gd name="connsiteY71" fmla="*/ 552291 h 1113864"/>
              <a:gd name="connsiteX72" fmla="*/ 7631396 w 9144000"/>
              <a:gd name="connsiteY72" fmla="*/ 510521 h 1113864"/>
              <a:gd name="connsiteX73" fmla="*/ 7681053 w 9144000"/>
              <a:gd name="connsiteY73" fmla="*/ 391709 h 1113864"/>
              <a:gd name="connsiteX74" fmla="*/ 9144619 w 9144000"/>
              <a:gd name="connsiteY74" fmla="*/ 1089576 h 1113864"/>
              <a:gd name="connsiteX75" fmla="*/ 8894942 w 9144000"/>
              <a:gd name="connsiteY75" fmla="*/ 1089576 h 1113864"/>
              <a:gd name="connsiteX76" fmla="*/ 8808622 w 9144000"/>
              <a:gd name="connsiteY76" fmla="*/ 872063 h 1113864"/>
              <a:gd name="connsiteX77" fmla="*/ 8355212 w 9144000"/>
              <a:gd name="connsiteY77" fmla="*/ 872063 h 1113864"/>
              <a:gd name="connsiteX78" fmla="*/ 8268738 w 9144000"/>
              <a:gd name="connsiteY78" fmla="*/ 1089576 h 1113864"/>
              <a:gd name="connsiteX79" fmla="*/ 8019215 w 9144000"/>
              <a:gd name="connsiteY79" fmla="*/ 1089576 h 1113864"/>
              <a:gd name="connsiteX80" fmla="*/ 8468913 w 9144000"/>
              <a:gd name="connsiteY80" fmla="*/ 24288 h 1113864"/>
              <a:gd name="connsiteX81" fmla="*/ 8689971 w 9144000"/>
              <a:gd name="connsiteY81" fmla="*/ 24288 h 1113864"/>
              <a:gd name="connsiteX82" fmla="*/ 8730192 w 9144000"/>
              <a:gd name="connsiteY82" fmla="*/ 674507 h 1113864"/>
              <a:gd name="connsiteX83" fmla="*/ 8581840 w 9144000"/>
              <a:gd name="connsiteY83" fmla="*/ 301207 h 1113864"/>
              <a:gd name="connsiteX84" fmla="*/ 8433642 w 9144000"/>
              <a:gd name="connsiteY84" fmla="*/ 674507 h 1113864"/>
              <a:gd name="connsiteX85" fmla="*/ 4123231 w 9144000"/>
              <a:gd name="connsiteY85" fmla="*/ 619896 h 1113864"/>
              <a:gd name="connsiteX86" fmla="*/ 3890106 w 9144000"/>
              <a:gd name="connsiteY86" fmla="*/ 890472 h 1113864"/>
              <a:gd name="connsiteX87" fmla="*/ 3656827 w 9144000"/>
              <a:gd name="connsiteY87" fmla="*/ 619896 h 1113864"/>
              <a:gd name="connsiteX88" fmla="*/ 3656827 w 9144000"/>
              <a:gd name="connsiteY88" fmla="*/ 24288 h 1113864"/>
              <a:gd name="connsiteX89" fmla="*/ 3410243 w 9144000"/>
              <a:gd name="connsiteY89" fmla="*/ 24288 h 1113864"/>
              <a:gd name="connsiteX90" fmla="*/ 3410243 w 9144000"/>
              <a:gd name="connsiteY90" fmla="*/ 610459 h 1113864"/>
              <a:gd name="connsiteX91" fmla="*/ 3890106 w 9144000"/>
              <a:gd name="connsiteY91" fmla="*/ 1113864 h 1113864"/>
              <a:gd name="connsiteX92" fmla="*/ 4369969 w 9144000"/>
              <a:gd name="connsiteY92" fmla="*/ 610459 h 1113864"/>
              <a:gd name="connsiteX93" fmla="*/ 4369969 w 9144000"/>
              <a:gd name="connsiteY93" fmla="*/ 24288 h 1113864"/>
              <a:gd name="connsiteX94" fmla="*/ 4123231 w 9144000"/>
              <a:gd name="connsiteY94" fmla="*/ 24288 h 111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144000" h="1113864">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w="1547"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74C77EAE-AB67-664A-865A-3D5099EA06D3}"/>
              </a:ext>
            </a:extLst>
          </p:cNvPr>
          <p:cNvCxnSpPr>
            <a:cxnSpLocks/>
          </p:cNvCxnSpPr>
          <p:nvPr userDrawn="1"/>
        </p:nvCxnSpPr>
        <p:spPr>
          <a:xfrm>
            <a:off x="411480" y="412170"/>
            <a:ext cx="832104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4">
            <a:extLst>
              <a:ext uri="{FF2B5EF4-FFF2-40B4-BE49-F238E27FC236}">
                <a16:creationId xmlns:a16="http://schemas.microsoft.com/office/drawing/2014/main" id="{7C7E0876-5DC4-6C47-809B-2E7D85F8FE7F}"/>
              </a:ext>
            </a:extLst>
          </p:cNvPr>
          <p:cNvSpPr txBox="1">
            <a:spLocks/>
          </p:cNvSpPr>
          <p:nvPr userDrawn="1"/>
        </p:nvSpPr>
        <p:spPr>
          <a:xfrm>
            <a:off x="6954050" y="4856804"/>
            <a:ext cx="1541146" cy="92333"/>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892"/>
            <a:r>
              <a:rPr sz="600" dirty="0">
                <a:solidFill>
                  <a:schemeClr val="bg1">
                    <a:lumMod val="65000"/>
                  </a:schemeClr>
                </a:solidFill>
                <a:latin typeface="Roboto" panose="02000000000000000000" pitchFamily="2" charset="0"/>
                <a:ea typeface="Roboto" panose="02000000000000000000" pitchFamily="2" charset="0"/>
                <a:cs typeface="Roboto" charset="0"/>
              </a:rPr>
              <a:t>© </a:t>
            </a:r>
            <a:r>
              <a:rPr lang="en-US" sz="600" dirty="0">
                <a:solidFill>
                  <a:schemeClr val="bg1">
                    <a:lumMod val="65000"/>
                  </a:schemeClr>
                </a:solidFill>
                <a:latin typeface="Roboto" panose="02000000000000000000" pitchFamily="2" charset="0"/>
                <a:ea typeface="Roboto" panose="02000000000000000000" pitchFamily="2" charset="0"/>
                <a:cs typeface="Roboto" charset="0"/>
              </a:rPr>
              <a:t>2020 </a:t>
            </a:r>
            <a:r>
              <a:rPr sz="600" dirty="0">
                <a:solidFill>
                  <a:schemeClr val="bg1">
                    <a:lumMod val="65000"/>
                  </a:schemeClr>
                </a:solidFill>
                <a:latin typeface="Roboto" panose="02000000000000000000" pitchFamily="2" charset="0"/>
                <a:ea typeface="Roboto" panose="02000000000000000000" pitchFamily="2" charset="0"/>
                <a:cs typeface="Roboto" charset="0"/>
              </a:rPr>
              <a:t>Cloudera, Inc. All rights reserved.</a:t>
            </a:r>
          </a:p>
        </p:txBody>
      </p:sp>
      <p:sp>
        <p:nvSpPr>
          <p:cNvPr id="10" name="Slide Number Placeholder 5">
            <a:extLst>
              <a:ext uri="{FF2B5EF4-FFF2-40B4-BE49-F238E27FC236}">
                <a16:creationId xmlns:a16="http://schemas.microsoft.com/office/drawing/2014/main" id="{1FC7CC77-78F1-0A40-B9E9-A071D4FF259B}"/>
              </a:ext>
            </a:extLst>
          </p:cNvPr>
          <p:cNvSpPr txBox="1">
            <a:spLocks/>
          </p:cNvSpPr>
          <p:nvPr userDrawn="1"/>
        </p:nvSpPr>
        <p:spPr>
          <a:xfrm>
            <a:off x="8476883" y="4858663"/>
            <a:ext cx="255637" cy="92333"/>
          </a:xfrm>
          <a:prstGeom prst="rect">
            <a:avLst/>
          </a:prstGeom>
        </p:spPr>
        <p:txBody>
          <a:bodyPr vert="horz"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600" smtClean="0">
                <a:solidFill>
                  <a:schemeClr val="bg1">
                    <a:lumMod val="65000"/>
                  </a:schemeClr>
                </a:solidFill>
                <a:latin typeface="Roboto" panose="02000000000000000000" pitchFamily="2" charset="0"/>
                <a:ea typeface="Roboto" panose="02000000000000000000" pitchFamily="2" charset="0"/>
                <a:cs typeface="Roboto Medium" charset="0"/>
              </a:rPr>
              <a:pPr algn="r"/>
              <a:t>‹#›</a:t>
            </a:fld>
            <a:endParaRPr lang="en-US" sz="600" dirty="0">
              <a:solidFill>
                <a:schemeClr val="bg1">
                  <a:lumMod val="65000"/>
                </a:schemeClr>
              </a:solidFill>
              <a:latin typeface="Roboto" panose="02000000000000000000" pitchFamily="2" charset="0"/>
              <a:ea typeface="Roboto" panose="02000000000000000000" pitchFamily="2" charset="0"/>
              <a:cs typeface="Roboto Medium" charset="0"/>
            </a:endParaRPr>
          </a:p>
        </p:txBody>
      </p:sp>
    </p:spTree>
    <p:extLst>
      <p:ext uri="{BB962C8B-B14F-4D97-AF65-F5344CB8AC3E}">
        <p14:creationId xmlns:p14="http://schemas.microsoft.com/office/powerpoint/2010/main" val="40084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19100" y="460690"/>
            <a:ext cx="8305800" cy="4194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6" name="Google Shape;116;p15"/>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7" name="Google Shape;117;p15"/>
          <p:cNvSpPr txBox="1">
            <a:spLocks noGrp="1"/>
          </p:cNvSpPr>
          <p:nvPr>
            <p:ph type="body" idx="2"/>
          </p:nvPr>
        </p:nvSpPr>
        <p:spPr>
          <a:xfrm>
            <a:off x="419100" y="1603771"/>
            <a:ext cx="26151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8" name="Google Shape;118;p15"/>
          <p:cNvSpPr txBox="1">
            <a:spLocks noGrp="1"/>
          </p:cNvSpPr>
          <p:nvPr>
            <p:ph type="body" idx="3"/>
          </p:nvPr>
        </p:nvSpPr>
        <p:spPr>
          <a:xfrm>
            <a:off x="3266174" y="1603771"/>
            <a:ext cx="26118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 name="Google Shape;119;p15"/>
          <p:cNvSpPr txBox="1">
            <a:spLocks noGrp="1"/>
          </p:cNvSpPr>
          <p:nvPr>
            <p:ph type="body" idx="4"/>
          </p:nvPr>
        </p:nvSpPr>
        <p:spPr>
          <a:xfrm>
            <a:off x="6109716" y="1603771"/>
            <a:ext cx="26151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0" name="Google Shape;120;p15"/>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21" name="Google Shape;121;p15"/>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22" name="Google Shape;122;p15"/>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123" name="Google Shape;123;p15"/>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24" name="Google Shape;124;p1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09365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419100" y="457200"/>
            <a:ext cx="8305800" cy="420600"/>
          </a:xfrm>
          <a:prstGeom prst="rect">
            <a:avLst/>
          </a:prstGeom>
          <a:noFill/>
          <a:ln>
            <a:noFill/>
          </a:ln>
        </p:spPr>
        <p:txBody>
          <a:bodyPr spcFirstLastPara="1" wrap="square" lIns="0" tIns="91425" rIns="0" bIns="0"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56" name="Google Shape;56;p8"/>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 name="Google Shape;57;p8"/>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8"/>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 name="Google Shape;59;p8"/>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 name="Google Shape;60;p8"/>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1" name="Google Shape;61;p8"/>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62" name="Google Shape;62;p8"/>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13"/>
              <a:buFont typeface="Roboto"/>
              <a:buNone/>
            </a:pPr>
            <a:endParaRPr sz="1013">
              <a:solidFill>
                <a:schemeClr val="dk1"/>
              </a:solidFill>
              <a:latin typeface="Roboto"/>
              <a:ea typeface="Roboto"/>
              <a:cs typeface="Roboto"/>
              <a:sym typeface="Roboto"/>
            </a:endParaRPr>
          </a:p>
        </p:txBody>
      </p:sp>
      <p:cxnSp>
        <p:nvCxnSpPr>
          <p:cNvPr id="63" name="Google Shape;63;p8"/>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64" name="Google Shape;64;p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r>
              <a:rPr lang="en" sz="600" dirty="0">
                <a:solidFill>
                  <a:srgbClr val="A5A5A5"/>
                </a:solidFill>
                <a:latin typeface="Roboto"/>
                <a:ea typeface="Roboto"/>
                <a:cs typeface="Roboto"/>
                <a:sym typeface="Roboto"/>
              </a:rPr>
              <a:t>© 2020 Cloudera, Inc. All rights reserved.</a:t>
            </a:r>
            <a:endParaRPr sz="1013" dirty="0">
              <a:solidFill>
                <a:schemeClr val="dk1"/>
              </a:solidFill>
              <a:latin typeface="Roboto"/>
              <a:ea typeface="Roboto"/>
              <a:cs typeface="Roboto"/>
              <a:sym typeface="Roboto"/>
            </a:endParaRPr>
          </a:p>
        </p:txBody>
      </p:sp>
      <p:sp>
        <p:nvSpPr>
          <p:cNvPr id="65" name="Google Shape;65;p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06877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tatement &amp; Quotes">
  <p:cSld name="Statement &amp; Quotes">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2">
            <a:alphaModFix/>
          </a:blip>
          <a:srcRect/>
          <a:stretch/>
        </p:blipFill>
        <p:spPr>
          <a:xfrm>
            <a:off x="0" y="0"/>
            <a:ext cx="9143999" cy="5143502"/>
          </a:xfrm>
          <a:prstGeom prst="rect">
            <a:avLst/>
          </a:prstGeom>
          <a:noFill/>
          <a:ln>
            <a:noFill/>
          </a:ln>
        </p:spPr>
      </p:pic>
      <p:sp>
        <p:nvSpPr>
          <p:cNvPr id="202" name="Google Shape;202;p31"/>
          <p:cNvSpPr txBox="1">
            <a:spLocks noGrp="1"/>
          </p:cNvSpPr>
          <p:nvPr>
            <p:ph type="body" idx="1"/>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rtl="0">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rtl="0">
              <a:spcBef>
                <a:spcPts val="375"/>
              </a:spcBef>
              <a:spcAft>
                <a:spcPts val="0"/>
              </a:spcAft>
              <a:buSzPts val="1440"/>
              <a:buChar char="•"/>
              <a:defRPr/>
            </a:lvl2pPr>
            <a:lvl3pPr marL="1371600" lvl="2" indent="-320039" algn="l" rtl="0">
              <a:spcBef>
                <a:spcPts val="300"/>
              </a:spcBef>
              <a:spcAft>
                <a:spcPts val="0"/>
              </a:spcAft>
              <a:buSzPts val="1440"/>
              <a:buChar char="•"/>
              <a:defRPr/>
            </a:lvl3pPr>
            <a:lvl4pPr marL="1828800" lvl="3" indent="-320039" algn="l" rtl="0">
              <a:spcBef>
                <a:spcPts val="300"/>
              </a:spcBef>
              <a:spcAft>
                <a:spcPts val="0"/>
              </a:spcAft>
              <a:buSzPts val="1440"/>
              <a:buChar char="•"/>
              <a:defRPr/>
            </a:lvl4pPr>
            <a:lvl5pPr marL="2286000" lvl="4" indent="-320039" algn="l" rtl="0">
              <a:spcBef>
                <a:spcPts val="30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3" name="Google Shape;203;p31"/>
          <p:cNvSpPr txBox="1">
            <a:spLocks noGrp="1"/>
          </p:cNvSpPr>
          <p:nvPr>
            <p:ph type="body" idx="2"/>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rtl="0">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rtl="0">
              <a:spcBef>
                <a:spcPts val="375"/>
              </a:spcBef>
              <a:spcAft>
                <a:spcPts val="0"/>
              </a:spcAft>
              <a:buSzPts val="1280"/>
              <a:buNone/>
              <a:defRPr sz="1600">
                <a:solidFill>
                  <a:schemeClr val="accent1"/>
                </a:solidFill>
              </a:defRPr>
            </a:lvl2pPr>
            <a:lvl3pPr marL="1371600" lvl="2" indent="-228600" algn="l" rtl="0">
              <a:spcBef>
                <a:spcPts val="300"/>
              </a:spcBef>
              <a:spcAft>
                <a:spcPts val="0"/>
              </a:spcAft>
              <a:buSzPts val="1280"/>
              <a:buNone/>
              <a:defRPr sz="1600">
                <a:solidFill>
                  <a:schemeClr val="accent1"/>
                </a:solidFill>
              </a:defRPr>
            </a:lvl3pPr>
            <a:lvl4pPr marL="1828800" lvl="3" indent="-228600" algn="l" rtl="0">
              <a:spcBef>
                <a:spcPts val="300"/>
              </a:spcBef>
              <a:spcAft>
                <a:spcPts val="0"/>
              </a:spcAft>
              <a:buSzPts val="1280"/>
              <a:buNone/>
              <a:defRPr sz="1600">
                <a:solidFill>
                  <a:schemeClr val="accent1"/>
                </a:solidFill>
              </a:defRPr>
            </a:lvl4pPr>
            <a:lvl5pPr marL="2286000" lvl="4" indent="-228600" algn="l" rtl="0">
              <a:spcBef>
                <a:spcPts val="300"/>
              </a:spcBef>
              <a:spcAft>
                <a:spcPts val="0"/>
              </a:spcAft>
              <a:buSzPts val="1280"/>
              <a:buNone/>
              <a:defRPr sz="1600">
                <a:solidFill>
                  <a:schemeClr val="accen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204" name="Google Shape;204;p31"/>
          <p:cNvPicPr preferRelativeResize="0"/>
          <p:nvPr/>
        </p:nvPicPr>
        <p:blipFill rotWithShape="1">
          <a:blip r:embed="rId3">
            <a:alphaModFix/>
          </a:blip>
          <a:srcRect/>
          <a:stretch/>
        </p:blipFill>
        <p:spPr>
          <a:xfrm>
            <a:off x="0" y="4640580"/>
            <a:ext cx="6907193" cy="502920"/>
          </a:xfrm>
          <a:prstGeom prst="rect">
            <a:avLst/>
          </a:prstGeom>
          <a:noFill/>
          <a:ln>
            <a:noFill/>
          </a:ln>
        </p:spPr>
      </p:pic>
      <p:sp>
        <p:nvSpPr>
          <p:cNvPr id="205" name="Google Shape;205;p31"/>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06" name="Google Shape;206;p3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2019 Cloudera, Inc. All rights reserved.</a:t>
            </a:r>
            <a:endParaRPr/>
          </a:p>
        </p:txBody>
      </p:sp>
      <p:sp>
        <p:nvSpPr>
          <p:cNvPr id="207" name="Google Shape;207;p3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79211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Info &amp; Chart">
  <p:cSld name="1_Info &amp; Chart">
    <p:spTree>
      <p:nvGrpSpPr>
        <p:cNvPr id="1" name="Shape 179"/>
        <p:cNvGrpSpPr/>
        <p:nvPr/>
      </p:nvGrpSpPr>
      <p:grpSpPr>
        <a:xfrm>
          <a:off x="0" y="0"/>
          <a:ext cx="0" cy="0"/>
          <a:chOff x="0" y="0"/>
          <a:chExt cx="0" cy="0"/>
        </a:xfrm>
      </p:grpSpPr>
      <p:cxnSp>
        <p:nvCxnSpPr>
          <p:cNvPr id="180" name="Google Shape;180;p29"/>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181" name="Google Shape;181;p29"/>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182" name="Google Shape;182;p29"/>
          <p:cNvSpPr/>
          <p:nvPr/>
        </p:nvSpPr>
        <p:spPr>
          <a:xfrm>
            <a:off x="419100" y="640080"/>
            <a:ext cx="2377500" cy="1325100"/>
          </a:xfrm>
          <a:prstGeom prst="rect">
            <a:avLst/>
          </a:prstGeom>
          <a:solidFill>
            <a:srgbClr val="172C34">
              <a:alpha val="784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83" name="Google Shape;183;p29"/>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4" name="Google Shape;184;p29"/>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rtl="0">
              <a:spcBef>
                <a:spcPts val="0"/>
              </a:spcBef>
              <a:spcAft>
                <a:spcPts val="0"/>
              </a:spcAft>
              <a:buClr>
                <a:srgbClr val="BFBFBF"/>
              </a:buClr>
              <a:buSzPts val="960"/>
              <a:buFont typeface="Roboto"/>
              <a:buChar char="•"/>
              <a:defRPr sz="1200" b="0" i="0">
                <a:solidFill>
                  <a:srgbClr val="7F7F7F"/>
                </a:solidFill>
                <a:latin typeface="Roboto"/>
                <a:ea typeface="Roboto"/>
                <a:cs typeface="Roboto"/>
                <a:sym typeface="Roboto"/>
              </a:defRPr>
            </a:lvl1pPr>
            <a:lvl2pPr marL="914400" lvl="1" indent="-289560" algn="l" rtl="0">
              <a:spcBef>
                <a:spcPts val="600"/>
              </a:spcBef>
              <a:spcAft>
                <a:spcPts val="0"/>
              </a:spcAft>
              <a:buClr>
                <a:srgbClr val="BFBFBF"/>
              </a:buClr>
              <a:buSzPts val="960"/>
              <a:buChar char="–"/>
              <a:defRPr sz="1200" b="0" i="0">
                <a:solidFill>
                  <a:srgbClr val="7F7F7F"/>
                </a:solidFill>
                <a:latin typeface="Roboto"/>
                <a:ea typeface="Roboto"/>
                <a:cs typeface="Roboto"/>
                <a:sym typeface="Roboto"/>
              </a:defRPr>
            </a:lvl2pPr>
            <a:lvl3pPr marL="1371600" lvl="2" indent="-289560" algn="l" rtl="0">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3pPr>
            <a:lvl4pPr marL="1828800" lvl="3" indent="-289560" algn="l" rtl="0">
              <a:spcBef>
                <a:spcPts val="600"/>
              </a:spcBef>
              <a:spcAft>
                <a:spcPts val="0"/>
              </a:spcAft>
              <a:buClr>
                <a:srgbClr val="BFBFBF"/>
              </a:buClr>
              <a:buSzPts val="960"/>
              <a:buChar char="–"/>
              <a:defRPr sz="1200" b="0" i="0">
                <a:solidFill>
                  <a:srgbClr val="7F7F7F"/>
                </a:solidFill>
                <a:latin typeface="Roboto"/>
                <a:ea typeface="Roboto"/>
                <a:cs typeface="Roboto"/>
                <a:sym typeface="Roboto"/>
              </a:defRPr>
            </a:lvl4pPr>
            <a:lvl5pPr marL="2286000" lvl="4" indent="-289560" algn="l" rtl="0">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5pPr>
            <a:lvl6pPr marL="2743200" lvl="5" indent="-342900" algn="l" rtl="0">
              <a:spcBef>
                <a:spcPts val="60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185" name="Google Shape;185;p29"/>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86" name="Google Shape;186;p29"/>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87" name="Google Shape;187;p2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2019 Cloudera, Inc. All rights reserved.</a:t>
            </a:r>
            <a:endParaRPr/>
          </a:p>
        </p:txBody>
      </p:sp>
      <p:sp>
        <p:nvSpPr>
          <p:cNvPr id="188" name="Google Shape;188;p2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33207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7"/>
        <p:cNvGrpSpPr/>
        <p:nvPr/>
      </p:nvGrpSpPr>
      <p:grpSpPr>
        <a:xfrm>
          <a:off x="0" y="0"/>
          <a:ext cx="0" cy="0"/>
          <a:chOff x="0" y="0"/>
          <a:chExt cx="0" cy="0"/>
        </a:xfrm>
      </p:grpSpPr>
      <p:sp>
        <p:nvSpPr>
          <p:cNvPr id="8" name="Google Shape;8;p50"/>
          <p:cNvSpPr/>
          <p:nvPr/>
        </p:nvSpPr>
        <p:spPr>
          <a:xfrm>
            <a:off x="3984812" y="2100263"/>
            <a:ext cx="4396800" cy="3043200"/>
          </a:xfrm>
          <a:prstGeom prst="parallelogram">
            <a:avLst>
              <a:gd name="adj" fmla="val 100155"/>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9" name="Google Shape;9;p50"/>
          <p:cNvSpPr/>
          <p:nvPr/>
        </p:nvSpPr>
        <p:spPr>
          <a:xfrm>
            <a:off x="2560216" y="0"/>
            <a:ext cx="6583800" cy="5143500"/>
          </a:xfrm>
          <a:prstGeom prst="parallelogram">
            <a:avLst>
              <a:gd name="adj" fmla="val 100155"/>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0" name="Google Shape;10;p50"/>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1" name="Google Shape;11;p50"/>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2" name="Google Shape;12;p50"/>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3" name="Google Shape;13;p50"/>
          <p:cNvSpPr txBox="1">
            <a:spLocks noGrp="1"/>
          </p:cNvSpPr>
          <p:nvPr>
            <p:ph type="title"/>
          </p:nvPr>
        </p:nvSpPr>
        <p:spPr>
          <a:xfrm>
            <a:off x="594360" y="1152525"/>
            <a:ext cx="6035100" cy="10362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dk1"/>
              </a:buClr>
              <a:buSzPts val="3400"/>
              <a:buFont typeface="Lato"/>
              <a:buNone/>
              <a:defRPr sz="3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50"/>
          <p:cNvSpPr txBox="1">
            <a:spLocks noGrp="1"/>
          </p:cNvSpPr>
          <p:nvPr>
            <p:ph type="body" idx="1"/>
          </p:nvPr>
        </p:nvSpPr>
        <p:spPr>
          <a:xfrm>
            <a:off x="594360" y="2194560"/>
            <a:ext cx="6035100" cy="299400"/>
          </a:xfrm>
          <a:prstGeom prst="rect">
            <a:avLst/>
          </a:prstGeom>
          <a:noFill/>
          <a:ln>
            <a:noFill/>
          </a:ln>
        </p:spPr>
        <p:txBody>
          <a:bodyPr spcFirstLastPara="1" wrap="square" lIns="0" tIns="22850" rIns="91425" bIns="45700" anchor="t" anchorCtr="0">
            <a:noAutofit/>
          </a:bodyPr>
          <a:lstStyle>
            <a:lvl1pPr marL="457200" lvl="0" indent="-228600" algn="l">
              <a:lnSpc>
                <a:spcPct val="100000"/>
              </a:lnSpc>
              <a:spcBef>
                <a:spcPts val="450"/>
              </a:spcBef>
              <a:spcAft>
                <a:spcPts val="0"/>
              </a:spcAft>
              <a:buSzPts val="1440"/>
              <a:buNone/>
              <a:defRPr sz="1800" b="0" i="0">
                <a:solidFill>
                  <a:srgbClr val="A5A5A5"/>
                </a:solidFill>
                <a:latin typeface="Lato"/>
                <a:ea typeface="Lato"/>
                <a:cs typeface="Lato"/>
                <a:sym typeface="La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 name="Google Shape;15;p50"/>
          <p:cNvSpPr/>
          <p:nvPr/>
        </p:nvSpPr>
        <p:spPr>
          <a:xfrm>
            <a:off x="594360" y="640080"/>
            <a:ext cx="1645920" cy="200496"/>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88849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6"/>
        <p:cNvGrpSpPr/>
        <p:nvPr/>
      </p:nvGrpSpPr>
      <p:grpSpPr>
        <a:xfrm>
          <a:off x="0" y="0"/>
          <a:ext cx="0" cy="0"/>
          <a:chOff x="0" y="0"/>
          <a:chExt cx="0" cy="0"/>
        </a:xfrm>
      </p:grpSpPr>
      <p:sp>
        <p:nvSpPr>
          <p:cNvPr id="17" name="Google Shape;17;p55"/>
          <p:cNvSpPr/>
          <p:nvPr/>
        </p:nvSpPr>
        <p:spPr>
          <a:xfrm>
            <a:off x="3984812" y="2100263"/>
            <a:ext cx="4396800" cy="3043200"/>
          </a:xfrm>
          <a:prstGeom prst="parallelogram">
            <a:avLst>
              <a:gd name="adj" fmla="val 100155"/>
            </a:avLst>
          </a:pr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8" name="Google Shape;18;p55"/>
          <p:cNvSpPr/>
          <p:nvPr/>
        </p:nvSpPr>
        <p:spPr>
          <a:xfrm>
            <a:off x="2560216" y="0"/>
            <a:ext cx="6583800"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9" name="Google Shape;19;p55"/>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0" name="Google Shape;20;p55"/>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1" name="Google Shape;21;p55"/>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2" name="Google Shape;22;p55"/>
          <p:cNvSpPr/>
          <p:nvPr/>
        </p:nvSpPr>
        <p:spPr>
          <a:xfrm>
            <a:off x="602311" y="2098623"/>
            <a:ext cx="1463100" cy="1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accent3"/>
              </a:solidFill>
              <a:latin typeface="Roboto"/>
              <a:ea typeface="Roboto"/>
              <a:cs typeface="Roboto"/>
              <a:sym typeface="Roboto"/>
            </a:endParaRPr>
          </a:p>
        </p:txBody>
      </p:sp>
      <p:sp>
        <p:nvSpPr>
          <p:cNvPr id="23" name="Google Shape;23;p55"/>
          <p:cNvSpPr txBox="1">
            <a:spLocks noGrp="1"/>
          </p:cNvSpPr>
          <p:nvPr>
            <p:ph type="title"/>
          </p:nvPr>
        </p:nvSpPr>
        <p:spPr>
          <a:xfrm>
            <a:off x="602311" y="2352853"/>
            <a:ext cx="7990800" cy="1520700"/>
          </a:xfrm>
          <a:prstGeom prst="rect">
            <a:avLst/>
          </a:prstGeom>
          <a:noFill/>
          <a:ln>
            <a:noFill/>
          </a:ln>
        </p:spPr>
        <p:txBody>
          <a:bodyPr spcFirstLastPara="1" wrap="square" lIns="0" tIns="45700" rIns="91425" bIns="45700" anchor="t" anchorCtr="0">
            <a:noAutofit/>
          </a:bodyPr>
          <a:lstStyle>
            <a:lvl1pPr marR="0" lvl="0" algn="l" rtl="0">
              <a:lnSpc>
                <a:spcPct val="80000"/>
              </a:lnSpc>
              <a:spcBef>
                <a:spcPts val="0"/>
              </a:spcBef>
              <a:spcAft>
                <a:spcPts val="0"/>
              </a:spcAft>
              <a:buClr>
                <a:schemeClr val="dk1"/>
              </a:buClr>
              <a:buSzPts val="3800"/>
              <a:buFont typeface="Lato"/>
              <a:buNone/>
              <a:defRPr sz="38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6245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1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4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Multi-use w/ Subtitle">
  <p:cSld name="Multi-use w/ Subtitle">
    <p:spTree>
      <p:nvGrpSpPr>
        <p:cNvPr id="1" name="Shape 24"/>
        <p:cNvGrpSpPr/>
        <p:nvPr/>
      </p:nvGrpSpPr>
      <p:grpSpPr>
        <a:xfrm>
          <a:off x="0" y="0"/>
          <a:ext cx="0" cy="0"/>
          <a:chOff x="0" y="0"/>
          <a:chExt cx="0" cy="0"/>
        </a:xfrm>
      </p:grpSpPr>
      <p:pic>
        <p:nvPicPr>
          <p:cNvPr id="25" name="Google Shape;25;p58"/>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26" name="Google Shape;26;p58"/>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 name="Google Shape;27;p58"/>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28" name="Google Shape;28;p58"/>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cxnSp>
        <p:nvCxnSpPr>
          <p:cNvPr id="29" name="Google Shape;29;p58"/>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30" name="Google Shape;30;p5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31" name="Google Shape;31;p5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18543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32"/>
        <p:cNvGrpSpPr/>
        <p:nvPr/>
      </p:nvGrpSpPr>
      <p:grpSpPr>
        <a:xfrm>
          <a:off x="0" y="0"/>
          <a:ext cx="0" cy="0"/>
          <a:chOff x="0" y="0"/>
          <a:chExt cx="0" cy="0"/>
        </a:xfrm>
      </p:grpSpPr>
      <p:sp>
        <p:nvSpPr>
          <p:cNvPr id="33" name="Google Shape;33;p59"/>
          <p:cNvSpPr txBox="1">
            <a:spLocks noGrp="1"/>
          </p:cNvSpPr>
          <p:nvPr>
            <p:ph type="title"/>
          </p:nvPr>
        </p:nvSpPr>
        <p:spPr>
          <a:xfrm>
            <a:off x="419100" y="457200"/>
            <a:ext cx="8305800" cy="420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4" name="Google Shape;34;p59"/>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35" name="Google Shape;35;p59"/>
          <p:cNvSpPr txBox="1">
            <a:spLocks noGrp="1"/>
          </p:cNvSpPr>
          <p:nvPr>
            <p:ph type="body" idx="2"/>
          </p:nvPr>
        </p:nvSpPr>
        <p:spPr>
          <a:xfrm>
            <a:off x="419099" y="1603771"/>
            <a:ext cx="40386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59"/>
          <p:cNvSpPr txBox="1">
            <a:spLocks noGrp="1"/>
          </p:cNvSpPr>
          <p:nvPr>
            <p:ph type="body" idx="3"/>
          </p:nvPr>
        </p:nvSpPr>
        <p:spPr>
          <a:xfrm>
            <a:off x="4683252" y="1603771"/>
            <a:ext cx="40416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rgbClr val="BFBFBF"/>
              </a:buClr>
              <a:buSzPts val="1440"/>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37" name="Google Shape;37;p59"/>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38" name="Google Shape;38;p59"/>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39" name="Google Shape;39;p59"/>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40" name="Google Shape;40;p5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41" name="Google Shape;41;p5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0653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42"/>
        <p:cNvGrpSpPr/>
        <p:nvPr/>
      </p:nvGrpSpPr>
      <p:grpSpPr>
        <a:xfrm>
          <a:off x="0" y="0"/>
          <a:ext cx="0" cy="0"/>
          <a:chOff x="0" y="0"/>
          <a:chExt cx="0" cy="0"/>
        </a:xfrm>
      </p:grpSpPr>
      <p:sp>
        <p:nvSpPr>
          <p:cNvPr id="43" name="Google Shape;43;p60"/>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4" name="Google Shape;44;p60"/>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45" name="Google Shape;45;p60"/>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46" name="Google Shape;46;p60"/>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47" name="Google Shape;47;p60"/>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48" name="Google Shape;48;p6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49" name="Google Shape;49;p6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50" name="Google Shape;50;p6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411281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ulti-use w/ Subtitle">
  <p:cSld name="Multi-use w/ Subtitle">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419100" y="457200"/>
            <a:ext cx="8305800" cy="417698"/>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4" name="Google Shape;124;p21"/>
          <p:cNvSpPr txBox="1">
            <a:spLocks noGrp="1"/>
          </p:cNvSpPr>
          <p:nvPr>
            <p:ph type="body" idx="1"/>
          </p:nvPr>
        </p:nvSpPr>
        <p:spPr>
          <a:xfrm>
            <a:off x="419100" y="914400"/>
            <a:ext cx="8305800" cy="307975"/>
          </a:xfrm>
          <a:prstGeom prst="rect">
            <a:avLst/>
          </a:prstGeom>
          <a:noFill/>
          <a:ln>
            <a:noFill/>
          </a:ln>
        </p:spPr>
        <p:txBody>
          <a:bodyPr spcFirstLastPara="1" wrap="square" lIns="0" tIns="27425" rIns="0" bIns="45700" anchor="t" anchorCtr="0">
            <a:noAutofit/>
          </a:bodyPr>
          <a:lstStyle>
            <a:lvl1pPr marL="457200" lvl="0" indent="-228600" algn="l">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0"/>
              </a:spcBef>
              <a:spcAft>
                <a:spcPts val="0"/>
              </a:spcAft>
              <a:buSzPts val="1280"/>
              <a:buNone/>
              <a:defRPr sz="1600">
                <a:solidFill>
                  <a:schemeClr val="accent1"/>
                </a:solidFill>
              </a:defRPr>
            </a:lvl2pPr>
            <a:lvl3pPr marL="1371600" lvl="2" indent="-228600" algn="l">
              <a:spcBef>
                <a:spcPts val="0"/>
              </a:spcBef>
              <a:spcAft>
                <a:spcPts val="0"/>
              </a:spcAft>
              <a:buSzPts val="1280"/>
              <a:buNone/>
              <a:defRPr sz="1600">
                <a:solidFill>
                  <a:schemeClr val="accent1"/>
                </a:solidFill>
              </a:defRPr>
            </a:lvl3pPr>
            <a:lvl4pPr marL="1828800" lvl="3" indent="-228600" algn="l">
              <a:spcBef>
                <a:spcPts val="0"/>
              </a:spcBef>
              <a:spcAft>
                <a:spcPts val="0"/>
              </a:spcAft>
              <a:buSzPts val="1280"/>
              <a:buNone/>
              <a:defRPr sz="1600">
                <a:solidFill>
                  <a:schemeClr val="accent1"/>
                </a:solidFill>
              </a:defRPr>
            </a:lvl4pPr>
            <a:lvl5pPr marL="2286000" lvl="4" indent="-228600" algn="l">
              <a:spcBef>
                <a:spcPts val="0"/>
              </a:spcBef>
              <a:spcAft>
                <a:spcPts val="0"/>
              </a:spcAft>
              <a:buSzPts val="1280"/>
              <a:buNone/>
              <a:defRPr sz="1600">
                <a:solidFill>
                  <a:schemeClr val="accent1"/>
                </a:solidFil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pic>
        <p:nvPicPr>
          <p:cNvPr id="125" name="Google Shape;125;p21"/>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26" name="Google Shape;126;p21"/>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27" name="Google Shape;127;p21"/>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sp>
        <p:nvSpPr>
          <p:cNvPr id="128" name="Google Shape;128;p2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129" name="Google Shape;129;p2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1_Info Multi-Use">
  <p:cSld name="1_Info Multi-Use">
    <p:spTree>
      <p:nvGrpSpPr>
        <p:cNvPr id="1" name="Shape 51"/>
        <p:cNvGrpSpPr/>
        <p:nvPr/>
      </p:nvGrpSpPr>
      <p:grpSpPr>
        <a:xfrm>
          <a:off x="0" y="0"/>
          <a:ext cx="0" cy="0"/>
          <a:chOff x="0" y="0"/>
          <a:chExt cx="0" cy="0"/>
        </a:xfrm>
      </p:grpSpPr>
      <p:sp>
        <p:nvSpPr>
          <p:cNvPr id="52" name="Google Shape;52;p53"/>
          <p:cNvSpPr/>
          <p:nvPr/>
        </p:nvSpPr>
        <p:spPr>
          <a:xfrm>
            <a:off x="419100" y="640080"/>
            <a:ext cx="2377440" cy="1325130"/>
          </a:xfrm>
          <a:prstGeom prst="rect">
            <a:avLst/>
          </a:prstGeom>
          <a:solidFill>
            <a:srgbClr val="172C34">
              <a:alpha val="745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60"/>
              <a:buFont typeface="Arial"/>
              <a:buNone/>
            </a:pPr>
            <a:endParaRPr sz="760" b="0" i="0" u="none" strike="noStrike" cap="none">
              <a:solidFill>
                <a:schemeClr val="lt1"/>
              </a:solidFill>
              <a:latin typeface="Arial"/>
              <a:ea typeface="Arial"/>
              <a:cs typeface="Arial"/>
              <a:sym typeface="Arial"/>
            </a:endParaRPr>
          </a:p>
        </p:txBody>
      </p:sp>
      <p:cxnSp>
        <p:nvCxnSpPr>
          <p:cNvPr id="53" name="Google Shape;53;p53"/>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sp>
        <p:nvSpPr>
          <p:cNvPr id="54" name="Google Shape;54;p53"/>
          <p:cNvSpPr txBox="1">
            <a:spLocks noGrp="1"/>
          </p:cNvSpPr>
          <p:nvPr>
            <p:ph type="title"/>
          </p:nvPr>
        </p:nvSpPr>
        <p:spPr>
          <a:xfrm>
            <a:off x="502920" y="727021"/>
            <a:ext cx="2194560" cy="1139253"/>
          </a:xfrm>
          <a:prstGeom prst="rect">
            <a:avLst/>
          </a:prstGeom>
          <a:noFill/>
          <a:ln>
            <a:noFill/>
          </a:ln>
        </p:spPr>
        <p:txBody>
          <a:bodyPr spcFirstLastPara="1" wrap="square" lIns="0" tIns="0" rIns="0" bIns="0" anchor="ctr" anchorCtr="0">
            <a:norm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53"/>
          <p:cNvSpPr txBox="1">
            <a:spLocks noGrp="1"/>
          </p:cNvSpPr>
          <p:nvPr>
            <p:ph type="body" idx="1"/>
          </p:nvPr>
        </p:nvSpPr>
        <p:spPr>
          <a:xfrm>
            <a:off x="419100" y="2103119"/>
            <a:ext cx="2377440" cy="2377440"/>
          </a:xfrm>
          <a:prstGeom prst="rect">
            <a:avLst/>
          </a:prstGeom>
          <a:noFill/>
          <a:ln>
            <a:noFill/>
          </a:ln>
        </p:spPr>
        <p:txBody>
          <a:bodyPr spcFirstLastPara="1" wrap="square" lIns="91425" tIns="45700" rIns="0" bIns="45700" anchor="t" anchorCtr="0">
            <a:noAutofit/>
          </a:bodyPr>
          <a:lstStyle>
            <a:lvl1pPr marL="457200" lvl="0" indent="-342900" algn="l">
              <a:lnSpc>
                <a:spcPct val="100000"/>
              </a:lnSpc>
              <a:spcBef>
                <a:spcPts val="0"/>
              </a:spcBef>
              <a:spcAft>
                <a:spcPts val="0"/>
              </a:spcAft>
              <a:buClr>
                <a:srgbClr val="BFBFBF"/>
              </a:buClr>
              <a:buSzPts val="1800"/>
              <a:buFont typeface="Arial"/>
              <a:buChar char="•"/>
              <a:defRPr sz="1200" b="0" i="0">
                <a:solidFill>
                  <a:srgbClr val="7F7F7F"/>
                </a:solidFill>
                <a:latin typeface="Roboto"/>
                <a:ea typeface="Roboto"/>
                <a:cs typeface="Roboto"/>
                <a:sym typeface="Roboto"/>
              </a:defRPr>
            </a:lvl1pPr>
            <a:lvl2pPr marL="914400" lvl="1" indent="-342900" algn="l">
              <a:lnSpc>
                <a:spcPct val="100000"/>
              </a:lnSpc>
              <a:spcBef>
                <a:spcPts val="600"/>
              </a:spcBef>
              <a:spcAft>
                <a:spcPts val="0"/>
              </a:spcAft>
              <a:buClr>
                <a:srgbClr val="BFBFBF"/>
              </a:buClr>
              <a:buSzPts val="1800"/>
              <a:buFont typeface="Noto Sans Symbols"/>
              <a:buChar char="●"/>
              <a:defRPr sz="1200" b="0" i="0">
                <a:solidFill>
                  <a:srgbClr val="7F7F7F"/>
                </a:solidFill>
                <a:latin typeface="Roboto"/>
                <a:ea typeface="Roboto"/>
                <a:cs typeface="Roboto"/>
                <a:sym typeface="Roboto"/>
              </a:defRPr>
            </a:lvl2pPr>
            <a:lvl3pPr marL="1371600" lvl="2" indent="-342900" algn="l">
              <a:lnSpc>
                <a:spcPct val="100000"/>
              </a:lnSpc>
              <a:spcBef>
                <a:spcPts val="600"/>
              </a:spcBef>
              <a:spcAft>
                <a:spcPts val="0"/>
              </a:spcAft>
              <a:buClr>
                <a:srgbClr val="BFBFBF"/>
              </a:buClr>
              <a:buSzPts val="1800"/>
              <a:buChar char="•"/>
              <a:defRPr sz="1200" b="0" i="0">
                <a:solidFill>
                  <a:srgbClr val="7F7F7F"/>
                </a:solidFill>
                <a:latin typeface="Roboto"/>
                <a:ea typeface="Roboto"/>
                <a:cs typeface="Roboto"/>
                <a:sym typeface="Roboto"/>
              </a:defRPr>
            </a:lvl3pPr>
            <a:lvl4pPr marL="1828800" lvl="3" indent="-342900" algn="l">
              <a:lnSpc>
                <a:spcPct val="100000"/>
              </a:lnSpc>
              <a:spcBef>
                <a:spcPts val="600"/>
              </a:spcBef>
              <a:spcAft>
                <a:spcPts val="0"/>
              </a:spcAft>
              <a:buClr>
                <a:srgbClr val="BFBFBF"/>
              </a:buClr>
              <a:buSzPts val="1800"/>
              <a:buFont typeface="Noto Sans Symbols"/>
              <a:buChar char="●"/>
              <a:defRPr sz="1200" b="0" i="0">
                <a:solidFill>
                  <a:srgbClr val="7F7F7F"/>
                </a:solidFill>
                <a:latin typeface="Roboto"/>
                <a:ea typeface="Roboto"/>
                <a:cs typeface="Roboto"/>
                <a:sym typeface="Roboto"/>
              </a:defRPr>
            </a:lvl4pPr>
            <a:lvl5pPr marL="2286000" lvl="4" indent="-342900" algn="l">
              <a:lnSpc>
                <a:spcPct val="100000"/>
              </a:lnSpc>
              <a:spcBef>
                <a:spcPts val="600"/>
              </a:spcBef>
              <a:spcAft>
                <a:spcPts val="0"/>
              </a:spcAft>
              <a:buClr>
                <a:srgbClr val="BFBFBF"/>
              </a:buClr>
              <a:buSzPts val="1800"/>
              <a:buChar char="•"/>
              <a:defRPr sz="1200" b="0" i="0">
                <a:solidFill>
                  <a:srgbClr val="7F7F7F"/>
                </a:solidFill>
                <a:latin typeface="Roboto"/>
                <a:ea typeface="Roboto"/>
                <a:cs typeface="Roboto"/>
                <a:sym typeface="Roboto"/>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pic>
        <p:nvPicPr>
          <p:cNvPr id="56" name="Google Shape;56;p53"/>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57" name="Google Shape;57;p53"/>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 name="Google Shape;58;p53"/>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sp>
        <p:nvSpPr>
          <p:cNvPr id="59" name="Google Shape;59;p53"/>
          <p:cNvSpPr txBox="1"/>
          <p:nvPr/>
        </p:nvSpPr>
        <p:spPr>
          <a:xfrm>
            <a:off x="6954050" y="4856804"/>
            <a:ext cx="1541146" cy="92333"/>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BFBFBF"/>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60" name="Google Shape;60;p53"/>
          <p:cNvSpPr txBox="1"/>
          <p:nvPr/>
        </p:nvSpPr>
        <p:spPr>
          <a:xfrm>
            <a:off x="8476883" y="4858663"/>
            <a:ext cx="255637" cy="92333"/>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BFBFBF"/>
                </a:solidFill>
                <a:latin typeface="Roboto"/>
                <a:ea typeface="Roboto"/>
                <a:cs typeface="Roboto"/>
                <a:sym typeface="Roboto"/>
              </a:rPr>
              <a:t>‹#›</a:t>
            </a:fld>
            <a:endParaRPr sz="600" b="0" i="0" u="none" strike="noStrike" cap="none">
              <a:solidFill>
                <a:srgbClr val="BFBFBF"/>
              </a:solidFill>
              <a:latin typeface="Roboto"/>
              <a:ea typeface="Roboto"/>
              <a:cs typeface="Roboto"/>
              <a:sym typeface="Roboto"/>
            </a:endParaRPr>
          </a:p>
        </p:txBody>
      </p:sp>
    </p:spTree>
    <p:extLst>
      <p:ext uri="{BB962C8B-B14F-4D97-AF65-F5344CB8AC3E}">
        <p14:creationId xmlns:p14="http://schemas.microsoft.com/office/powerpoint/2010/main" val="359028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Center Data Line">
  <p:cSld name="Center Data Line">
    <p:spTree>
      <p:nvGrpSpPr>
        <p:cNvPr id="1" name="Shape 61"/>
        <p:cNvGrpSpPr/>
        <p:nvPr/>
      </p:nvGrpSpPr>
      <p:grpSpPr>
        <a:xfrm>
          <a:off x="0" y="0"/>
          <a:ext cx="0" cy="0"/>
          <a:chOff x="0" y="0"/>
          <a:chExt cx="0" cy="0"/>
        </a:xfrm>
      </p:grpSpPr>
      <p:sp>
        <p:nvSpPr>
          <p:cNvPr id="62" name="Google Shape;62;p72"/>
          <p:cNvSpPr/>
          <p:nvPr/>
        </p:nvSpPr>
        <p:spPr>
          <a:xfrm>
            <a:off x="0" y="6342"/>
            <a:ext cx="9136480" cy="5137157"/>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F2F2F2">
              <a:alpha val="7529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63" name="Google Shape;63;p72"/>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64" name="Google Shape;64;p72"/>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65" name="Google Shape;65;p72"/>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66" name="Google Shape;66;p7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2737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Long Headline Only">
  <p:cSld name="Long Headline Only">
    <p:spTree>
      <p:nvGrpSpPr>
        <p:cNvPr id="1" name="Shape 67"/>
        <p:cNvGrpSpPr/>
        <p:nvPr/>
      </p:nvGrpSpPr>
      <p:grpSpPr>
        <a:xfrm>
          <a:off x="0" y="0"/>
          <a:ext cx="0" cy="0"/>
          <a:chOff x="0" y="0"/>
          <a:chExt cx="0" cy="0"/>
        </a:xfrm>
      </p:grpSpPr>
      <p:sp>
        <p:nvSpPr>
          <p:cNvPr id="68" name="Google Shape;68;gad895ab85b_0_2627"/>
          <p:cNvSpPr txBox="1">
            <a:spLocks noGrp="1"/>
          </p:cNvSpPr>
          <p:nvPr>
            <p:ph type="ftr" idx="11"/>
          </p:nvPr>
        </p:nvSpPr>
        <p:spPr>
          <a:xfrm>
            <a:off x="394036" y="4816675"/>
            <a:ext cx="4286100" cy="1548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69" name="Google Shape;69;gad895ab85b_0_2627"/>
          <p:cNvSpPr txBox="1">
            <a:spLocks noGrp="1"/>
          </p:cNvSpPr>
          <p:nvPr>
            <p:ph type="sldNum" idx="12"/>
          </p:nvPr>
        </p:nvSpPr>
        <p:spPr>
          <a:xfrm>
            <a:off x="8629652" y="4816675"/>
            <a:ext cx="228600" cy="1548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gad895ab85b_0_2627"/>
          <p:cNvSpPr txBox="1">
            <a:spLocks noGrp="1"/>
          </p:cNvSpPr>
          <p:nvPr>
            <p:ph type="title"/>
          </p:nvPr>
        </p:nvSpPr>
        <p:spPr>
          <a:xfrm>
            <a:off x="285750" y="285749"/>
            <a:ext cx="8572500" cy="742800"/>
          </a:xfrm>
          <a:prstGeom prst="rect">
            <a:avLst/>
          </a:prstGeom>
          <a:noFill/>
          <a:ln>
            <a:noFill/>
          </a:ln>
        </p:spPr>
        <p:txBody>
          <a:bodyPr spcFirstLastPara="1" wrap="square" lIns="0" tIns="34275" rIns="0" bIns="0" anchor="t" anchorCtr="0">
            <a:noAutofit/>
          </a:bodyPr>
          <a:lstStyle>
            <a:lvl1pPr marR="0" lvl="0" algn="l" rtl="0">
              <a:lnSpc>
                <a:spcPct val="70000"/>
              </a:lnSpc>
              <a:spcBef>
                <a:spcPts val="0"/>
              </a:spcBef>
              <a:spcAft>
                <a:spcPts val="0"/>
              </a:spcAft>
              <a:buClr>
                <a:schemeClr val="dk1"/>
              </a:buClr>
              <a:buSzPts val="3000"/>
              <a:buFont typeface="Arial Black"/>
              <a:buChar char="●"/>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4822132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71"/>
        <p:cNvGrpSpPr/>
        <p:nvPr/>
      </p:nvGrpSpPr>
      <p:grpSpPr>
        <a:xfrm>
          <a:off x="0" y="0"/>
          <a:ext cx="0" cy="0"/>
          <a:chOff x="0" y="0"/>
          <a:chExt cx="0" cy="0"/>
        </a:xfrm>
      </p:grpSpPr>
      <p:sp>
        <p:nvSpPr>
          <p:cNvPr id="72" name="Google Shape;72;ga3247b146a_0_263"/>
          <p:cNvSpPr txBox="1">
            <a:spLocks noGrp="1"/>
          </p:cNvSpPr>
          <p:nvPr>
            <p:ph type="body" idx="1"/>
          </p:nvPr>
        </p:nvSpPr>
        <p:spPr>
          <a:xfrm>
            <a:off x="285750" y="1457326"/>
            <a:ext cx="6429300" cy="3213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900"/>
              </a:spcBef>
              <a:spcAft>
                <a:spcPts val="0"/>
              </a:spcAft>
              <a:buSzPts val="1800"/>
              <a:buChar char="•"/>
              <a:defRPr sz="2100" b="1" i="0" u="none" strike="noStrike" cap="none">
                <a:solidFill>
                  <a:srgbClr val="000000"/>
                </a:solidFill>
                <a:latin typeface="Arial"/>
                <a:ea typeface="Arial"/>
                <a:cs typeface="Arial"/>
                <a:sym typeface="Arial"/>
              </a:defRPr>
            </a:lvl1pPr>
            <a:lvl2pPr marL="914400" lvl="1" indent="-342900" algn="l">
              <a:lnSpc>
                <a:spcPct val="90000"/>
              </a:lnSpc>
              <a:spcBef>
                <a:spcPts val="900"/>
              </a:spcBef>
              <a:spcAft>
                <a:spcPts val="0"/>
              </a:spcAft>
              <a:buSzPts val="1800"/>
              <a:buChar char="–"/>
              <a:defRPr sz="1650" b="0" i="0" u="none" strike="noStrike" cap="none">
                <a:solidFill>
                  <a:srgbClr val="000000"/>
                </a:solidFill>
                <a:latin typeface="Arial"/>
                <a:ea typeface="Arial"/>
                <a:cs typeface="Arial"/>
                <a:sym typeface="Arial"/>
              </a:defRPr>
            </a:lvl2pPr>
            <a:lvl3pPr marL="1371600" lvl="2" indent="-342900" algn="l">
              <a:lnSpc>
                <a:spcPct val="90000"/>
              </a:lnSpc>
              <a:spcBef>
                <a:spcPts val="900"/>
              </a:spcBef>
              <a:spcAft>
                <a:spcPts val="0"/>
              </a:spcAft>
              <a:buSzPts val="1800"/>
              <a:buFont typeface="Arial"/>
              <a:buChar char="•"/>
              <a:defRPr sz="1350" b="0" i="0" u="none" strike="noStrike" cap="none">
                <a:solidFill>
                  <a:srgbClr val="000000"/>
                </a:solidFill>
                <a:latin typeface="Arial"/>
                <a:ea typeface="Arial"/>
                <a:cs typeface="Arial"/>
                <a:sym typeface="Arial"/>
              </a:defRPr>
            </a:lvl3pPr>
            <a:lvl4pPr marL="1828800" lvl="3" indent="-342900" algn="l">
              <a:lnSpc>
                <a:spcPct val="100000"/>
              </a:lnSpc>
              <a:spcBef>
                <a:spcPts val="900"/>
              </a:spcBef>
              <a:spcAft>
                <a:spcPts val="0"/>
              </a:spcAft>
              <a:buSzPts val="1800"/>
              <a:buChar char="–"/>
              <a:defRPr sz="1350" b="0" i="0" u="none" strike="noStrike" cap="none">
                <a:solidFill>
                  <a:srgbClr val="000000"/>
                </a:solidFill>
                <a:latin typeface="Arial"/>
                <a:ea typeface="Arial"/>
                <a:cs typeface="Arial"/>
                <a:sym typeface="Arial"/>
              </a:defRPr>
            </a:lvl4pPr>
            <a:lvl5pPr marL="2286000" lvl="4" indent="-342900" algn="l">
              <a:lnSpc>
                <a:spcPct val="100000"/>
              </a:lnSpc>
              <a:spcBef>
                <a:spcPts val="300"/>
              </a:spcBef>
              <a:spcAft>
                <a:spcPts val="0"/>
              </a:spcAft>
              <a:buSzPts val="1800"/>
              <a:buChar char="•"/>
              <a:defRPr sz="1350" b="0" i="0" u="none" strike="noStrike" cap="none">
                <a:solidFill>
                  <a:srgbClr val="000000"/>
                </a:solidFill>
                <a:latin typeface="Arial"/>
                <a:ea typeface="Arial"/>
                <a:cs typeface="Arial"/>
                <a:sym typeface="Arial"/>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73" name="Google Shape;73;ga3247b146a_0_263"/>
          <p:cNvSpPr txBox="1">
            <a:spLocks noGrp="1"/>
          </p:cNvSpPr>
          <p:nvPr>
            <p:ph type="title"/>
          </p:nvPr>
        </p:nvSpPr>
        <p:spPr>
          <a:xfrm>
            <a:off x="285750" y="285752"/>
            <a:ext cx="8572500" cy="433500"/>
          </a:xfrm>
          <a:prstGeom prst="rect">
            <a:avLst/>
          </a:prstGeom>
          <a:noFill/>
          <a:ln>
            <a:noFill/>
          </a:ln>
        </p:spPr>
        <p:txBody>
          <a:bodyPr spcFirstLastPara="1" wrap="square" lIns="0" tIns="4570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ga3247b146a_0_263"/>
          <p:cNvSpPr txBox="1">
            <a:spLocks noGrp="1"/>
          </p:cNvSpPr>
          <p:nvPr>
            <p:ph type="ftr" idx="11"/>
          </p:nvPr>
        </p:nvSpPr>
        <p:spPr>
          <a:xfrm>
            <a:off x="285752" y="4889257"/>
            <a:ext cx="4286100" cy="154800"/>
          </a:xfrm>
          <a:prstGeom prst="rect">
            <a:avLst/>
          </a:prstGeom>
          <a:noFill/>
          <a:ln>
            <a:noFill/>
          </a:ln>
        </p:spPr>
        <p:txBody>
          <a:bodyPr spcFirstLastPara="1" wrap="square" lIns="0"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ga3247b146a_0_263"/>
          <p:cNvSpPr txBox="1">
            <a:spLocks noGrp="1"/>
          </p:cNvSpPr>
          <p:nvPr>
            <p:ph type="sldNum" idx="12"/>
          </p:nvPr>
        </p:nvSpPr>
        <p:spPr>
          <a:xfrm>
            <a:off x="8629652" y="4889257"/>
            <a:ext cx="289200" cy="1548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76" name="Google Shape;76;ga3247b146a_0_263"/>
          <p:cNvSpPr txBox="1">
            <a:spLocks noGrp="1"/>
          </p:cNvSpPr>
          <p:nvPr>
            <p:ph type="body" idx="2"/>
          </p:nvPr>
        </p:nvSpPr>
        <p:spPr>
          <a:xfrm>
            <a:off x="242888" y="756499"/>
            <a:ext cx="8572500" cy="266700"/>
          </a:xfrm>
          <a:prstGeom prst="rect">
            <a:avLst/>
          </a:prstGeom>
          <a:noFill/>
          <a:ln>
            <a:noFill/>
          </a:ln>
        </p:spPr>
        <p:txBody>
          <a:bodyPr spcFirstLastPara="1" wrap="square" lIns="91425" tIns="0" rIns="91425" bIns="0" anchor="t" anchorCtr="0">
            <a:noAutofit/>
          </a:bodyPr>
          <a:lstStyle>
            <a:lvl1pPr marL="457200" lvl="0" indent="-228600" algn="l">
              <a:lnSpc>
                <a:spcPct val="100000"/>
              </a:lnSpc>
              <a:spcBef>
                <a:spcPts val="450"/>
              </a:spcBef>
              <a:spcAft>
                <a:spcPts val="0"/>
              </a:spcAft>
              <a:buSzPts val="1800"/>
              <a:buFont typeface="Arial"/>
              <a:buNone/>
              <a:defRPr sz="1200">
                <a:solidFill>
                  <a:srgbClr val="23BCEC"/>
                </a:solidFill>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300"/>
              </a:spcBef>
              <a:spcAft>
                <a:spcPts val="0"/>
              </a:spcAft>
              <a:buSzPts val="1800"/>
              <a:buChar char="–"/>
              <a:defRPr/>
            </a:lvl4pPr>
            <a:lvl5pPr marL="2286000" lvl="4" indent="-342900" algn="l">
              <a:lnSpc>
                <a:spcPct val="100000"/>
              </a:lnSpc>
              <a:spcBef>
                <a:spcPts val="3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extLst>
      <p:ext uri="{BB962C8B-B14F-4D97-AF65-F5344CB8AC3E}">
        <p14:creationId xmlns:p14="http://schemas.microsoft.com/office/powerpoint/2010/main" val="290916877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Data Lines">
  <p:cSld name="Data Lines">
    <p:bg>
      <p:bgPr>
        <a:solidFill>
          <a:schemeClr val="lt1"/>
        </a:solidFill>
        <a:effectLst/>
      </p:bgPr>
    </p:bg>
    <p:spTree>
      <p:nvGrpSpPr>
        <p:cNvPr id="1" name="Shape 77"/>
        <p:cNvGrpSpPr/>
        <p:nvPr/>
      </p:nvGrpSpPr>
      <p:grpSpPr>
        <a:xfrm>
          <a:off x="0" y="0"/>
          <a:ext cx="0" cy="0"/>
          <a:chOff x="0" y="0"/>
          <a:chExt cx="0" cy="0"/>
        </a:xfrm>
      </p:grpSpPr>
      <p:pic>
        <p:nvPicPr>
          <p:cNvPr id="78" name="Google Shape;78;p73"/>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79" name="Google Shape;79;p7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80" name="Google Shape;80;p73"/>
          <p:cNvPicPr preferRelativeResize="0"/>
          <p:nvPr/>
        </p:nvPicPr>
        <p:blipFill rotWithShape="1">
          <a:blip r:embed="rId3">
            <a:alphaModFix amt="56000"/>
          </a:blip>
          <a:srcRect/>
          <a:stretch/>
        </p:blipFill>
        <p:spPr>
          <a:xfrm>
            <a:off x="0" y="0"/>
            <a:ext cx="9143999" cy="5143502"/>
          </a:xfrm>
          <a:prstGeom prst="rect">
            <a:avLst/>
          </a:prstGeom>
          <a:noFill/>
          <a:ln>
            <a:noFill/>
          </a:ln>
        </p:spPr>
      </p:pic>
      <p:sp>
        <p:nvSpPr>
          <p:cNvPr id="81" name="Google Shape;81;p7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82" name="Google Shape;82;p7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36729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83"/>
        <p:cNvGrpSpPr/>
        <p:nvPr/>
      </p:nvGrpSpPr>
      <p:grpSpPr>
        <a:xfrm>
          <a:off x="0" y="0"/>
          <a:ext cx="0" cy="0"/>
          <a:chOff x="0" y="0"/>
          <a:chExt cx="0" cy="0"/>
        </a:xfrm>
      </p:grpSpPr>
      <p:sp>
        <p:nvSpPr>
          <p:cNvPr id="84" name="Google Shape;84;p74"/>
          <p:cNvSpPr/>
          <p:nvPr/>
        </p:nvSpPr>
        <p:spPr>
          <a:xfrm>
            <a:off x="419100" y="640080"/>
            <a:ext cx="2377500" cy="1325100"/>
          </a:xfrm>
          <a:prstGeom prst="rect">
            <a:avLst/>
          </a:prstGeom>
          <a:solidFill>
            <a:srgbClr val="172C34">
              <a:alpha val="549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60"/>
              <a:buFont typeface="Arial"/>
              <a:buNone/>
            </a:pPr>
            <a:endParaRPr sz="760" b="0" i="0" u="none" strike="noStrike" cap="none">
              <a:solidFill>
                <a:schemeClr val="lt1"/>
              </a:solidFill>
              <a:latin typeface="Roboto"/>
              <a:ea typeface="Roboto"/>
              <a:cs typeface="Roboto"/>
              <a:sym typeface="Roboto"/>
            </a:endParaRPr>
          </a:p>
        </p:txBody>
      </p:sp>
      <p:sp>
        <p:nvSpPr>
          <p:cNvPr id="85" name="Google Shape;85;p74"/>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86" name="Google Shape;86;p74"/>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87" name="Google Shape;87;p74"/>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88" name="Google Shape;88;p74"/>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a:lnSpc>
                <a:spcPct val="100000"/>
              </a:lnSpc>
              <a:spcBef>
                <a:spcPts val="0"/>
              </a:spcBef>
              <a:spcAft>
                <a:spcPts val="0"/>
              </a:spcAft>
              <a:buClr>
                <a:srgbClr val="BFBFBF"/>
              </a:buClr>
              <a:buSzPts val="960"/>
              <a:buFont typeface="Roboto"/>
              <a:buChar char="•"/>
              <a:defRPr sz="1200" b="0" i="0">
                <a:solidFill>
                  <a:srgbClr val="7F7F7F"/>
                </a:solidFill>
                <a:latin typeface="Roboto"/>
                <a:ea typeface="Roboto"/>
                <a:cs typeface="Roboto"/>
                <a:sym typeface="Roboto"/>
              </a:defRPr>
            </a:lvl1pPr>
            <a:lvl2pPr marL="914400" lvl="1" indent="-289560" algn="l">
              <a:lnSpc>
                <a:spcPct val="100000"/>
              </a:lnSpc>
              <a:spcBef>
                <a:spcPts val="600"/>
              </a:spcBef>
              <a:spcAft>
                <a:spcPts val="0"/>
              </a:spcAft>
              <a:buClr>
                <a:srgbClr val="BFBFBF"/>
              </a:buClr>
              <a:buSzPts val="960"/>
              <a:buChar char="–"/>
              <a:defRPr sz="1200" b="0" i="0">
                <a:solidFill>
                  <a:srgbClr val="7F7F7F"/>
                </a:solidFill>
                <a:latin typeface="Roboto"/>
                <a:ea typeface="Roboto"/>
                <a:cs typeface="Roboto"/>
                <a:sym typeface="Roboto"/>
              </a:defRPr>
            </a:lvl2pPr>
            <a:lvl3pPr marL="1371600" lvl="2" indent="-289560" algn="l">
              <a:lnSpc>
                <a:spcPct val="100000"/>
              </a:lnSpc>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3pPr>
            <a:lvl4pPr marL="1828800" lvl="3" indent="-289560" algn="l">
              <a:lnSpc>
                <a:spcPct val="100000"/>
              </a:lnSpc>
              <a:spcBef>
                <a:spcPts val="600"/>
              </a:spcBef>
              <a:spcAft>
                <a:spcPts val="0"/>
              </a:spcAft>
              <a:buClr>
                <a:srgbClr val="BFBFBF"/>
              </a:buClr>
              <a:buSzPts val="960"/>
              <a:buChar char="–"/>
              <a:defRPr sz="1200" b="0" i="0">
                <a:solidFill>
                  <a:srgbClr val="7F7F7F"/>
                </a:solidFill>
                <a:latin typeface="Roboto"/>
                <a:ea typeface="Roboto"/>
                <a:cs typeface="Roboto"/>
                <a:sym typeface="Roboto"/>
              </a:defRPr>
            </a:lvl4pPr>
            <a:lvl5pPr marL="2286000" lvl="4" indent="-289560" algn="l">
              <a:lnSpc>
                <a:spcPct val="100000"/>
              </a:lnSpc>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5pPr>
            <a:lvl6pPr marL="2743200" lvl="5" indent="-342900" algn="l">
              <a:lnSpc>
                <a:spcPct val="100000"/>
              </a:lnSpc>
              <a:spcBef>
                <a:spcPts val="600"/>
              </a:spcBef>
              <a:spcAft>
                <a:spcPts val="0"/>
              </a:spcAft>
              <a:buClr>
                <a:schemeClr val="dk1"/>
              </a:buClr>
              <a:buSzPts val="1800"/>
              <a:buFont typeface="Roboto"/>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89" name="Google Shape;89;p74"/>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90" name="Google Shape;90;p7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91" name="Google Shape;91;p7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92" name="Google Shape;92;p7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411872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93"/>
        <p:cNvGrpSpPr/>
        <p:nvPr/>
      </p:nvGrpSpPr>
      <p:grpSpPr>
        <a:xfrm>
          <a:off x="0" y="0"/>
          <a:ext cx="0" cy="0"/>
          <a:chOff x="0" y="0"/>
          <a:chExt cx="0" cy="0"/>
        </a:xfrm>
      </p:grpSpPr>
      <p:sp>
        <p:nvSpPr>
          <p:cNvPr id="94" name="Google Shape;94;p75"/>
          <p:cNvSpPr/>
          <p:nvPr/>
        </p:nvSpPr>
        <p:spPr>
          <a:xfrm>
            <a:off x="419100" y="853678"/>
            <a:ext cx="2402100" cy="3657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60"/>
              <a:buFont typeface="Arial"/>
              <a:buNone/>
            </a:pPr>
            <a:endParaRPr sz="760" b="0" i="0" u="none" strike="noStrike" cap="none">
              <a:solidFill>
                <a:schemeClr val="lt1"/>
              </a:solidFill>
              <a:latin typeface="Roboto"/>
              <a:ea typeface="Roboto"/>
              <a:cs typeface="Roboto"/>
              <a:sym typeface="Roboto"/>
            </a:endParaRPr>
          </a:p>
        </p:txBody>
      </p:sp>
      <p:sp>
        <p:nvSpPr>
          <p:cNvPr id="95" name="Google Shape;95;p75"/>
          <p:cNvSpPr txBox="1">
            <a:spLocks noGrp="1"/>
          </p:cNvSpPr>
          <p:nvPr>
            <p:ph type="title"/>
          </p:nvPr>
        </p:nvSpPr>
        <p:spPr>
          <a:xfrm>
            <a:off x="515508" y="1975701"/>
            <a:ext cx="2196600" cy="698700"/>
          </a:xfrm>
          <a:prstGeom prst="rect">
            <a:avLst/>
          </a:prstGeom>
          <a:noFill/>
          <a:ln>
            <a:noFill/>
          </a:ln>
        </p:spPr>
        <p:txBody>
          <a:bodyPr spcFirstLastPara="1" wrap="square" lIns="91425" tIns="45700" rIns="91425" bIns="45700" anchor="b" anchorCtr="0">
            <a:noAutofit/>
          </a:bodyPr>
          <a:lstStyle>
            <a:lvl1pPr marR="0" lvl="0" algn="l" rtl="0">
              <a:lnSpc>
                <a:spcPct val="80000"/>
              </a:lnSpc>
              <a:spcBef>
                <a:spcPts val="0"/>
              </a:spcBef>
              <a:spcAft>
                <a:spcPts val="0"/>
              </a:spcAft>
              <a:buClr>
                <a:srgbClr val="7F7F7F"/>
              </a:buClr>
              <a:buSzPts val="1200"/>
              <a:buFont typeface="Lato"/>
              <a:buNone/>
              <a:defRPr sz="1200" b="0" i="0" u="none" strike="noStrike" cap="none">
                <a:solidFill>
                  <a:srgbClr val="7F7F7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75"/>
          <p:cNvSpPr txBox="1">
            <a:spLocks noGrp="1"/>
          </p:cNvSpPr>
          <p:nvPr>
            <p:ph type="body" idx="1"/>
          </p:nvPr>
        </p:nvSpPr>
        <p:spPr>
          <a:xfrm>
            <a:off x="515508" y="922283"/>
            <a:ext cx="2196600" cy="1000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450"/>
              </a:spcBef>
              <a:spcAft>
                <a:spcPts val="0"/>
              </a:spcAft>
              <a:buSzPts val="960"/>
              <a:buNone/>
              <a:defRPr sz="1200" b="0" i="0">
                <a:solidFill>
                  <a:srgbClr val="7F7F7F"/>
                </a:solidFill>
                <a:latin typeface="Roboto Medium"/>
                <a:ea typeface="Roboto Medium"/>
                <a:cs typeface="Roboto Medium"/>
                <a:sym typeface="Roboto Medium"/>
              </a:defRPr>
            </a:lvl1pPr>
            <a:lvl2pPr marL="914400" lvl="1" indent="-317500" algn="l">
              <a:lnSpc>
                <a:spcPct val="100000"/>
              </a:lnSpc>
              <a:spcBef>
                <a:spcPts val="375"/>
              </a:spcBef>
              <a:spcAft>
                <a:spcPts val="0"/>
              </a:spcAft>
              <a:buSzPts val="1400"/>
              <a:buChar char="–"/>
              <a:defRPr/>
            </a:lvl2pPr>
            <a:lvl3pPr marL="1371600" lvl="2" indent="-317500" algn="l">
              <a:lnSpc>
                <a:spcPct val="100000"/>
              </a:lnSpc>
              <a:spcBef>
                <a:spcPts val="300"/>
              </a:spcBef>
              <a:spcAft>
                <a:spcPts val="0"/>
              </a:spcAft>
              <a:buSzPts val="1400"/>
              <a:buFont typeface="Roboto"/>
              <a:buChar char="•"/>
              <a:defRPr/>
            </a:lvl3pPr>
            <a:lvl4pPr marL="1828800" lvl="3" indent="-317500" algn="l">
              <a:lnSpc>
                <a:spcPct val="100000"/>
              </a:lnSpc>
              <a:spcBef>
                <a:spcPts val="300"/>
              </a:spcBef>
              <a:spcAft>
                <a:spcPts val="0"/>
              </a:spcAft>
              <a:buSzPts val="1400"/>
              <a:buChar char="–"/>
              <a:defRPr/>
            </a:lvl4pPr>
            <a:lvl5pPr marL="2286000" lvl="4" indent="-317500" algn="l">
              <a:lnSpc>
                <a:spcPct val="100000"/>
              </a:lnSpc>
              <a:spcBef>
                <a:spcPts val="300"/>
              </a:spcBef>
              <a:spcAft>
                <a:spcPts val="0"/>
              </a:spcAft>
              <a:buSzPts val="1400"/>
              <a:buFont typeface="Roboto"/>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 name="Google Shape;97;p75"/>
          <p:cNvSpPr txBox="1">
            <a:spLocks noGrp="1"/>
          </p:cNvSpPr>
          <p:nvPr>
            <p:ph type="body" idx="2"/>
          </p:nvPr>
        </p:nvSpPr>
        <p:spPr>
          <a:xfrm>
            <a:off x="508397" y="2723685"/>
            <a:ext cx="2203800" cy="1736700"/>
          </a:xfrm>
          <a:prstGeom prst="rect">
            <a:avLst/>
          </a:prstGeom>
          <a:noFill/>
          <a:ln>
            <a:noFill/>
          </a:ln>
        </p:spPr>
        <p:txBody>
          <a:bodyPr spcFirstLastPara="1" wrap="square" lIns="91425" tIns="45700" rIns="91425" bIns="45700" anchor="t" anchorCtr="0">
            <a:noAutofit/>
          </a:bodyPr>
          <a:lstStyle>
            <a:lvl1pPr marL="457200" lvl="0" indent="-284480" algn="l">
              <a:lnSpc>
                <a:spcPct val="100000"/>
              </a:lnSpc>
              <a:spcBef>
                <a:spcPts val="450"/>
              </a:spcBef>
              <a:spcAft>
                <a:spcPts val="0"/>
              </a:spcAft>
              <a:buClr>
                <a:srgbClr val="BFBFBF"/>
              </a:buClr>
              <a:buSzPts val="880"/>
              <a:buChar char="•"/>
              <a:defRPr sz="1100" b="0" i="0">
                <a:solidFill>
                  <a:srgbClr val="7F7F7F"/>
                </a:solidFill>
                <a:latin typeface="Roboto"/>
                <a:ea typeface="Roboto"/>
                <a:cs typeface="Roboto"/>
                <a:sym typeface="Roboto"/>
              </a:defRPr>
            </a:lvl1pPr>
            <a:lvl2pPr marL="914400" lvl="1" indent="-284480" algn="l">
              <a:lnSpc>
                <a:spcPct val="100000"/>
              </a:lnSpc>
              <a:spcBef>
                <a:spcPts val="375"/>
              </a:spcBef>
              <a:spcAft>
                <a:spcPts val="0"/>
              </a:spcAft>
              <a:buClr>
                <a:srgbClr val="BFBFBF"/>
              </a:buClr>
              <a:buSzPts val="880"/>
              <a:buChar char="–"/>
              <a:defRPr sz="1100" b="0" i="0">
                <a:solidFill>
                  <a:srgbClr val="7F7F7F"/>
                </a:solidFill>
                <a:latin typeface="Roboto"/>
                <a:ea typeface="Roboto"/>
                <a:cs typeface="Roboto"/>
                <a:sym typeface="Roboto"/>
              </a:defRPr>
            </a:lvl2pPr>
            <a:lvl3pPr marL="1371600" lvl="2" indent="-284480" algn="l">
              <a:lnSpc>
                <a:spcPct val="100000"/>
              </a:lnSpc>
              <a:spcBef>
                <a:spcPts val="300"/>
              </a:spcBef>
              <a:spcAft>
                <a:spcPts val="0"/>
              </a:spcAft>
              <a:buClr>
                <a:srgbClr val="BFBFBF"/>
              </a:buClr>
              <a:buSzPts val="880"/>
              <a:buChar char="•"/>
              <a:defRPr sz="1100" b="0" i="0">
                <a:solidFill>
                  <a:srgbClr val="7F7F7F"/>
                </a:solidFill>
                <a:latin typeface="Roboto"/>
                <a:ea typeface="Roboto"/>
                <a:cs typeface="Roboto"/>
                <a:sym typeface="Roboto"/>
              </a:defRPr>
            </a:lvl3pPr>
            <a:lvl4pPr marL="1828800" lvl="3" indent="-289560" algn="l">
              <a:lnSpc>
                <a:spcPct val="100000"/>
              </a:lnSpc>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4pPr>
            <a:lvl5pPr marL="2286000" lvl="4" indent="-289560" algn="l">
              <a:lnSpc>
                <a:spcPct val="100000"/>
              </a:lnSpc>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98" name="Google Shape;98;p75"/>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pic>
        <p:nvPicPr>
          <p:cNvPr id="99" name="Google Shape;99;p75"/>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00" name="Google Shape;100;p75"/>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101" name="Google Shape;101;p75"/>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102" name="Google Shape;102;p7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cxnSp>
        <p:nvCxnSpPr>
          <p:cNvPr id="103" name="Google Shape;103;p75"/>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Tree>
    <p:extLst>
      <p:ext uri="{BB962C8B-B14F-4D97-AF65-F5344CB8AC3E}">
        <p14:creationId xmlns:p14="http://schemas.microsoft.com/office/powerpoint/2010/main" val="33052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104"/>
        <p:cNvGrpSpPr/>
        <p:nvPr/>
      </p:nvGrpSpPr>
      <p:grpSpPr>
        <a:xfrm>
          <a:off x="0" y="0"/>
          <a:ext cx="0" cy="0"/>
          <a:chOff x="0" y="0"/>
          <a:chExt cx="0" cy="0"/>
        </a:xfrm>
      </p:grpSpPr>
      <p:pic>
        <p:nvPicPr>
          <p:cNvPr id="105" name="Google Shape;105;p76"/>
          <p:cNvPicPr preferRelativeResize="0"/>
          <p:nvPr/>
        </p:nvPicPr>
        <p:blipFill rotWithShape="1">
          <a:blip r:embed="rId2">
            <a:alphaModFix/>
          </a:blip>
          <a:srcRect/>
          <a:stretch/>
        </p:blipFill>
        <p:spPr>
          <a:xfrm>
            <a:off x="0" y="0"/>
            <a:ext cx="9152138" cy="5143499"/>
          </a:xfrm>
          <a:prstGeom prst="rect">
            <a:avLst/>
          </a:prstGeom>
          <a:noFill/>
          <a:ln>
            <a:noFill/>
          </a:ln>
        </p:spPr>
      </p:pic>
      <p:sp>
        <p:nvSpPr>
          <p:cNvPr id="106" name="Google Shape;106;p76"/>
          <p:cNvSpPr txBox="1">
            <a:spLocks noGrp="1"/>
          </p:cNvSpPr>
          <p:nvPr>
            <p:ph type="body" idx="1"/>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a:lnSpc>
                <a:spcPct val="100000"/>
              </a:lnSpc>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7" name="Google Shape;107;p76"/>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108" name="Google Shape;108;p76"/>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828282"/>
                </a:solidFill>
                <a:latin typeface="Roboto"/>
                <a:ea typeface="Roboto"/>
                <a:cs typeface="Roboto"/>
                <a:sym typeface="Roboto"/>
              </a:rPr>
              <a:t>© 2019 Cloudera, Inc. All rights reserved.</a:t>
            </a:r>
            <a:endParaRPr sz="1400" b="0" i="0" u="none" strike="noStrike" cap="none">
              <a:solidFill>
                <a:srgbClr val="828282"/>
              </a:solidFill>
              <a:latin typeface="Arial"/>
              <a:ea typeface="Arial"/>
              <a:cs typeface="Arial"/>
              <a:sym typeface="Arial"/>
            </a:endParaRPr>
          </a:p>
        </p:txBody>
      </p:sp>
      <p:sp>
        <p:nvSpPr>
          <p:cNvPr id="109" name="Google Shape;109;p7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F2F2F2"/>
                </a:solidFill>
                <a:latin typeface="Roboto"/>
                <a:ea typeface="Roboto"/>
                <a:cs typeface="Roboto"/>
                <a:sym typeface="Roboto"/>
              </a:rPr>
              <a:t>‹#›</a:t>
            </a:fld>
            <a:endParaRPr sz="600" b="0" i="0" u="none" strike="noStrike" cap="none">
              <a:solidFill>
                <a:srgbClr val="F2F2F2"/>
              </a:solidFill>
              <a:latin typeface="Roboto"/>
              <a:ea typeface="Roboto"/>
              <a:cs typeface="Roboto"/>
              <a:sym typeface="Roboto"/>
            </a:endParaRPr>
          </a:p>
        </p:txBody>
      </p:sp>
      <p:pic>
        <p:nvPicPr>
          <p:cNvPr id="110" name="Google Shape;110;p76"/>
          <p:cNvPicPr preferRelativeResize="0"/>
          <p:nvPr/>
        </p:nvPicPr>
        <p:blipFill rotWithShape="1">
          <a:blip r:embed="rId3">
            <a:alphaModFix/>
          </a:blip>
          <a:srcRect/>
          <a:stretch/>
        </p:blipFill>
        <p:spPr>
          <a:xfrm>
            <a:off x="0" y="4640580"/>
            <a:ext cx="6907198" cy="502920"/>
          </a:xfrm>
          <a:prstGeom prst="rect">
            <a:avLst/>
          </a:prstGeom>
          <a:noFill/>
          <a:ln>
            <a:noFill/>
          </a:ln>
        </p:spPr>
      </p:pic>
      <p:sp>
        <p:nvSpPr>
          <p:cNvPr id="111" name="Google Shape;111;p76"/>
          <p:cNvSpPr txBox="1">
            <a:spLocks noGrp="1"/>
          </p:cNvSpPr>
          <p:nvPr>
            <p:ph type="body" idx="2"/>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a:lnSpc>
                <a:spcPct val="100000"/>
              </a:lnSpc>
              <a:spcBef>
                <a:spcPts val="375"/>
              </a:spcBef>
              <a:spcAft>
                <a:spcPts val="0"/>
              </a:spcAft>
              <a:buSzPts val="1440"/>
              <a:buChar char="–"/>
              <a:defRPr/>
            </a:lvl2pPr>
            <a:lvl3pPr marL="1371600" lvl="2" indent="-320039" algn="l">
              <a:lnSpc>
                <a:spcPct val="100000"/>
              </a:lnSpc>
              <a:spcBef>
                <a:spcPts val="300"/>
              </a:spcBef>
              <a:spcAft>
                <a:spcPts val="0"/>
              </a:spcAft>
              <a:buSzPts val="1440"/>
              <a:buChar char="•"/>
              <a:defRPr/>
            </a:lvl3pPr>
            <a:lvl4pPr marL="1828800" lvl="3" indent="-320039" algn="l">
              <a:lnSpc>
                <a:spcPct val="100000"/>
              </a:lnSpc>
              <a:spcBef>
                <a:spcPts val="300"/>
              </a:spcBef>
              <a:spcAft>
                <a:spcPts val="0"/>
              </a:spcAft>
              <a:buSzPts val="1440"/>
              <a:buChar char="–"/>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4864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112"/>
        <p:cNvGrpSpPr/>
        <p:nvPr/>
      </p:nvGrpSpPr>
      <p:grpSpPr>
        <a:xfrm>
          <a:off x="0" y="0"/>
          <a:ext cx="0" cy="0"/>
          <a:chOff x="0" y="0"/>
          <a:chExt cx="0" cy="0"/>
        </a:xfrm>
      </p:grpSpPr>
      <p:sp>
        <p:nvSpPr>
          <p:cNvPr id="113" name="Google Shape;113;p77"/>
          <p:cNvSpPr/>
          <p:nvPr/>
        </p:nvSpPr>
        <p:spPr>
          <a:xfrm>
            <a:off x="3821345" y="2480310"/>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52597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Info &amp; Chart">
  <p:cSld name="Info &amp; Chart">
    <p:spTree>
      <p:nvGrpSpPr>
        <p:cNvPr id="1" name="Shape 114"/>
        <p:cNvGrpSpPr/>
        <p:nvPr/>
      </p:nvGrpSpPr>
      <p:grpSpPr>
        <a:xfrm>
          <a:off x="0" y="0"/>
          <a:ext cx="0" cy="0"/>
          <a:chOff x="0" y="0"/>
          <a:chExt cx="0" cy="0"/>
        </a:xfrm>
      </p:grpSpPr>
      <p:cxnSp>
        <p:nvCxnSpPr>
          <p:cNvPr id="115" name="Google Shape;115;p78"/>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116" name="Google Shape;116;p78"/>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117" name="Google Shape;117;p78"/>
          <p:cNvSpPr/>
          <p:nvPr/>
        </p:nvSpPr>
        <p:spPr>
          <a:xfrm>
            <a:off x="419100" y="640080"/>
            <a:ext cx="2377500" cy="1325100"/>
          </a:xfrm>
          <a:prstGeom prst="rect">
            <a:avLst/>
          </a:prstGeom>
          <a:solidFill>
            <a:srgbClr val="172C34">
              <a:alpha val="549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60"/>
              <a:buFont typeface="Arial"/>
              <a:buNone/>
            </a:pPr>
            <a:endParaRPr sz="760" b="0" i="0" u="none" strike="noStrike" cap="none">
              <a:solidFill>
                <a:schemeClr val="lt1"/>
              </a:solidFill>
              <a:latin typeface="Roboto"/>
              <a:ea typeface="Roboto"/>
              <a:cs typeface="Roboto"/>
              <a:sym typeface="Roboto"/>
            </a:endParaRPr>
          </a:p>
        </p:txBody>
      </p:sp>
      <p:sp>
        <p:nvSpPr>
          <p:cNvPr id="118" name="Google Shape;118;p78"/>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9" name="Google Shape;119;p78"/>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a:lnSpc>
                <a:spcPct val="100000"/>
              </a:lnSpc>
              <a:spcBef>
                <a:spcPts val="0"/>
              </a:spcBef>
              <a:spcAft>
                <a:spcPts val="0"/>
              </a:spcAft>
              <a:buClr>
                <a:srgbClr val="BFBFBF"/>
              </a:buClr>
              <a:buSzPts val="960"/>
              <a:buFont typeface="Roboto"/>
              <a:buChar char="•"/>
              <a:defRPr sz="1200" b="0" i="0">
                <a:solidFill>
                  <a:srgbClr val="7F7F7F"/>
                </a:solidFill>
                <a:latin typeface="Roboto"/>
                <a:ea typeface="Roboto"/>
                <a:cs typeface="Roboto"/>
                <a:sym typeface="Roboto"/>
              </a:defRPr>
            </a:lvl1pPr>
            <a:lvl2pPr marL="914400" lvl="1" indent="-289560" algn="l">
              <a:lnSpc>
                <a:spcPct val="100000"/>
              </a:lnSpc>
              <a:spcBef>
                <a:spcPts val="600"/>
              </a:spcBef>
              <a:spcAft>
                <a:spcPts val="0"/>
              </a:spcAft>
              <a:buClr>
                <a:srgbClr val="BFBFBF"/>
              </a:buClr>
              <a:buSzPts val="960"/>
              <a:buChar char="–"/>
              <a:defRPr sz="1200" b="0" i="0">
                <a:solidFill>
                  <a:srgbClr val="7F7F7F"/>
                </a:solidFill>
                <a:latin typeface="Roboto"/>
                <a:ea typeface="Roboto"/>
                <a:cs typeface="Roboto"/>
                <a:sym typeface="Roboto"/>
              </a:defRPr>
            </a:lvl2pPr>
            <a:lvl3pPr marL="1371600" lvl="2" indent="-289560" algn="l">
              <a:lnSpc>
                <a:spcPct val="100000"/>
              </a:lnSpc>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3pPr>
            <a:lvl4pPr marL="1828800" lvl="3" indent="-289560" algn="l">
              <a:lnSpc>
                <a:spcPct val="100000"/>
              </a:lnSpc>
              <a:spcBef>
                <a:spcPts val="600"/>
              </a:spcBef>
              <a:spcAft>
                <a:spcPts val="0"/>
              </a:spcAft>
              <a:buClr>
                <a:srgbClr val="BFBFBF"/>
              </a:buClr>
              <a:buSzPts val="960"/>
              <a:buChar char="–"/>
              <a:defRPr sz="1200" b="0" i="0">
                <a:solidFill>
                  <a:srgbClr val="7F7F7F"/>
                </a:solidFill>
                <a:latin typeface="Roboto"/>
                <a:ea typeface="Roboto"/>
                <a:cs typeface="Roboto"/>
                <a:sym typeface="Roboto"/>
              </a:defRPr>
            </a:lvl4pPr>
            <a:lvl5pPr marL="2286000" lvl="4" indent="-289560" algn="l">
              <a:lnSpc>
                <a:spcPct val="100000"/>
              </a:lnSpc>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20" name="Google Shape;120;p78"/>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21" name="Google Shape;121;p78"/>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122" name="Google Shape;122;p7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123" name="Google Shape;123;p7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418785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enter Data Line">
  <p:cSld name="Center Diagonal">
    <p:spTree>
      <p:nvGrpSpPr>
        <p:cNvPr id="1" name="Shape 140"/>
        <p:cNvGrpSpPr/>
        <p:nvPr/>
      </p:nvGrpSpPr>
      <p:grpSpPr>
        <a:xfrm>
          <a:off x="0" y="0"/>
          <a:ext cx="0" cy="0"/>
          <a:chOff x="0" y="0"/>
          <a:chExt cx="0" cy="0"/>
        </a:xfrm>
      </p:grpSpPr>
      <p:sp>
        <p:nvSpPr>
          <p:cNvPr id="141" name="Google Shape;141;p23"/>
          <p:cNvSpPr/>
          <p:nvPr/>
        </p:nvSpPr>
        <p:spPr>
          <a:xfrm>
            <a:off x="0" y="6342"/>
            <a:ext cx="9144000" cy="5137158"/>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pic>
        <p:nvPicPr>
          <p:cNvPr id="142" name="Google Shape;142;p23"/>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43" name="Google Shape;143;p23"/>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44" name="Google Shape;144;p2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145" name="Google Shape;145;p2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Data Lines (ORANGE)">
  <p:cSld name="Data Lines (ORANGE)">
    <p:bg>
      <p:bgPr>
        <a:solidFill>
          <a:schemeClr val="accent1"/>
        </a:solidFill>
        <a:effectLst/>
      </p:bgPr>
    </p:bg>
    <p:spTree>
      <p:nvGrpSpPr>
        <p:cNvPr id="1" name="Shape 124"/>
        <p:cNvGrpSpPr/>
        <p:nvPr/>
      </p:nvGrpSpPr>
      <p:grpSpPr>
        <a:xfrm>
          <a:off x="0" y="0"/>
          <a:ext cx="0" cy="0"/>
          <a:chOff x="0" y="0"/>
          <a:chExt cx="0" cy="0"/>
        </a:xfrm>
      </p:grpSpPr>
      <p:sp>
        <p:nvSpPr>
          <p:cNvPr id="125" name="Google Shape;125;p79"/>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126" name="Google Shape;126;p7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2F2F2"/>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127" name="Google Shape;127;p7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F2F2F2"/>
                </a:solidFill>
                <a:latin typeface="Roboto"/>
                <a:ea typeface="Roboto"/>
                <a:cs typeface="Roboto"/>
                <a:sym typeface="Roboto"/>
              </a:rPr>
              <a:t>‹#›</a:t>
            </a:fld>
            <a:endParaRPr sz="600" b="0" i="0" u="none" strike="noStrike" cap="none">
              <a:solidFill>
                <a:srgbClr val="F2F2F2"/>
              </a:solidFill>
              <a:latin typeface="Roboto"/>
              <a:ea typeface="Roboto"/>
              <a:cs typeface="Roboto"/>
              <a:sym typeface="Roboto"/>
            </a:endParaRPr>
          </a:p>
        </p:txBody>
      </p:sp>
      <p:pic>
        <p:nvPicPr>
          <p:cNvPr id="128" name="Google Shape;128;p79"/>
          <p:cNvPicPr preferRelativeResize="0"/>
          <p:nvPr/>
        </p:nvPicPr>
        <p:blipFill rotWithShape="1">
          <a:blip r:embed="rId2">
            <a:alphaModFix/>
          </a:blip>
          <a:srcRect/>
          <a:stretch/>
        </p:blipFill>
        <p:spPr>
          <a:xfrm>
            <a:off x="0" y="0"/>
            <a:ext cx="9132727" cy="5143498"/>
          </a:xfrm>
          <a:prstGeom prst="rect">
            <a:avLst/>
          </a:prstGeom>
          <a:noFill/>
          <a:ln>
            <a:noFill/>
          </a:ln>
        </p:spPr>
      </p:pic>
      <p:pic>
        <p:nvPicPr>
          <p:cNvPr id="129" name="Google Shape;129;p79"/>
          <p:cNvPicPr preferRelativeResize="0"/>
          <p:nvPr/>
        </p:nvPicPr>
        <p:blipFill rotWithShape="1">
          <a:blip r:embed="rId3">
            <a:alphaModFix/>
          </a:blip>
          <a:srcRect/>
          <a:stretch/>
        </p:blipFill>
        <p:spPr>
          <a:xfrm>
            <a:off x="0" y="4640580"/>
            <a:ext cx="6907193" cy="502920"/>
          </a:xfrm>
          <a:prstGeom prst="rect">
            <a:avLst/>
          </a:prstGeom>
          <a:noFill/>
          <a:ln>
            <a:noFill/>
          </a:ln>
        </p:spPr>
      </p:pic>
    </p:spTree>
    <p:extLst>
      <p:ext uri="{BB962C8B-B14F-4D97-AF65-F5344CB8AC3E}">
        <p14:creationId xmlns:p14="http://schemas.microsoft.com/office/powerpoint/2010/main" val="394711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Data Lines (BLUE)">
  <p:cSld name="Data Lines (BLUE)">
    <p:bg>
      <p:bgPr>
        <a:solidFill>
          <a:schemeClr val="accent3"/>
        </a:solidFill>
        <a:effectLst/>
      </p:bgPr>
    </p:bg>
    <p:spTree>
      <p:nvGrpSpPr>
        <p:cNvPr id="1" name="Shape 130"/>
        <p:cNvGrpSpPr/>
        <p:nvPr/>
      </p:nvGrpSpPr>
      <p:grpSpPr>
        <a:xfrm>
          <a:off x="0" y="0"/>
          <a:ext cx="0" cy="0"/>
          <a:chOff x="0" y="0"/>
          <a:chExt cx="0" cy="0"/>
        </a:xfrm>
      </p:grpSpPr>
      <p:pic>
        <p:nvPicPr>
          <p:cNvPr id="131" name="Google Shape;131;p80"/>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32" name="Google Shape;132;p8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133" name="Google Shape;133;p8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2F2F2"/>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134" name="Google Shape;134;p8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F2F2F2"/>
                </a:solidFill>
                <a:latin typeface="Roboto"/>
                <a:ea typeface="Roboto"/>
                <a:cs typeface="Roboto"/>
                <a:sym typeface="Roboto"/>
              </a:rPr>
              <a:t>‹#›</a:t>
            </a:fld>
            <a:endParaRPr sz="600" b="0" i="0" u="none" strike="noStrike" cap="none">
              <a:solidFill>
                <a:srgbClr val="F2F2F2"/>
              </a:solidFill>
              <a:latin typeface="Roboto"/>
              <a:ea typeface="Roboto"/>
              <a:cs typeface="Roboto"/>
              <a:sym typeface="Roboto"/>
            </a:endParaRPr>
          </a:p>
        </p:txBody>
      </p:sp>
      <p:pic>
        <p:nvPicPr>
          <p:cNvPr id="135" name="Google Shape;135;p80"/>
          <p:cNvPicPr preferRelativeResize="0"/>
          <p:nvPr/>
        </p:nvPicPr>
        <p:blipFill rotWithShape="1">
          <a:blip r:embed="rId3">
            <a:alphaModFix/>
          </a:blip>
          <a:srcRect/>
          <a:stretch/>
        </p:blipFill>
        <p:spPr>
          <a:xfrm>
            <a:off x="0" y="0"/>
            <a:ext cx="9132727" cy="5143498"/>
          </a:xfrm>
          <a:prstGeom prst="rect">
            <a:avLst/>
          </a:prstGeom>
          <a:noFill/>
          <a:ln>
            <a:noFill/>
          </a:ln>
        </p:spPr>
      </p:pic>
    </p:spTree>
    <p:extLst>
      <p:ext uri="{BB962C8B-B14F-4D97-AF65-F5344CB8AC3E}">
        <p14:creationId xmlns:p14="http://schemas.microsoft.com/office/powerpoint/2010/main" val="332693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Data Lines (MINT)">
  <p:cSld name="Data Lines (MINT)">
    <p:bg>
      <p:bgPr>
        <a:solidFill>
          <a:schemeClr val="accent2"/>
        </a:solidFill>
        <a:effectLst/>
      </p:bgPr>
    </p:bg>
    <p:spTree>
      <p:nvGrpSpPr>
        <p:cNvPr id="1" name="Shape 136"/>
        <p:cNvGrpSpPr/>
        <p:nvPr/>
      </p:nvGrpSpPr>
      <p:grpSpPr>
        <a:xfrm>
          <a:off x="0" y="0"/>
          <a:ext cx="0" cy="0"/>
          <a:chOff x="0" y="0"/>
          <a:chExt cx="0" cy="0"/>
        </a:xfrm>
      </p:grpSpPr>
      <p:pic>
        <p:nvPicPr>
          <p:cNvPr id="137" name="Google Shape;137;p81"/>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38" name="Google Shape;138;p81"/>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139" name="Google Shape;139;p8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2F2F2"/>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140" name="Google Shape;140;p8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F2F2F2"/>
                </a:solidFill>
                <a:latin typeface="Roboto"/>
                <a:ea typeface="Roboto"/>
                <a:cs typeface="Roboto"/>
                <a:sym typeface="Roboto"/>
              </a:rPr>
              <a:t>‹#›</a:t>
            </a:fld>
            <a:endParaRPr sz="600" b="0" i="0" u="none" strike="noStrike" cap="none">
              <a:solidFill>
                <a:srgbClr val="F2F2F2"/>
              </a:solidFill>
              <a:latin typeface="Roboto"/>
              <a:ea typeface="Roboto"/>
              <a:cs typeface="Roboto"/>
              <a:sym typeface="Roboto"/>
            </a:endParaRPr>
          </a:p>
        </p:txBody>
      </p:sp>
      <p:pic>
        <p:nvPicPr>
          <p:cNvPr id="141" name="Google Shape;141;p81"/>
          <p:cNvPicPr preferRelativeResize="0"/>
          <p:nvPr/>
        </p:nvPicPr>
        <p:blipFill rotWithShape="1">
          <a:blip r:embed="rId3">
            <a:alphaModFix/>
          </a:blip>
          <a:srcRect/>
          <a:stretch/>
        </p:blipFill>
        <p:spPr>
          <a:xfrm>
            <a:off x="0" y="1"/>
            <a:ext cx="9132727" cy="5143498"/>
          </a:xfrm>
          <a:prstGeom prst="rect">
            <a:avLst/>
          </a:prstGeom>
          <a:noFill/>
          <a:ln>
            <a:noFill/>
          </a:ln>
        </p:spPr>
      </p:pic>
    </p:spTree>
    <p:extLst>
      <p:ext uri="{BB962C8B-B14F-4D97-AF65-F5344CB8AC3E}">
        <p14:creationId xmlns:p14="http://schemas.microsoft.com/office/powerpoint/2010/main" val="273710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160294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143"/>
        <p:cNvGrpSpPr/>
        <p:nvPr/>
      </p:nvGrpSpPr>
      <p:grpSpPr>
        <a:xfrm>
          <a:off x="0" y="0"/>
          <a:ext cx="0" cy="0"/>
          <a:chOff x="0" y="0"/>
          <a:chExt cx="0" cy="0"/>
        </a:xfrm>
      </p:grpSpPr>
    </p:spTree>
    <p:extLst>
      <p:ext uri="{BB962C8B-B14F-4D97-AF65-F5344CB8AC3E}">
        <p14:creationId xmlns:p14="http://schemas.microsoft.com/office/powerpoint/2010/main" val="70067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rner Big Data Lines">
  <p:cSld name="Corner Big Data Lines">
    <p:spTree>
      <p:nvGrpSpPr>
        <p:cNvPr id="1" name="Shape 144"/>
        <p:cNvGrpSpPr/>
        <p:nvPr/>
      </p:nvGrpSpPr>
      <p:grpSpPr>
        <a:xfrm>
          <a:off x="0" y="0"/>
          <a:ext cx="0" cy="0"/>
          <a:chOff x="0" y="0"/>
          <a:chExt cx="0" cy="0"/>
        </a:xfrm>
      </p:grpSpPr>
      <p:sp>
        <p:nvSpPr>
          <p:cNvPr id="145" name="Google Shape;145;p84"/>
          <p:cNvSpPr/>
          <p:nvPr/>
        </p:nvSpPr>
        <p:spPr>
          <a:xfrm>
            <a:off x="3984812" y="2100263"/>
            <a:ext cx="4396800" cy="3043200"/>
          </a:xfrm>
          <a:prstGeom prst="parallelogram">
            <a:avLst>
              <a:gd name="adj" fmla="val 100155"/>
            </a:avLst>
          </a:pr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46" name="Google Shape;146;p84"/>
          <p:cNvSpPr/>
          <p:nvPr/>
        </p:nvSpPr>
        <p:spPr>
          <a:xfrm>
            <a:off x="2560216" y="0"/>
            <a:ext cx="6583800"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47" name="Google Shape;147;p84"/>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48" name="Google Shape;148;p84"/>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49" name="Google Shape;149;p84"/>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279114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10" presetClass="entr" presetSubtype="0" fill="hold" nodeType="withEffect">
                                  <p:stCondLst>
                                    <p:cond delay="10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400"/>
                                        <p:tgtEl>
                                          <p:spTgt spid="145"/>
                                        </p:tgtEl>
                                      </p:cBhvr>
                                    </p:animEffect>
                                  </p:childTnLst>
                                </p:cTn>
                              </p:par>
                              <p:par>
                                <p:cTn id="11" presetID="10" presetClass="entr" presetSubtype="0" fill="hold" nodeType="with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fade">
                                      <p:cBhvr>
                                        <p:cTn id="13" dur="500"/>
                                        <p:tgtEl>
                                          <p:spTgt spid="147"/>
                                        </p:tgtEl>
                                      </p:cBhvr>
                                    </p:animEffect>
                                  </p:childTnLst>
                                </p:cTn>
                              </p:par>
                              <p:par>
                                <p:cTn id="14" presetID="10" presetClass="entr" presetSubtype="0" fill="hold"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par>
                                <p:cTn id="17" presetID="10"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Multi-use w/ Subtitle 1">
  <p:cSld name="Multi-use w/ Subtitle 1">
    <p:spTree>
      <p:nvGrpSpPr>
        <p:cNvPr id="1" name="Shape 150"/>
        <p:cNvGrpSpPr/>
        <p:nvPr/>
      </p:nvGrpSpPr>
      <p:grpSpPr>
        <a:xfrm>
          <a:off x="0" y="0"/>
          <a:ext cx="0" cy="0"/>
          <a:chOff x="0" y="0"/>
          <a:chExt cx="0" cy="0"/>
        </a:xfrm>
      </p:grpSpPr>
      <p:sp>
        <p:nvSpPr>
          <p:cNvPr id="151" name="Google Shape;151;p85"/>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2" name="Google Shape;152;p85"/>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a:lnSpc>
                <a:spcPct val="100000"/>
              </a:lnSpc>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53" name="Google Shape;153;p85"/>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154" name="Google Shape;154;p85"/>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13"/>
              <a:buFont typeface="Roboto"/>
              <a:buNone/>
            </a:pPr>
            <a:endParaRPr sz="1013" b="0" i="0" u="none" strike="noStrike" cap="none">
              <a:solidFill>
                <a:schemeClr val="dk1"/>
              </a:solidFill>
              <a:latin typeface="Roboto"/>
              <a:ea typeface="Roboto"/>
              <a:cs typeface="Roboto"/>
              <a:sym typeface="Roboto"/>
            </a:endParaRPr>
          </a:p>
        </p:txBody>
      </p:sp>
      <p:cxnSp>
        <p:nvCxnSpPr>
          <p:cNvPr id="155" name="Google Shape;155;p85"/>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156" name="Google Shape;156;p85"/>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600"/>
              <a:buFont typeface="Roboto"/>
              <a:buNone/>
            </a:pPr>
            <a:r>
              <a:rPr lang="en" sz="600" b="0" i="0" u="none" strike="noStrike" cap="none">
                <a:solidFill>
                  <a:srgbClr val="A5A5A5"/>
                </a:solidFill>
                <a:latin typeface="Roboto"/>
                <a:ea typeface="Roboto"/>
                <a:cs typeface="Roboto"/>
                <a:sym typeface="Roboto"/>
              </a:rPr>
              <a:t>© 2019 Cloudera, Inc. All rights reserved.</a:t>
            </a:r>
            <a:endParaRPr sz="1013" b="0" i="0" u="none" strike="noStrike" cap="none">
              <a:solidFill>
                <a:schemeClr val="dk1"/>
              </a:solidFill>
              <a:latin typeface="Roboto"/>
              <a:ea typeface="Roboto"/>
              <a:cs typeface="Roboto"/>
              <a:sym typeface="Roboto"/>
            </a:endParaRPr>
          </a:p>
        </p:txBody>
      </p:sp>
      <p:sp>
        <p:nvSpPr>
          <p:cNvPr id="157" name="Google Shape;157;p8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600"/>
              <a:buFont typeface="Roboto"/>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96666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1 Column 1">
  <p:cSld name="1 Column 1">
    <p:spTree>
      <p:nvGrpSpPr>
        <p:cNvPr id="1" name="Shape 158"/>
        <p:cNvGrpSpPr/>
        <p:nvPr/>
      </p:nvGrpSpPr>
      <p:grpSpPr>
        <a:xfrm>
          <a:off x="0" y="0"/>
          <a:ext cx="0" cy="0"/>
          <a:chOff x="0" y="0"/>
          <a:chExt cx="0" cy="0"/>
        </a:xfrm>
      </p:grpSpPr>
      <p:sp>
        <p:nvSpPr>
          <p:cNvPr id="159" name="Google Shape;159;p86"/>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0" name="Google Shape;160;p86"/>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1" name="Google Shape;161;p86"/>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62" name="Google Shape;162;p86"/>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163" name="Google Shape;163;p86"/>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13"/>
              <a:buFont typeface="Roboto"/>
              <a:buNone/>
            </a:pPr>
            <a:endParaRPr sz="1013" b="0" i="0" u="none" strike="noStrike" cap="none">
              <a:solidFill>
                <a:schemeClr val="dk1"/>
              </a:solidFill>
              <a:latin typeface="Roboto"/>
              <a:ea typeface="Roboto"/>
              <a:cs typeface="Roboto"/>
              <a:sym typeface="Roboto"/>
            </a:endParaRPr>
          </a:p>
        </p:txBody>
      </p:sp>
      <p:cxnSp>
        <p:nvCxnSpPr>
          <p:cNvPr id="164" name="Google Shape;164;p86"/>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165" name="Google Shape;165;p86"/>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600"/>
              <a:buFont typeface="Roboto"/>
              <a:buNone/>
            </a:pPr>
            <a:r>
              <a:rPr lang="en" sz="600" b="0" i="0" u="none" strike="noStrike" cap="none">
                <a:solidFill>
                  <a:srgbClr val="A5A5A5"/>
                </a:solidFill>
                <a:latin typeface="Roboto"/>
                <a:ea typeface="Roboto"/>
                <a:cs typeface="Roboto"/>
                <a:sym typeface="Roboto"/>
              </a:rPr>
              <a:t>© 2019 Cloudera, Inc. All rights reserved.</a:t>
            </a:r>
            <a:endParaRPr sz="1013" b="0" i="0" u="none" strike="noStrike" cap="none">
              <a:solidFill>
                <a:schemeClr val="dk1"/>
              </a:solidFill>
              <a:latin typeface="Roboto"/>
              <a:ea typeface="Roboto"/>
              <a:cs typeface="Roboto"/>
              <a:sym typeface="Roboto"/>
            </a:endParaRPr>
          </a:p>
        </p:txBody>
      </p:sp>
      <p:sp>
        <p:nvSpPr>
          <p:cNvPr id="166" name="Google Shape;166;p8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600"/>
              <a:buFont typeface="Roboto"/>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86718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orner Big Data Lines (Animated)">
  <p:cSld name="Corner Big Data Lines (Animated)">
    <p:spTree>
      <p:nvGrpSpPr>
        <p:cNvPr id="1" name="Shape 167"/>
        <p:cNvGrpSpPr/>
        <p:nvPr/>
      </p:nvGrpSpPr>
      <p:grpSpPr>
        <a:xfrm>
          <a:off x="0" y="0"/>
          <a:ext cx="0" cy="0"/>
          <a:chOff x="0" y="0"/>
          <a:chExt cx="0" cy="0"/>
        </a:xfrm>
      </p:grpSpPr>
      <p:sp>
        <p:nvSpPr>
          <p:cNvPr id="168" name="Google Shape;168;p87"/>
          <p:cNvSpPr/>
          <p:nvPr/>
        </p:nvSpPr>
        <p:spPr>
          <a:xfrm>
            <a:off x="3949887" y="2100263"/>
            <a:ext cx="4396800" cy="30432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69" name="Google Shape;169;p87"/>
          <p:cNvSpPr/>
          <p:nvPr/>
        </p:nvSpPr>
        <p:spPr>
          <a:xfrm>
            <a:off x="2518941" y="0"/>
            <a:ext cx="6583800" cy="5143500"/>
          </a:xfrm>
          <a:prstGeom prst="parallelogram">
            <a:avLst>
              <a:gd name="adj" fmla="val 100155"/>
            </a:avLst>
          </a:prstGeom>
          <a:solidFill>
            <a:srgbClr val="172C34">
              <a:alpha val="364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70" name="Google Shape;170;p87"/>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alpha val="3568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71" name="Google Shape;171;p87"/>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alpha val="3568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172" name="Google Shape;172;p87"/>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12486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par>
                                <p:cTn id="8" presetID="10" presetClass="entr" presetSubtype="0" fill="hold"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fade">
                                      <p:cBhvr>
                                        <p:cTn id="10" dur="500"/>
                                        <p:tgtEl>
                                          <p:spTgt spid="168"/>
                                        </p:tgtEl>
                                      </p:cBhvr>
                                    </p:animEffect>
                                  </p:childTnLst>
                                </p:cTn>
                              </p:par>
                              <p:par>
                                <p:cTn id="11" presetID="10" presetClass="entr" presetSubtype="0" fill="hold" nodeType="with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childTnLst>
                                </p:cTn>
                              </p:par>
                              <p:par>
                                <p:cTn id="14" presetID="10" presetClass="entr" presetSubtype="0" fill="hold" nodeType="withEffect">
                                  <p:stCondLst>
                                    <p:cond delay="0"/>
                                  </p:stCondLst>
                                  <p:childTnLst>
                                    <p:set>
                                      <p:cBhvr>
                                        <p:cTn id="15" dur="1" fill="hold">
                                          <p:stCondLst>
                                            <p:cond delay="0"/>
                                          </p:stCondLst>
                                        </p:cTn>
                                        <p:tgtEl>
                                          <p:spTgt spid="172"/>
                                        </p:tgtEl>
                                        <p:attrNameLst>
                                          <p:attrName>style.visibility</p:attrName>
                                        </p:attrNameLst>
                                      </p:cBhvr>
                                      <p:to>
                                        <p:strVal val="visible"/>
                                      </p:to>
                                    </p:set>
                                    <p:animEffect transition="in" filter="fade">
                                      <p:cBhvr>
                                        <p:cTn id="16" dur="500"/>
                                        <p:tgtEl>
                                          <p:spTgt spid="172"/>
                                        </p:tgtEl>
                                      </p:cBhvr>
                                    </p:animEffect>
                                  </p:childTnLst>
                                </p:cTn>
                              </p:par>
                              <p:par>
                                <p:cTn id="17" presetID="10" presetClass="entr" presetSubtype="0" fill="hold" nodeType="withEffect">
                                  <p:stCondLst>
                                    <p:cond delay="0"/>
                                  </p:stCondLst>
                                  <p:childTnLst>
                                    <p:set>
                                      <p:cBhvr>
                                        <p:cTn id="18" dur="1" fill="hold">
                                          <p:stCondLst>
                                            <p:cond delay="0"/>
                                          </p:stCondLst>
                                        </p:cTn>
                                        <p:tgtEl>
                                          <p:spTgt spid="171"/>
                                        </p:tgtEl>
                                        <p:attrNameLst>
                                          <p:attrName>style.visibility</p:attrName>
                                        </p:attrNameLst>
                                      </p:cBhvr>
                                      <p:to>
                                        <p:strVal val="visible"/>
                                      </p:to>
                                    </p:set>
                                    <p:animEffect transition="in" filter="fade">
                                      <p:cBhvr>
                                        <p:cTn id="19"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enter Data Line 1">
  <p:cSld name="Center Data Line 1">
    <p:spTree>
      <p:nvGrpSpPr>
        <p:cNvPr id="1" name="Shape 173"/>
        <p:cNvGrpSpPr/>
        <p:nvPr/>
      </p:nvGrpSpPr>
      <p:grpSpPr>
        <a:xfrm>
          <a:off x="0" y="0"/>
          <a:ext cx="0" cy="0"/>
          <a:chOff x="0" y="0"/>
          <a:chExt cx="0" cy="0"/>
        </a:xfrm>
      </p:grpSpPr>
      <p:sp>
        <p:nvSpPr>
          <p:cNvPr id="174" name="Google Shape;174;p88"/>
          <p:cNvSpPr/>
          <p:nvPr/>
        </p:nvSpPr>
        <p:spPr>
          <a:xfrm>
            <a:off x="0" y="6342"/>
            <a:ext cx="9136480" cy="5137157"/>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175" name="Google Shape;175;p88"/>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76" name="Google Shape;176;p88"/>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177" name="Google Shape;177;p8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178" name="Google Shape;178;p8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69214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146"/>
        <p:cNvGrpSpPr/>
        <p:nvPr/>
      </p:nvGrpSpPr>
      <p:grpSpPr>
        <a:xfrm>
          <a:off x="0" y="0"/>
          <a:ext cx="0" cy="0"/>
          <a:chOff x="0" y="0"/>
          <a:chExt cx="0" cy="0"/>
        </a:xfrm>
      </p:grpSpPr>
      <p:sp>
        <p:nvSpPr>
          <p:cNvPr id="147" name="Google Shape;147;p24"/>
          <p:cNvSpPr/>
          <p:nvPr/>
        </p:nvSpPr>
        <p:spPr>
          <a:xfrm>
            <a:off x="419100" y="853678"/>
            <a:ext cx="2402205" cy="3657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48" name="Google Shape;148;p24"/>
          <p:cNvSpPr txBox="1">
            <a:spLocks noGrp="1"/>
          </p:cNvSpPr>
          <p:nvPr>
            <p:ph type="title"/>
          </p:nvPr>
        </p:nvSpPr>
        <p:spPr>
          <a:xfrm>
            <a:off x="515508" y="1975701"/>
            <a:ext cx="2196519" cy="698716"/>
          </a:xfrm>
          <a:prstGeom prst="rect">
            <a:avLst/>
          </a:prstGeom>
          <a:noFill/>
          <a:ln>
            <a:noFill/>
          </a:ln>
        </p:spPr>
        <p:txBody>
          <a:bodyPr spcFirstLastPara="1" wrap="square" lIns="91425" tIns="45700" rIns="91425" bIns="45700" anchor="b" anchorCtr="0">
            <a:noAutofit/>
          </a:bodyPr>
          <a:lstStyle>
            <a:lvl1pPr marR="0" lvl="0" algn="l" rtl="0">
              <a:lnSpc>
                <a:spcPct val="80000"/>
              </a:lnSpc>
              <a:spcBef>
                <a:spcPts val="0"/>
              </a:spcBef>
              <a:spcAft>
                <a:spcPts val="0"/>
              </a:spcAft>
              <a:buClr>
                <a:srgbClr val="7F7F7F"/>
              </a:buClr>
              <a:buSzPts val="1200"/>
              <a:buFont typeface="Lato"/>
              <a:buNone/>
              <a:defRPr sz="1200" b="0" i="0" u="none" strike="noStrike" cap="none">
                <a:solidFill>
                  <a:srgbClr val="7F7F7F"/>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9" name="Google Shape;149;p24"/>
          <p:cNvSpPr txBox="1">
            <a:spLocks noGrp="1"/>
          </p:cNvSpPr>
          <p:nvPr>
            <p:ph type="body" idx="1"/>
          </p:nvPr>
        </p:nvSpPr>
        <p:spPr>
          <a:xfrm>
            <a:off x="515508" y="927497"/>
            <a:ext cx="2196520" cy="99893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450"/>
              </a:spcBef>
              <a:spcAft>
                <a:spcPts val="0"/>
              </a:spcAft>
              <a:buSzPts val="960"/>
              <a:buNone/>
              <a:defRPr sz="1200" b="0" i="0">
                <a:solidFill>
                  <a:srgbClr val="7F7F7F"/>
                </a:solidFill>
                <a:latin typeface="Roboto Medium"/>
                <a:ea typeface="Roboto Medium"/>
                <a:cs typeface="Roboto Medium"/>
                <a:sym typeface="Roboto Medium"/>
              </a:defRPr>
            </a:lvl1pPr>
            <a:lvl2pPr marL="914400" lvl="1" indent="-320040" algn="l">
              <a:spcBef>
                <a:spcPts val="375"/>
              </a:spcBef>
              <a:spcAft>
                <a:spcPts val="0"/>
              </a:spcAft>
              <a:buSzPts val="1440"/>
              <a:buChar char="–"/>
              <a:defRPr/>
            </a:lvl2pPr>
            <a:lvl3pPr marL="1371600" lvl="2" indent="-320039" algn="l">
              <a:spcBef>
                <a:spcPts val="300"/>
              </a:spcBef>
              <a:spcAft>
                <a:spcPts val="0"/>
              </a:spcAft>
              <a:buSzPts val="1440"/>
              <a:buChar char="•"/>
              <a:defRPr/>
            </a:lvl3pPr>
            <a:lvl4pPr marL="1828800" lvl="3" indent="-320039" algn="l">
              <a:spcBef>
                <a:spcPts val="300"/>
              </a:spcBef>
              <a:spcAft>
                <a:spcPts val="0"/>
              </a:spcAft>
              <a:buSzPts val="1440"/>
              <a:buChar char="–"/>
              <a:defRPr/>
            </a:lvl4pPr>
            <a:lvl5pPr marL="2286000" lvl="4" indent="-320039" algn="l">
              <a:spcBef>
                <a:spcPts val="300"/>
              </a:spcBef>
              <a:spcAft>
                <a:spcPts val="0"/>
              </a:spcAft>
              <a:buSzPts val="144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24"/>
          <p:cNvSpPr txBox="1">
            <a:spLocks noGrp="1"/>
          </p:cNvSpPr>
          <p:nvPr>
            <p:ph type="body" idx="2"/>
          </p:nvPr>
        </p:nvSpPr>
        <p:spPr>
          <a:xfrm>
            <a:off x="508397" y="2723685"/>
            <a:ext cx="2203847" cy="1736803"/>
          </a:xfrm>
          <a:prstGeom prst="rect">
            <a:avLst/>
          </a:prstGeom>
          <a:noFill/>
          <a:ln>
            <a:noFill/>
          </a:ln>
        </p:spPr>
        <p:txBody>
          <a:bodyPr spcFirstLastPara="1" wrap="square" lIns="91425" tIns="45700" rIns="91425" bIns="45700" anchor="t" anchorCtr="0">
            <a:noAutofit/>
          </a:bodyPr>
          <a:lstStyle>
            <a:lvl1pPr marL="457200" lvl="0" indent="-284480" algn="l">
              <a:lnSpc>
                <a:spcPct val="100000"/>
              </a:lnSpc>
              <a:spcBef>
                <a:spcPts val="450"/>
              </a:spcBef>
              <a:spcAft>
                <a:spcPts val="0"/>
              </a:spcAft>
              <a:buClr>
                <a:srgbClr val="BFBFBF"/>
              </a:buClr>
              <a:buSzPts val="880"/>
              <a:buChar char="•"/>
              <a:defRPr sz="1100" b="0" i="0">
                <a:solidFill>
                  <a:srgbClr val="7F7F7F"/>
                </a:solidFill>
                <a:latin typeface="Roboto"/>
                <a:ea typeface="Roboto"/>
                <a:cs typeface="Roboto"/>
                <a:sym typeface="Roboto"/>
              </a:defRPr>
            </a:lvl1pPr>
            <a:lvl2pPr marL="914400" lvl="1" indent="-284480" algn="l">
              <a:lnSpc>
                <a:spcPct val="100000"/>
              </a:lnSpc>
              <a:spcBef>
                <a:spcPts val="375"/>
              </a:spcBef>
              <a:spcAft>
                <a:spcPts val="0"/>
              </a:spcAft>
              <a:buClr>
                <a:srgbClr val="BFBFBF"/>
              </a:buClr>
              <a:buSzPts val="880"/>
              <a:buChar char="–"/>
              <a:defRPr sz="1100" b="0" i="0">
                <a:solidFill>
                  <a:srgbClr val="7F7F7F"/>
                </a:solidFill>
                <a:latin typeface="Roboto"/>
                <a:ea typeface="Roboto"/>
                <a:cs typeface="Roboto"/>
                <a:sym typeface="Roboto"/>
              </a:defRPr>
            </a:lvl2pPr>
            <a:lvl3pPr marL="1371600" lvl="2" indent="-284480" algn="l">
              <a:lnSpc>
                <a:spcPct val="100000"/>
              </a:lnSpc>
              <a:spcBef>
                <a:spcPts val="300"/>
              </a:spcBef>
              <a:spcAft>
                <a:spcPts val="0"/>
              </a:spcAft>
              <a:buClr>
                <a:srgbClr val="BFBFBF"/>
              </a:buClr>
              <a:buSzPts val="880"/>
              <a:buChar char="•"/>
              <a:defRPr sz="1100" b="0" i="0">
                <a:solidFill>
                  <a:srgbClr val="7F7F7F"/>
                </a:solidFill>
                <a:latin typeface="Roboto"/>
                <a:ea typeface="Roboto"/>
                <a:cs typeface="Roboto"/>
                <a:sym typeface="Roboto"/>
              </a:defRPr>
            </a:lvl3pPr>
            <a:lvl4pPr marL="1828800" lvl="3" indent="-289560" algn="l">
              <a:spcBef>
                <a:spcPts val="300"/>
              </a:spcBef>
              <a:spcAft>
                <a:spcPts val="0"/>
              </a:spcAft>
              <a:buClr>
                <a:srgbClr val="BFBFBF"/>
              </a:buClr>
              <a:buSzPts val="960"/>
              <a:buChar char="–"/>
              <a:defRPr sz="1200" b="0" i="0">
                <a:solidFill>
                  <a:schemeClr val="accent6"/>
                </a:solidFill>
                <a:latin typeface="Roboto"/>
                <a:ea typeface="Roboto"/>
                <a:cs typeface="Roboto"/>
                <a:sym typeface="Roboto"/>
              </a:defRPr>
            </a:lvl4pPr>
            <a:lvl5pPr marL="2286000" lvl="4" indent="-289560" algn="l">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51" name="Google Shape;151;p24"/>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52" name="Google Shape;152;p24"/>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53" name="Google Shape;153;p24"/>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cxnSp>
        <p:nvCxnSpPr>
          <p:cNvPr id="154" name="Google Shape;154;p24"/>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sp>
        <p:nvSpPr>
          <p:cNvPr id="155" name="Google Shape;155;p2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156" name="Google Shape;156;p2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Data Lines">
  <p:cSld name="1_Data Lines">
    <p:spTree>
      <p:nvGrpSpPr>
        <p:cNvPr id="1" name="Shape 179"/>
        <p:cNvGrpSpPr/>
        <p:nvPr/>
      </p:nvGrpSpPr>
      <p:grpSpPr>
        <a:xfrm>
          <a:off x="0" y="0"/>
          <a:ext cx="0" cy="0"/>
          <a:chOff x="0" y="0"/>
          <a:chExt cx="0" cy="0"/>
        </a:xfrm>
      </p:grpSpPr>
      <p:pic>
        <p:nvPicPr>
          <p:cNvPr id="180" name="Google Shape;180;p89"/>
          <p:cNvPicPr preferRelativeResize="0"/>
          <p:nvPr/>
        </p:nvPicPr>
        <p:blipFill rotWithShape="1">
          <a:blip r:embed="rId2">
            <a:alphaModFix/>
          </a:blip>
          <a:srcRect/>
          <a:stretch/>
        </p:blipFill>
        <p:spPr>
          <a:xfrm>
            <a:off x="0" y="0"/>
            <a:ext cx="9143999" cy="5143502"/>
          </a:xfrm>
          <a:prstGeom prst="rect">
            <a:avLst/>
          </a:prstGeom>
          <a:noFill/>
          <a:ln>
            <a:noFill/>
          </a:ln>
        </p:spPr>
      </p:pic>
      <p:pic>
        <p:nvPicPr>
          <p:cNvPr id="181" name="Google Shape;181;p89"/>
          <p:cNvPicPr preferRelativeResize="0"/>
          <p:nvPr/>
        </p:nvPicPr>
        <p:blipFill rotWithShape="1">
          <a:blip r:embed="rId3">
            <a:alphaModFix/>
          </a:blip>
          <a:srcRect/>
          <a:stretch/>
        </p:blipFill>
        <p:spPr>
          <a:xfrm>
            <a:off x="0" y="4640580"/>
            <a:ext cx="6907193" cy="502920"/>
          </a:xfrm>
          <a:prstGeom prst="rect">
            <a:avLst/>
          </a:prstGeom>
          <a:noFill/>
          <a:ln>
            <a:noFill/>
          </a:ln>
        </p:spPr>
      </p:pic>
      <p:sp>
        <p:nvSpPr>
          <p:cNvPr id="182" name="Google Shape;182;p89"/>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183" name="Google Shape;183;p8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184" name="Google Shape;184;p8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82289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1 Column bullets (WHITE) - large text box">
  <p:cSld name="1 Column bullets (WHITE) - large text box">
    <p:spTree>
      <p:nvGrpSpPr>
        <p:cNvPr id="1" name="Shape 185"/>
        <p:cNvGrpSpPr/>
        <p:nvPr/>
      </p:nvGrpSpPr>
      <p:grpSpPr>
        <a:xfrm>
          <a:off x="0" y="0"/>
          <a:ext cx="0" cy="0"/>
          <a:chOff x="0" y="0"/>
          <a:chExt cx="0" cy="0"/>
        </a:xfrm>
      </p:grpSpPr>
      <p:cxnSp>
        <p:nvCxnSpPr>
          <p:cNvPr id="186" name="Google Shape;186;p90"/>
          <p:cNvCxnSpPr/>
          <p:nvPr/>
        </p:nvCxnSpPr>
        <p:spPr>
          <a:xfrm>
            <a:off x="411484" y="412170"/>
            <a:ext cx="8321100" cy="0"/>
          </a:xfrm>
          <a:prstGeom prst="straightConnector1">
            <a:avLst/>
          </a:prstGeom>
          <a:noFill/>
          <a:ln w="9525" cap="flat" cmpd="sng">
            <a:solidFill>
              <a:srgbClr val="B4B4B4"/>
            </a:solidFill>
            <a:prstDash val="solid"/>
            <a:round/>
            <a:headEnd type="none" w="sm" len="sm"/>
            <a:tailEnd type="none" w="sm" len="sm"/>
          </a:ln>
        </p:spPr>
      </p:cxnSp>
      <p:sp>
        <p:nvSpPr>
          <p:cNvPr id="187" name="Google Shape;187;p90"/>
          <p:cNvSpPr txBox="1">
            <a:spLocks noGrp="1"/>
          </p:cNvSpPr>
          <p:nvPr>
            <p:ph type="title"/>
          </p:nvPr>
        </p:nvSpPr>
        <p:spPr>
          <a:xfrm>
            <a:off x="411484" y="462516"/>
            <a:ext cx="8321100" cy="417600"/>
          </a:xfrm>
          <a:prstGeom prst="rect">
            <a:avLst/>
          </a:prstGeom>
          <a:noFill/>
          <a:ln>
            <a:noFill/>
          </a:ln>
        </p:spPr>
        <p:txBody>
          <a:bodyPr spcFirstLastPara="1" wrap="square" lIns="91425" tIns="91425" rIns="91425" bIns="91425" anchor="b" anchorCtr="0">
            <a:noAutofit/>
          </a:bodyPr>
          <a:lstStyle>
            <a:lvl1pPr marR="0" lvl="0" algn="l" rtl="0">
              <a:lnSpc>
                <a:spcPct val="80000"/>
              </a:lnSpc>
              <a:spcBef>
                <a:spcPts val="0"/>
              </a:spcBef>
              <a:spcAft>
                <a:spcPts val="0"/>
              </a:spcAft>
              <a:buClr>
                <a:schemeClr val="dk1"/>
              </a:buClr>
              <a:buSzPts val="3000"/>
              <a:buFont typeface="Lato"/>
              <a:buNone/>
              <a:defRPr sz="225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9pPr>
          </a:lstStyle>
          <a:p>
            <a:endParaRPr/>
          </a:p>
        </p:txBody>
      </p:sp>
      <p:sp>
        <p:nvSpPr>
          <p:cNvPr id="188" name="Google Shape;188;p90"/>
          <p:cNvSpPr txBox="1">
            <a:spLocks noGrp="1"/>
          </p:cNvSpPr>
          <p:nvPr>
            <p:ph type="body" idx="1"/>
          </p:nvPr>
        </p:nvSpPr>
        <p:spPr>
          <a:xfrm>
            <a:off x="411484" y="880215"/>
            <a:ext cx="8321100" cy="3081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300"/>
              </a:spcBef>
              <a:spcAft>
                <a:spcPts val="0"/>
              </a:spcAft>
              <a:buClr>
                <a:schemeClr val="accent1"/>
              </a:buClr>
              <a:buSzPts val="2200"/>
              <a:buFont typeface="Arial"/>
              <a:buNone/>
              <a:defRPr sz="1650" b="0" i="0" u="none" strike="noStrike" cap="none">
                <a:solidFill>
                  <a:schemeClr val="accent1"/>
                </a:solidFill>
                <a:latin typeface="Roboto"/>
                <a:ea typeface="Roboto"/>
                <a:cs typeface="Roboto"/>
                <a:sym typeface="Roboto"/>
              </a:defRPr>
            </a:lvl1pPr>
            <a:lvl2pPr marL="914400" marR="0" lvl="1" indent="-228600" algn="l">
              <a:lnSpc>
                <a:spcPct val="100000"/>
              </a:lnSpc>
              <a:spcBef>
                <a:spcPts val="300"/>
              </a:spcBef>
              <a:spcAft>
                <a:spcPts val="0"/>
              </a:spcAft>
              <a:buClr>
                <a:schemeClr val="accent1"/>
              </a:buClr>
              <a:buSzPts val="2200"/>
              <a:buFont typeface="Arial"/>
              <a:buNone/>
              <a:defRPr sz="165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300"/>
              </a:spcBef>
              <a:spcAft>
                <a:spcPts val="0"/>
              </a:spcAft>
              <a:buClr>
                <a:schemeClr val="accent1"/>
              </a:buClr>
              <a:buSzPts val="2200"/>
              <a:buFont typeface="Arial"/>
              <a:buNone/>
              <a:defRPr sz="165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300"/>
              </a:spcBef>
              <a:spcAft>
                <a:spcPts val="0"/>
              </a:spcAft>
              <a:buClr>
                <a:schemeClr val="accent1"/>
              </a:buClr>
              <a:buSzPts val="2200"/>
              <a:buFont typeface="Arial"/>
              <a:buNone/>
              <a:defRPr sz="165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300"/>
              </a:spcBef>
              <a:spcAft>
                <a:spcPts val="0"/>
              </a:spcAft>
              <a:buClr>
                <a:schemeClr val="accent1"/>
              </a:buClr>
              <a:buSzPts val="2200"/>
              <a:buFont typeface="Arial"/>
              <a:buNone/>
              <a:defRPr sz="1650" b="0" i="0" u="none" strike="noStrike" cap="none">
                <a:solidFill>
                  <a:schemeClr val="accent1"/>
                </a:solidFill>
                <a:latin typeface="Roboto Light"/>
                <a:ea typeface="Roboto Light"/>
                <a:cs typeface="Roboto Light"/>
                <a:sym typeface="Roboto Light"/>
              </a:defRPr>
            </a:lvl5pPr>
            <a:lvl6pPr marL="2743200" marR="0" lvl="5" indent="-368300" algn="l">
              <a:lnSpc>
                <a:spcPct val="100000"/>
              </a:lnSpc>
              <a:spcBef>
                <a:spcPts val="300"/>
              </a:spcBef>
              <a:spcAft>
                <a:spcPts val="0"/>
              </a:spcAft>
              <a:buClr>
                <a:schemeClr val="accent1"/>
              </a:buClr>
              <a:buSzPts val="2200"/>
              <a:buFont typeface="Arial"/>
              <a:buChar char="•"/>
              <a:defRPr sz="1650" b="0" i="0" u="none" strike="noStrike" cap="none">
                <a:solidFill>
                  <a:schemeClr val="accent1"/>
                </a:solidFill>
                <a:latin typeface="Roboto"/>
                <a:ea typeface="Roboto"/>
                <a:cs typeface="Roboto"/>
                <a:sym typeface="Roboto"/>
              </a:defRPr>
            </a:lvl6pPr>
            <a:lvl7pPr marL="3200400" marR="0" lvl="6" indent="-368300" algn="l">
              <a:lnSpc>
                <a:spcPct val="100000"/>
              </a:lnSpc>
              <a:spcBef>
                <a:spcPts val="300"/>
              </a:spcBef>
              <a:spcAft>
                <a:spcPts val="0"/>
              </a:spcAft>
              <a:buClr>
                <a:schemeClr val="accent1"/>
              </a:buClr>
              <a:buSzPts val="2200"/>
              <a:buFont typeface="Arial"/>
              <a:buChar char="•"/>
              <a:defRPr sz="1650" b="0" i="0" u="none" strike="noStrike" cap="none">
                <a:solidFill>
                  <a:schemeClr val="accent1"/>
                </a:solidFill>
                <a:latin typeface="Roboto"/>
                <a:ea typeface="Roboto"/>
                <a:cs typeface="Roboto"/>
                <a:sym typeface="Roboto"/>
              </a:defRPr>
            </a:lvl7pPr>
            <a:lvl8pPr marL="3657600" marR="0" lvl="7" indent="-368300" algn="l">
              <a:lnSpc>
                <a:spcPct val="100000"/>
              </a:lnSpc>
              <a:spcBef>
                <a:spcPts val="300"/>
              </a:spcBef>
              <a:spcAft>
                <a:spcPts val="0"/>
              </a:spcAft>
              <a:buClr>
                <a:schemeClr val="accent1"/>
              </a:buClr>
              <a:buSzPts val="2200"/>
              <a:buFont typeface="Arial"/>
              <a:buChar char="•"/>
              <a:defRPr sz="1650" b="0" i="0" u="none" strike="noStrike" cap="none">
                <a:solidFill>
                  <a:schemeClr val="accent1"/>
                </a:solidFill>
                <a:latin typeface="Roboto"/>
                <a:ea typeface="Roboto"/>
                <a:cs typeface="Roboto"/>
                <a:sym typeface="Roboto"/>
              </a:defRPr>
            </a:lvl8pPr>
            <a:lvl9pPr marL="4114800" marR="0" lvl="8" indent="-368300" algn="l">
              <a:lnSpc>
                <a:spcPct val="100000"/>
              </a:lnSpc>
              <a:spcBef>
                <a:spcPts val="300"/>
              </a:spcBef>
              <a:spcAft>
                <a:spcPts val="0"/>
              </a:spcAft>
              <a:buClr>
                <a:schemeClr val="accent1"/>
              </a:buClr>
              <a:buSzPts val="2200"/>
              <a:buFont typeface="Arial"/>
              <a:buChar char="•"/>
              <a:defRPr sz="1650" b="0" i="0" u="none" strike="noStrike" cap="none">
                <a:solidFill>
                  <a:schemeClr val="accent1"/>
                </a:solidFill>
                <a:latin typeface="Roboto"/>
                <a:ea typeface="Roboto"/>
                <a:cs typeface="Roboto"/>
                <a:sym typeface="Roboto"/>
              </a:defRPr>
            </a:lvl9pPr>
          </a:lstStyle>
          <a:p>
            <a:endParaRPr/>
          </a:p>
        </p:txBody>
      </p:sp>
      <p:sp>
        <p:nvSpPr>
          <p:cNvPr id="189" name="Google Shape;189;p90"/>
          <p:cNvSpPr txBox="1">
            <a:spLocks noGrp="1"/>
          </p:cNvSpPr>
          <p:nvPr>
            <p:ph type="body" idx="2"/>
          </p:nvPr>
        </p:nvSpPr>
        <p:spPr>
          <a:xfrm>
            <a:off x="411482" y="1269806"/>
            <a:ext cx="8321100" cy="3390600"/>
          </a:xfrm>
          <a:prstGeom prst="rect">
            <a:avLst/>
          </a:prstGeom>
          <a:noFill/>
          <a:ln>
            <a:noFill/>
          </a:ln>
        </p:spPr>
        <p:txBody>
          <a:bodyPr spcFirstLastPara="1" wrap="square" lIns="91425" tIns="91425" rIns="91425" bIns="91425" anchor="t" anchorCtr="0">
            <a:noAutofit/>
          </a:bodyPr>
          <a:lstStyle>
            <a:lvl1pPr marL="457200" marR="0" lvl="0" indent="-349250" algn="l">
              <a:lnSpc>
                <a:spcPct val="100000"/>
              </a:lnSpc>
              <a:spcBef>
                <a:spcPts val="375"/>
              </a:spcBef>
              <a:spcAft>
                <a:spcPts val="0"/>
              </a:spcAft>
              <a:buClr>
                <a:schemeClr val="accent6"/>
              </a:buClr>
              <a:buSzPts val="1900"/>
              <a:buFont typeface="Arial"/>
              <a:buChar char="•"/>
              <a:defRPr sz="1800" b="0" i="0" u="none" strike="noStrike" cap="none">
                <a:solidFill>
                  <a:schemeClr val="accent6"/>
                </a:solidFill>
                <a:latin typeface="Roboto"/>
                <a:ea typeface="Roboto"/>
                <a:cs typeface="Roboto"/>
                <a:sym typeface="Roboto"/>
              </a:defRPr>
            </a:lvl1pPr>
            <a:lvl2pPr marL="914400" marR="0" lvl="1" indent="-330200" algn="l">
              <a:lnSpc>
                <a:spcPct val="100000"/>
              </a:lnSpc>
              <a:spcBef>
                <a:spcPts val="300"/>
              </a:spcBef>
              <a:spcAft>
                <a:spcPts val="0"/>
              </a:spcAft>
              <a:buClr>
                <a:schemeClr val="accent6"/>
              </a:buClr>
              <a:buSzPts val="1600"/>
              <a:buFont typeface="Arial"/>
              <a:buChar char="•"/>
              <a:defRPr sz="1500" b="0" i="0" u="none" strike="noStrike" cap="none">
                <a:solidFill>
                  <a:schemeClr val="accent6"/>
                </a:solidFill>
                <a:latin typeface="Roboto"/>
                <a:ea typeface="Roboto"/>
                <a:cs typeface="Roboto"/>
                <a:sym typeface="Roboto"/>
              </a:defRPr>
            </a:lvl2pPr>
            <a:lvl3pPr marL="1371600" marR="0" lvl="2" indent="-311150" algn="l">
              <a:lnSpc>
                <a:spcPct val="100000"/>
              </a:lnSpc>
              <a:spcBef>
                <a:spcPts val="225"/>
              </a:spcBef>
              <a:spcAft>
                <a:spcPts val="0"/>
              </a:spcAft>
              <a:buClr>
                <a:schemeClr val="accent6"/>
              </a:buClr>
              <a:buSzPts val="1300"/>
              <a:buFont typeface="Arial"/>
              <a:buChar char="•"/>
              <a:defRPr sz="1200" b="0" i="0" u="none" strike="noStrike" cap="none">
                <a:solidFill>
                  <a:schemeClr val="accent6"/>
                </a:solidFill>
                <a:latin typeface="Roboto"/>
                <a:ea typeface="Roboto"/>
                <a:cs typeface="Roboto"/>
                <a:sym typeface="Roboto"/>
              </a:defRPr>
            </a:lvl3pPr>
            <a:lvl4pPr marL="1828800" marR="0" lvl="3" indent="-311150" algn="l">
              <a:lnSpc>
                <a:spcPct val="100000"/>
              </a:lnSpc>
              <a:spcBef>
                <a:spcPts val="225"/>
              </a:spcBef>
              <a:spcAft>
                <a:spcPts val="0"/>
              </a:spcAft>
              <a:buClr>
                <a:schemeClr val="accent6"/>
              </a:buClr>
              <a:buSzPts val="1300"/>
              <a:buFont typeface="Arial"/>
              <a:buChar char="•"/>
              <a:defRPr sz="1200" b="0" i="0" u="none" strike="noStrike" cap="none">
                <a:solidFill>
                  <a:schemeClr val="accent6"/>
                </a:solidFill>
                <a:latin typeface="Roboto"/>
                <a:ea typeface="Roboto"/>
                <a:cs typeface="Roboto"/>
                <a:sym typeface="Roboto"/>
              </a:defRPr>
            </a:lvl4pPr>
            <a:lvl5pPr marL="2286000" marR="0" lvl="4" indent="-311150" algn="l">
              <a:lnSpc>
                <a:spcPct val="100000"/>
              </a:lnSpc>
              <a:spcBef>
                <a:spcPts val="225"/>
              </a:spcBef>
              <a:spcAft>
                <a:spcPts val="0"/>
              </a:spcAft>
              <a:buClr>
                <a:schemeClr val="accent6"/>
              </a:buClr>
              <a:buSzPts val="1300"/>
              <a:buFont typeface="Arial"/>
              <a:buChar char="•"/>
              <a:defRPr sz="1200" b="0" i="0" u="none" strike="noStrike" cap="none">
                <a:solidFill>
                  <a:schemeClr val="accent6"/>
                </a:solidFill>
                <a:latin typeface="Roboto"/>
                <a:ea typeface="Roboto"/>
                <a:cs typeface="Roboto"/>
                <a:sym typeface="Roboto"/>
              </a:defRPr>
            </a:lvl5pPr>
            <a:lvl6pPr marL="2743200" marR="0" lvl="5" indent="-355600" algn="l">
              <a:lnSpc>
                <a:spcPct val="100000"/>
              </a:lnSpc>
              <a:spcBef>
                <a:spcPts val="300"/>
              </a:spcBef>
              <a:spcAft>
                <a:spcPts val="0"/>
              </a:spcAft>
              <a:buClr>
                <a:schemeClr val="accent6"/>
              </a:buClr>
              <a:buSzPts val="2000"/>
              <a:buFont typeface="Arial"/>
              <a:buChar char="•"/>
              <a:defRPr sz="1500" b="0" i="0" u="none" strike="noStrike" cap="none">
                <a:solidFill>
                  <a:schemeClr val="accent6"/>
                </a:solidFill>
                <a:latin typeface="Roboto"/>
                <a:ea typeface="Roboto"/>
                <a:cs typeface="Roboto"/>
                <a:sym typeface="Roboto"/>
              </a:defRPr>
            </a:lvl6pPr>
            <a:lvl7pPr marL="3200400" marR="0" lvl="6" indent="-355600" algn="l">
              <a:lnSpc>
                <a:spcPct val="100000"/>
              </a:lnSpc>
              <a:spcBef>
                <a:spcPts val="300"/>
              </a:spcBef>
              <a:spcAft>
                <a:spcPts val="0"/>
              </a:spcAft>
              <a:buClr>
                <a:schemeClr val="accent6"/>
              </a:buClr>
              <a:buSzPts val="2000"/>
              <a:buFont typeface="Arial"/>
              <a:buChar char="•"/>
              <a:defRPr sz="1500" b="0" i="0" u="none" strike="noStrike" cap="none">
                <a:solidFill>
                  <a:schemeClr val="accent6"/>
                </a:solidFill>
                <a:latin typeface="Roboto"/>
                <a:ea typeface="Roboto"/>
                <a:cs typeface="Roboto"/>
                <a:sym typeface="Roboto"/>
              </a:defRPr>
            </a:lvl7pPr>
            <a:lvl8pPr marL="3657600" marR="0" lvl="7" indent="-355600" algn="l">
              <a:lnSpc>
                <a:spcPct val="100000"/>
              </a:lnSpc>
              <a:spcBef>
                <a:spcPts val="300"/>
              </a:spcBef>
              <a:spcAft>
                <a:spcPts val="0"/>
              </a:spcAft>
              <a:buClr>
                <a:schemeClr val="accent6"/>
              </a:buClr>
              <a:buSzPts val="2000"/>
              <a:buFont typeface="Arial"/>
              <a:buChar char="•"/>
              <a:defRPr sz="1500" b="0" i="0" u="none" strike="noStrike" cap="none">
                <a:solidFill>
                  <a:schemeClr val="accent6"/>
                </a:solidFill>
                <a:latin typeface="Roboto"/>
                <a:ea typeface="Roboto"/>
                <a:cs typeface="Roboto"/>
                <a:sym typeface="Roboto"/>
              </a:defRPr>
            </a:lvl8pPr>
            <a:lvl9pPr marL="4114800" marR="0" lvl="8" indent="-355600" algn="l">
              <a:lnSpc>
                <a:spcPct val="100000"/>
              </a:lnSpc>
              <a:spcBef>
                <a:spcPts val="300"/>
              </a:spcBef>
              <a:spcAft>
                <a:spcPts val="0"/>
              </a:spcAft>
              <a:buClr>
                <a:schemeClr val="accent6"/>
              </a:buClr>
              <a:buSzPts val="2000"/>
              <a:buFont typeface="Arial"/>
              <a:buChar char="•"/>
              <a:defRPr sz="1500" b="0" i="0" u="none" strike="noStrike" cap="none">
                <a:solidFill>
                  <a:schemeClr val="accent6"/>
                </a:solidFill>
                <a:latin typeface="Roboto"/>
                <a:ea typeface="Roboto"/>
                <a:cs typeface="Roboto"/>
                <a:sym typeface="Roboto"/>
              </a:defRPr>
            </a:lvl9pPr>
          </a:lstStyle>
          <a:p>
            <a:endParaRPr/>
          </a:p>
        </p:txBody>
      </p:sp>
      <p:pic>
        <p:nvPicPr>
          <p:cNvPr id="190" name="Google Shape;190;p90"/>
          <p:cNvPicPr preferRelativeResize="0"/>
          <p:nvPr/>
        </p:nvPicPr>
        <p:blipFill rotWithShape="1">
          <a:blip r:embed="rId2">
            <a:alphaModFix/>
          </a:blip>
          <a:srcRect/>
          <a:stretch/>
        </p:blipFill>
        <p:spPr>
          <a:xfrm>
            <a:off x="0" y="4670460"/>
            <a:ext cx="6907193" cy="502920"/>
          </a:xfrm>
          <a:prstGeom prst="rect">
            <a:avLst/>
          </a:prstGeom>
          <a:noFill/>
          <a:ln>
            <a:noFill/>
          </a:ln>
        </p:spPr>
      </p:pic>
      <p:sp>
        <p:nvSpPr>
          <p:cNvPr id="191" name="Google Shape;191;p90"/>
          <p:cNvSpPr/>
          <p:nvPr/>
        </p:nvSpPr>
        <p:spPr>
          <a:xfrm>
            <a:off x="411480" y="488245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192" name="Google Shape;192;p90"/>
          <p:cNvSpPr txBox="1"/>
          <p:nvPr/>
        </p:nvSpPr>
        <p:spPr>
          <a:xfrm>
            <a:off x="8476883" y="488854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BFBFBF"/>
                </a:solidFill>
                <a:latin typeface="Roboto"/>
                <a:ea typeface="Roboto"/>
                <a:cs typeface="Roboto"/>
                <a:sym typeface="Roboto"/>
              </a:rPr>
              <a:t>‹#›</a:t>
            </a:fld>
            <a:endParaRPr sz="600" b="0" i="0" u="none" strike="noStrike" cap="none">
              <a:solidFill>
                <a:srgbClr val="BFBFBF"/>
              </a:solidFill>
              <a:latin typeface="Roboto"/>
              <a:ea typeface="Roboto"/>
              <a:cs typeface="Roboto"/>
              <a:sym typeface="Roboto"/>
            </a:endParaRPr>
          </a:p>
        </p:txBody>
      </p:sp>
    </p:spTree>
    <p:extLst>
      <p:ext uri="{BB962C8B-B14F-4D97-AF65-F5344CB8AC3E}">
        <p14:creationId xmlns:p14="http://schemas.microsoft.com/office/powerpoint/2010/main" val="54583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Multi-use w/ Subtitle">
  <p:cSld name="Multi-use w/ Subtitle">
    <p:spTree>
      <p:nvGrpSpPr>
        <p:cNvPr id="1" name="Shape 195"/>
        <p:cNvGrpSpPr/>
        <p:nvPr/>
      </p:nvGrpSpPr>
      <p:grpSpPr>
        <a:xfrm>
          <a:off x="0" y="0"/>
          <a:ext cx="0" cy="0"/>
          <a:chOff x="0" y="0"/>
          <a:chExt cx="0" cy="0"/>
        </a:xfrm>
      </p:grpSpPr>
      <p:pic>
        <p:nvPicPr>
          <p:cNvPr id="196" name="Google Shape;196;gad895ab85b_0_1060"/>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197" name="Google Shape;197;gad895ab85b_0_1060"/>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8" name="Google Shape;198;gad895ab85b_0_1060"/>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199" name="Google Shape;199;gad895ab85b_0_106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cxnSp>
        <p:nvCxnSpPr>
          <p:cNvPr id="200" name="Google Shape;200;gad895ab85b_0_1060"/>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201" name="Google Shape;201;gad895ab85b_0_106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02" name="Google Shape;202;gad895ab85b_0_106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
        <p:nvSpPr>
          <p:cNvPr id="203" name="Google Shape;203;gad895ab85b_0_106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62204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204"/>
        <p:cNvGrpSpPr/>
        <p:nvPr/>
      </p:nvGrpSpPr>
      <p:grpSpPr>
        <a:xfrm>
          <a:off x="0" y="0"/>
          <a:ext cx="0" cy="0"/>
          <a:chOff x="0" y="0"/>
          <a:chExt cx="0" cy="0"/>
        </a:xfrm>
      </p:grpSpPr>
      <p:sp>
        <p:nvSpPr>
          <p:cNvPr id="205" name="Google Shape;205;p51"/>
          <p:cNvSpPr txBox="1">
            <a:spLocks noGrp="1"/>
          </p:cNvSpPr>
          <p:nvPr>
            <p:ph type="title"/>
          </p:nvPr>
        </p:nvSpPr>
        <p:spPr>
          <a:xfrm>
            <a:off x="419100" y="460690"/>
            <a:ext cx="8305800" cy="4194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6" name="Google Shape;206;p51"/>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207" name="Google Shape;207;p51"/>
          <p:cNvSpPr txBox="1">
            <a:spLocks noGrp="1"/>
          </p:cNvSpPr>
          <p:nvPr>
            <p:ph type="body" idx="2"/>
          </p:nvPr>
        </p:nvSpPr>
        <p:spPr>
          <a:xfrm>
            <a:off x="419100" y="1603771"/>
            <a:ext cx="26151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8" name="Google Shape;208;p51"/>
          <p:cNvSpPr txBox="1">
            <a:spLocks noGrp="1"/>
          </p:cNvSpPr>
          <p:nvPr>
            <p:ph type="body" idx="3"/>
          </p:nvPr>
        </p:nvSpPr>
        <p:spPr>
          <a:xfrm>
            <a:off x="3266174" y="1603771"/>
            <a:ext cx="26118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9" name="Google Shape;209;p51"/>
          <p:cNvSpPr txBox="1">
            <a:spLocks noGrp="1"/>
          </p:cNvSpPr>
          <p:nvPr>
            <p:ph type="body" idx="4"/>
          </p:nvPr>
        </p:nvSpPr>
        <p:spPr>
          <a:xfrm>
            <a:off x="6109716" y="1603771"/>
            <a:ext cx="26151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10" name="Google Shape;210;p51"/>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11" name="Google Shape;211;p51"/>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12" name="Google Shape;212;p51"/>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13" name="Google Shape;213;p5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14" name="Google Shape;214;p5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775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215"/>
        <p:cNvGrpSpPr/>
        <p:nvPr/>
      </p:nvGrpSpPr>
      <p:grpSpPr>
        <a:xfrm>
          <a:off x="0" y="0"/>
          <a:ext cx="0" cy="0"/>
          <a:chOff x="0" y="0"/>
          <a:chExt cx="0" cy="0"/>
        </a:xfrm>
      </p:grpSpPr>
      <p:sp>
        <p:nvSpPr>
          <p:cNvPr id="216" name="Google Shape;216;gad895ab85b_0_1113"/>
          <p:cNvSpPr txBox="1">
            <a:spLocks noGrp="1"/>
          </p:cNvSpPr>
          <p:nvPr>
            <p:ph type="title"/>
          </p:nvPr>
        </p:nvSpPr>
        <p:spPr>
          <a:xfrm>
            <a:off x="419100" y="457200"/>
            <a:ext cx="8305800" cy="420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7" name="Google Shape;217;gad895ab85b_0_1113"/>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218" name="Google Shape;218;gad895ab85b_0_1113"/>
          <p:cNvSpPr txBox="1">
            <a:spLocks noGrp="1"/>
          </p:cNvSpPr>
          <p:nvPr>
            <p:ph type="body" idx="2"/>
          </p:nvPr>
        </p:nvSpPr>
        <p:spPr>
          <a:xfrm>
            <a:off x="419099" y="1603771"/>
            <a:ext cx="40386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9" name="Google Shape;219;gad895ab85b_0_1113"/>
          <p:cNvSpPr txBox="1">
            <a:spLocks noGrp="1"/>
          </p:cNvSpPr>
          <p:nvPr>
            <p:ph type="body" idx="3"/>
          </p:nvPr>
        </p:nvSpPr>
        <p:spPr>
          <a:xfrm>
            <a:off x="4683252" y="1603771"/>
            <a:ext cx="40416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rgbClr val="BFBFBF"/>
              </a:buClr>
              <a:buSzPts val="1440"/>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20" name="Google Shape;220;gad895ab85b_0_1113"/>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21" name="Google Shape;221;gad895ab85b_0_1113"/>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22" name="Google Shape;222;gad895ab85b_0_111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23" name="Google Shape;223;gad895ab85b_0_111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24" name="Google Shape;224;gad895ab85b_0_111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64142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25"/>
        <p:cNvGrpSpPr/>
        <p:nvPr/>
      </p:nvGrpSpPr>
      <p:grpSpPr>
        <a:xfrm>
          <a:off x="0" y="0"/>
          <a:ext cx="0" cy="0"/>
          <a:chOff x="0" y="0"/>
          <a:chExt cx="0" cy="0"/>
        </a:xfrm>
      </p:grpSpPr>
      <p:sp>
        <p:nvSpPr>
          <p:cNvPr id="226" name="Google Shape;226;gad895ab85b_0_1095"/>
          <p:cNvSpPr/>
          <p:nvPr/>
        </p:nvSpPr>
        <p:spPr>
          <a:xfrm>
            <a:off x="3984812" y="2100263"/>
            <a:ext cx="4396800" cy="3043200"/>
          </a:xfrm>
          <a:prstGeom prst="parallelogram">
            <a:avLst>
              <a:gd name="adj" fmla="val 100155"/>
            </a:avLst>
          </a:pr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27" name="Google Shape;227;gad895ab85b_0_1095"/>
          <p:cNvSpPr/>
          <p:nvPr/>
        </p:nvSpPr>
        <p:spPr>
          <a:xfrm>
            <a:off x="2560216" y="0"/>
            <a:ext cx="6583800"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28" name="Google Shape;228;gad895ab85b_0_1095"/>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29" name="Google Shape;229;gad895ab85b_0_1095"/>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30" name="Google Shape;230;gad895ab85b_0_1095"/>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31" name="Google Shape;231;gad895ab85b_0_1095"/>
          <p:cNvSpPr/>
          <p:nvPr/>
        </p:nvSpPr>
        <p:spPr>
          <a:xfrm>
            <a:off x="602311" y="2098623"/>
            <a:ext cx="1463100" cy="1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accent3"/>
              </a:solidFill>
              <a:latin typeface="Roboto"/>
              <a:ea typeface="Roboto"/>
              <a:cs typeface="Roboto"/>
              <a:sym typeface="Roboto"/>
            </a:endParaRPr>
          </a:p>
        </p:txBody>
      </p:sp>
      <p:sp>
        <p:nvSpPr>
          <p:cNvPr id="232" name="Google Shape;232;gad895ab85b_0_1095"/>
          <p:cNvSpPr txBox="1">
            <a:spLocks noGrp="1"/>
          </p:cNvSpPr>
          <p:nvPr>
            <p:ph type="title"/>
          </p:nvPr>
        </p:nvSpPr>
        <p:spPr>
          <a:xfrm>
            <a:off x="602311" y="2352853"/>
            <a:ext cx="7990800" cy="1520700"/>
          </a:xfrm>
          <a:prstGeom prst="rect">
            <a:avLst/>
          </a:prstGeom>
          <a:noFill/>
          <a:ln>
            <a:noFill/>
          </a:ln>
        </p:spPr>
        <p:txBody>
          <a:bodyPr spcFirstLastPara="1" wrap="square" lIns="0" tIns="45700" rIns="91425" bIns="45700" anchor="t" anchorCtr="0">
            <a:noAutofit/>
          </a:bodyPr>
          <a:lstStyle>
            <a:lvl1pPr marR="0" lvl="0" algn="l" rtl="0">
              <a:lnSpc>
                <a:spcPct val="80000"/>
              </a:lnSpc>
              <a:spcBef>
                <a:spcPts val="0"/>
              </a:spcBef>
              <a:spcAft>
                <a:spcPts val="0"/>
              </a:spcAft>
              <a:buClr>
                <a:schemeClr val="dk1"/>
              </a:buClr>
              <a:buSzPts val="3800"/>
              <a:buFont typeface="Lato"/>
              <a:buNone/>
              <a:defRPr sz="38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33945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par>
                                <p:cTn id="8" presetID="10" presetClass="entr" presetSubtype="0" fill="hold" nodeType="withEffect">
                                  <p:stCondLst>
                                    <p:cond delay="100"/>
                                  </p:stCondLst>
                                  <p:childTnLst>
                                    <p:set>
                                      <p:cBhvr>
                                        <p:cTn id="9" dur="1" fill="hold">
                                          <p:stCondLst>
                                            <p:cond delay="0"/>
                                          </p:stCondLst>
                                        </p:cTn>
                                        <p:tgtEl>
                                          <p:spTgt spid="226"/>
                                        </p:tgtEl>
                                        <p:attrNameLst>
                                          <p:attrName>style.visibility</p:attrName>
                                        </p:attrNameLst>
                                      </p:cBhvr>
                                      <p:to>
                                        <p:strVal val="visible"/>
                                      </p:to>
                                    </p:set>
                                    <p:animEffect transition="in" filter="fade">
                                      <p:cBhvr>
                                        <p:cTn id="10" dur="400"/>
                                        <p:tgtEl>
                                          <p:spTgt spid="226"/>
                                        </p:tgtEl>
                                      </p:cBhvr>
                                    </p:animEffect>
                                  </p:childTnLst>
                                </p:cTn>
                              </p:par>
                              <p:par>
                                <p:cTn id="11" presetID="10" presetClass="entr" presetSubtype="0" fill="hold"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fade">
                                      <p:cBhvr>
                                        <p:cTn id="13" dur="500"/>
                                        <p:tgtEl>
                                          <p:spTgt spid="228"/>
                                        </p:tgtEl>
                                      </p:cBhvr>
                                    </p:animEffect>
                                  </p:childTnLst>
                                </p:cTn>
                              </p:par>
                              <p:par>
                                <p:cTn id="14" presetID="10" presetClass="entr" presetSubtype="0" fill="hold" nodeType="withEffect">
                                  <p:stCondLst>
                                    <p:cond delay="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500"/>
                                        <p:tgtEl>
                                          <p:spTgt spid="229"/>
                                        </p:tgtEl>
                                      </p:cBhvr>
                                    </p:animEffect>
                                  </p:childTnLst>
                                </p:cTn>
                              </p:par>
                              <p:par>
                                <p:cTn id="17" presetID="10" presetClass="entr" presetSubtype="0" fill="hold" nodeType="withEffect">
                                  <p:stCondLst>
                                    <p:cond delay="0"/>
                                  </p:stCondLst>
                                  <p:childTnLst>
                                    <p:set>
                                      <p:cBhvr>
                                        <p:cTn id="18" dur="1" fill="hold">
                                          <p:stCondLst>
                                            <p:cond delay="0"/>
                                          </p:stCondLst>
                                        </p:cTn>
                                        <p:tgtEl>
                                          <p:spTgt spid="230"/>
                                        </p:tgtEl>
                                        <p:attrNameLst>
                                          <p:attrName>style.visibility</p:attrName>
                                        </p:attrNameLst>
                                      </p:cBhvr>
                                      <p:to>
                                        <p:strVal val="visible"/>
                                      </p:to>
                                    </p:set>
                                    <p:animEffect transition="in" filter="fade">
                                      <p:cBhvr>
                                        <p:cTn id="19"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Info Multi-Use">
  <p:cSld name="Info Multi-Use">
    <p:spTree>
      <p:nvGrpSpPr>
        <p:cNvPr id="1" name="Shape 233"/>
        <p:cNvGrpSpPr/>
        <p:nvPr/>
      </p:nvGrpSpPr>
      <p:grpSpPr>
        <a:xfrm>
          <a:off x="0" y="0"/>
          <a:ext cx="0" cy="0"/>
          <a:chOff x="0" y="0"/>
          <a:chExt cx="0" cy="0"/>
        </a:xfrm>
      </p:grpSpPr>
      <p:sp>
        <p:nvSpPr>
          <p:cNvPr id="234" name="Google Shape;234;p52"/>
          <p:cNvSpPr/>
          <p:nvPr/>
        </p:nvSpPr>
        <p:spPr>
          <a:xfrm>
            <a:off x="419100" y="640080"/>
            <a:ext cx="2377500" cy="1325100"/>
          </a:xfrm>
          <a:prstGeom prst="rect">
            <a:avLst/>
          </a:prstGeom>
          <a:solidFill>
            <a:srgbClr val="172C34">
              <a:alpha val="7058"/>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Roboto"/>
              <a:ea typeface="Roboto"/>
              <a:cs typeface="Roboto"/>
              <a:sym typeface="Roboto"/>
            </a:endParaRPr>
          </a:p>
        </p:txBody>
      </p:sp>
      <p:cxnSp>
        <p:nvCxnSpPr>
          <p:cNvPr id="235" name="Google Shape;235;p52"/>
          <p:cNvCxnSpPr/>
          <p:nvPr/>
        </p:nvCxnSpPr>
        <p:spPr>
          <a:xfrm>
            <a:off x="2964180" y="412170"/>
            <a:ext cx="5760900" cy="0"/>
          </a:xfrm>
          <a:prstGeom prst="straightConnector1">
            <a:avLst/>
          </a:prstGeom>
          <a:noFill/>
          <a:ln w="9525" cap="flat" cmpd="sng">
            <a:solidFill>
              <a:srgbClr val="7F7F7F"/>
            </a:solidFill>
            <a:prstDash val="solid"/>
            <a:round/>
            <a:headEnd type="none" w="sm" len="sm"/>
            <a:tailEnd type="none" w="sm" len="sm"/>
          </a:ln>
        </p:spPr>
      </p:cxnSp>
      <p:sp>
        <p:nvSpPr>
          <p:cNvPr id="236" name="Google Shape;236;p52"/>
          <p:cNvSpPr txBox="1">
            <a:spLocks noGrp="1"/>
          </p:cNvSpPr>
          <p:nvPr>
            <p:ph type="title"/>
          </p:nvPr>
        </p:nvSpPr>
        <p:spPr>
          <a:xfrm>
            <a:off x="502920" y="731520"/>
            <a:ext cx="2194500" cy="11391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7" name="Google Shape;237;p52"/>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92100" algn="l">
              <a:lnSpc>
                <a:spcPct val="100000"/>
              </a:lnSpc>
              <a:spcBef>
                <a:spcPts val="0"/>
              </a:spcBef>
              <a:spcAft>
                <a:spcPts val="0"/>
              </a:spcAft>
              <a:buClr>
                <a:srgbClr val="BFBFBF"/>
              </a:buClr>
              <a:buSzPts val="1000"/>
              <a:buFont typeface="Roboto"/>
              <a:buChar char="•"/>
              <a:defRPr sz="1200" b="0" i="0">
                <a:solidFill>
                  <a:srgbClr val="7F7F7F"/>
                </a:solidFill>
                <a:latin typeface="Roboto"/>
                <a:ea typeface="Roboto"/>
                <a:cs typeface="Roboto"/>
                <a:sym typeface="Roboto"/>
              </a:defRPr>
            </a:lvl1pPr>
            <a:lvl2pPr marL="914400" lvl="1" indent="-292100" algn="l">
              <a:lnSpc>
                <a:spcPct val="100000"/>
              </a:lnSpc>
              <a:spcBef>
                <a:spcPts val="600"/>
              </a:spcBef>
              <a:spcAft>
                <a:spcPts val="0"/>
              </a:spcAft>
              <a:buClr>
                <a:srgbClr val="BFBFBF"/>
              </a:buClr>
              <a:buSzPts val="1000"/>
              <a:buChar char="–"/>
              <a:defRPr sz="1200" b="0" i="0">
                <a:solidFill>
                  <a:srgbClr val="7F7F7F"/>
                </a:solidFill>
                <a:latin typeface="Roboto"/>
                <a:ea typeface="Roboto"/>
                <a:cs typeface="Roboto"/>
                <a:sym typeface="Roboto"/>
              </a:defRPr>
            </a:lvl2pPr>
            <a:lvl3pPr marL="1371600" lvl="2" indent="-292100" algn="l">
              <a:lnSpc>
                <a:spcPct val="100000"/>
              </a:lnSpc>
              <a:spcBef>
                <a:spcPts val="600"/>
              </a:spcBef>
              <a:spcAft>
                <a:spcPts val="0"/>
              </a:spcAft>
              <a:buClr>
                <a:srgbClr val="BFBFBF"/>
              </a:buClr>
              <a:buSzPts val="1000"/>
              <a:buFont typeface="Roboto"/>
              <a:buChar char="•"/>
              <a:defRPr sz="1200" b="0" i="0">
                <a:solidFill>
                  <a:srgbClr val="7F7F7F"/>
                </a:solidFill>
                <a:latin typeface="Roboto"/>
                <a:ea typeface="Roboto"/>
                <a:cs typeface="Roboto"/>
                <a:sym typeface="Roboto"/>
              </a:defRPr>
            </a:lvl3pPr>
            <a:lvl4pPr marL="1828800" lvl="3" indent="-292100" algn="l">
              <a:lnSpc>
                <a:spcPct val="100000"/>
              </a:lnSpc>
              <a:spcBef>
                <a:spcPts val="600"/>
              </a:spcBef>
              <a:spcAft>
                <a:spcPts val="0"/>
              </a:spcAft>
              <a:buClr>
                <a:srgbClr val="BFBFBF"/>
              </a:buClr>
              <a:buSzPts val="1000"/>
              <a:buChar char="–"/>
              <a:defRPr sz="1200" b="0" i="0">
                <a:solidFill>
                  <a:srgbClr val="7F7F7F"/>
                </a:solidFill>
                <a:latin typeface="Roboto"/>
                <a:ea typeface="Roboto"/>
                <a:cs typeface="Roboto"/>
                <a:sym typeface="Roboto"/>
              </a:defRPr>
            </a:lvl4pPr>
            <a:lvl5pPr marL="2286000" lvl="4" indent="-292100" algn="l">
              <a:lnSpc>
                <a:spcPct val="100000"/>
              </a:lnSpc>
              <a:spcBef>
                <a:spcPts val="600"/>
              </a:spcBef>
              <a:spcAft>
                <a:spcPts val="0"/>
              </a:spcAft>
              <a:buClr>
                <a:srgbClr val="BFBFBF"/>
              </a:buClr>
              <a:buSzPts val="1000"/>
              <a:buFont typeface="Roboto"/>
              <a:buChar char="•"/>
              <a:defRPr sz="1200" b="0" i="0">
                <a:solidFill>
                  <a:srgbClr val="7F7F7F"/>
                </a:solidFill>
                <a:latin typeface="Roboto"/>
                <a:ea typeface="Roboto"/>
                <a:cs typeface="Roboto"/>
                <a:sym typeface="Roboto"/>
              </a:defRPr>
            </a:lvl5pPr>
            <a:lvl6pPr marL="2743200" lvl="5" indent="-342900" algn="l">
              <a:lnSpc>
                <a:spcPct val="100000"/>
              </a:lnSpc>
              <a:spcBef>
                <a:spcPts val="600"/>
              </a:spcBef>
              <a:spcAft>
                <a:spcPts val="0"/>
              </a:spcAft>
              <a:buClr>
                <a:schemeClr val="dk1"/>
              </a:buClr>
              <a:buSzPts val="1800"/>
              <a:buFont typeface="Roboto"/>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342900" algn="l">
              <a:lnSpc>
                <a:spcPct val="100000"/>
              </a:lnSpc>
              <a:spcBef>
                <a:spcPts val="400"/>
              </a:spcBef>
              <a:spcAft>
                <a:spcPts val="0"/>
              </a:spcAft>
              <a:buClr>
                <a:schemeClr val="dk1"/>
              </a:buClr>
              <a:buSzPts val="1800"/>
              <a:buChar char="•"/>
              <a:defRPr/>
            </a:lvl9pPr>
          </a:lstStyle>
          <a:p>
            <a:endParaRPr/>
          </a:p>
        </p:txBody>
      </p:sp>
      <p:pic>
        <p:nvPicPr>
          <p:cNvPr id="238" name="Google Shape;238;p52"/>
          <p:cNvPicPr preferRelativeResize="0"/>
          <p:nvPr/>
        </p:nvPicPr>
        <p:blipFill rotWithShape="1">
          <a:blip r:embed="rId2">
            <a:alphaModFix/>
          </a:blip>
          <a:srcRect/>
          <a:stretch/>
        </p:blipFill>
        <p:spPr>
          <a:xfrm>
            <a:off x="0" y="4640580"/>
            <a:ext cx="6907201" cy="502920"/>
          </a:xfrm>
          <a:prstGeom prst="rect">
            <a:avLst/>
          </a:prstGeom>
          <a:noFill/>
          <a:ln>
            <a:noFill/>
          </a:ln>
        </p:spPr>
      </p:pic>
      <p:sp>
        <p:nvSpPr>
          <p:cNvPr id="239" name="Google Shape;239;p52"/>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Roboto"/>
              <a:ea typeface="Roboto"/>
              <a:cs typeface="Roboto"/>
              <a:sym typeface="Roboto"/>
            </a:endParaRPr>
          </a:p>
        </p:txBody>
      </p:sp>
      <p:sp>
        <p:nvSpPr>
          <p:cNvPr id="240" name="Google Shape;240;p5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cxnSp>
        <p:nvCxnSpPr>
          <p:cNvPr id="241" name="Google Shape;241;p52"/>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
        <p:nvSpPr>
          <p:cNvPr id="242" name="Google Shape;242;p52"/>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2021 Cloudera, Inc. All rights reserved.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9201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243"/>
        <p:cNvGrpSpPr/>
        <p:nvPr/>
      </p:nvGrpSpPr>
      <p:grpSpPr>
        <a:xfrm>
          <a:off x="0" y="0"/>
          <a:ext cx="0" cy="0"/>
          <a:chOff x="0" y="0"/>
          <a:chExt cx="0" cy="0"/>
        </a:xfrm>
      </p:grpSpPr>
      <p:sp>
        <p:nvSpPr>
          <p:cNvPr id="244" name="Google Shape;244;gad895ab85b_0_1070"/>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5" name="Google Shape;245;gad895ab85b_0_1070"/>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246" name="Google Shape;246;gad895ab85b_0_1070"/>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47" name="Google Shape;247;gad895ab85b_0_1070"/>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48" name="Google Shape;248;gad895ab85b_0_1070"/>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49" name="Google Shape;249;gad895ab85b_0_107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50" name="Google Shape;250;gad895ab85b_0_107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51" name="Google Shape;251;gad895ab85b_0_107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03097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1" name="Shape 252"/>
        <p:cNvGrpSpPr/>
        <p:nvPr/>
      </p:nvGrpSpPr>
      <p:grpSpPr>
        <a:xfrm>
          <a:off x="0" y="0"/>
          <a:ext cx="0" cy="0"/>
          <a:chOff x="0" y="0"/>
          <a:chExt cx="0" cy="0"/>
        </a:xfrm>
      </p:grpSpPr>
      <p:sp>
        <p:nvSpPr>
          <p:cNvPr id="253" name="Google Shape;253;gad895ab85b_0_1134"/>
          <p:cNvSpPr txBox="1">
            <a:spLocks noGrp="1"/>
          </p:cNvSpPr>
          <p:nvPr>
            <p:ph type="title"/>
          </p:nvPr>
        </p:nvSpPr>
        <p:spPr>
          <a:xfrm>
            <a:off x="419100" y="457200"/>
            <a:ext cx="8305800" cy="4206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4" name="Google Shape;254;gad895ab85b_0_1134"/>
          <p:cNvSpPr txBox="1">
            <a:spLocks noGrp="1"/>
          </p:cNvSpPr>
          <p:nvPr>
            <p:ph type="body" idx="1"/>
          </p:nvPr>
        </p:nvSpPr>
        <p:spPr>
          <a:xfrm>
            <a:off x="419100" y="914400"/>
            <a:ext cx="8305800" cy="308100"/>
          </a:xfrm>
          <a:prstGeom prst="rect">
            <a:avLst/>
          </a:prstGeom>
          <a:noFill/>
          <a:ln>
            <a:noFill/>
          </a:ln>
        </p:spPr>
        <p:txBody>
          <a:bodyPr spcFirstLastPara="1" wrap="square" lIns="0" tIns="22850" rIns="91425" bIns="45700" anchor="t" anchorCtr="0">
            <a:noAutofit/>
          </a:bodyPr>
          <a:lstStyle>
            <a:lvl1pPr marL="457200" lvl="0" indent="-228600" algn="l">
              <a:lnSpc>
                <a:spcPct val="100000"/>
              </a:lnSpc>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5" name="Google Shape;255;gad895ab85b_0_1134"/>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17500" algn="l">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6" name="Google Shape;256;gad895ab85b_0_1134"/>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20039" algn="l">
              <a:lnSpc>
                <a:spcPct val="100000"/>
              </a:lnSpc>
              <a:spcBef>
                <a:spcPts val="300"/>
              </a:spcBef>
              <a:spcAft>
                <a:spcPts val="0"/>
              </a:spcAft>
              <a:buClr>
                <a:srgbClr val="A5A5A5"/>
              </a:buClr>
              <a:buSzPts val="144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7" name="Google Shape;257;gad895ab85b_0_1134"/>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17500" algn="l">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8" name="Google Shape;258;gad895ab85b_0_1134"/>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Font typeface="Roboto"/>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17500" algn="l">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59" name="Google Shape;259;gad895ab85b_0_1134"/>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60" name="Google Shape;260;gad895ab85b_0_1134"/>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61" name="Google Shape;261;gad895ab85b_0_113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62" name="Google Shape;262;gad895ab85b_0_113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63" name="Google Shape;263;gad895ab85b_0_113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0319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enter Data Line">
  <p:cSld name="Center Data Line">
    <p:spTree>
      <p:nvGrpSpPr>
        <p:cNvPr id="1" name="Shape 264"/>
        <p:cNvGrpSpPr/>
        <p:nvPr/>
      </p:nvGrpSpPr>
      <p:grpSpPr>
        <a:xfrm>
          <a:off x="0" y="0"/>
          <a:ext cx="0" cy="0"/>
          <a:chOff x="0" y="0"/>
          <a:chExt cx="0" cy="0"/>
        </a:xfrm>
      </p:grpSpPr>
      <p:sp>
        <p:nvSpPr>
          <p:cNvPr id="265" name="Google Shape;265;gad895ab85b_0_1146"/>
          <p:cNvSpPr/>
          <p:nvPr/>
        </p:nvSpPr>
        <p:spPr>
          <a:xfrm>
            <a:off x="0" y="6342"/>
            <a:ext cx="9136480" cy="5137157"/>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F2F2F2">
              <a:alpha val="75686"/>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266" name="Google Shape;266;gad895ab85b_0_1146"/>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67" name="Google Shape;267;gad895ab85b_0_1146"/>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68" name="Google Shape;268;gad895ab85b_0_1146"/>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69" name="Google Shape;269;gad895ab85b_0_114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63769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165"/>
        <p:cNvGrpSpPr/>
        <p:nvPr/>
      </p:nvGrpSpPr>
      <p:grpSpPr>
        <a:xfrm>
          <a:off x="0" y="0"/>
          <a:ext cx="0" cy="0"/>
          <a:chOff x="0" y="0"/>
          <a:chExt cx="0" cy="0"/>
        </a:xfrm>
      </p:grpSpPr>
      <p:pic>
        <p:nvPicPr>
          <p:cNvPr id="166" name="Google Shape;166;p2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7" name="Google Shape;167;p26"/>
          <p:cNvSpPr txBox="1">
            <a:spLocks noGrp="1"/>
          </p:cNvSpPr>
          <p:nvPr>
            <p:ph type="body" idx="1"/>
          </p:nvPr>
        </p:nvSpPr>
        <p:spPr>
          <a:xfrm>
            <a:off x="777240" y="3246120"/>
            <a:ext cx="7589520" cy="365760"/>
          </a:xfrm>
          <a:prstGeom prst="rect">
            <a:avLst/>
          </a:prstGeom>
          <a:noFill/>
          <a:ln>
            <a:noFill/>
          </a:ln>
        </p:spPr>
        <p:txBody>
          <a:bodyPr spcFirstLastPara="1" wrap="square" lIns="0" tIns="22850" rIns="91425" bIns="45700" anchor="t" anchorCtr="0">
            <a:noAutofit/>
          </a:bodyPr>
          <a:lstStyle>
            <a:lvl1pPr marL="457200" lvl="0" indent="-228600" algn="ctr">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26"/>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pic>
        <p:nvPicPr>
          <p:cNvPr id="169" name="Google Shape;169;p26"/>
          <p:cNvPicPr preferRelativeResize="0"/>
          <p:nvPr/>
        </p:nvPicPr>
        <p:blipFill rotWithShape="1">
          <a:blip r:embed="rId3">
            <a:alphaModFix/>
          </a:blip>
          <a:srcRect/>
          <a:stretch/>
        </p:blipFill>
        <p:spPr>
          <a:xfrm>
            <a:off x="0" y="4640580"/>
            <a:ext cx="6907196" cy="502920"/>
          </a:xfrm>
          <a:prstGeom prst="rect">
            <a:avLst/>
          </a:prstGeom>
          <a:noFill/>
          <a:ln>
            <a:noFill/>
          </a:ln>
        </p:spPr>
      </p:pic>
      <p:sp>
        <p:nvSpPr>
          <p:cNvPr id="170" name="Google Shape;170;p26"/>
          <p:cNvSpPr txBox="1">
            <a:spLocks noGrp="1"/>
          </p:cNvSpPr>
          <p:nvPr>
            <p:ph type="body" idx="2"/>
          </p:nvPr>
        </p:nvSpPr>
        <p:spPr>
          <a:xfrm>
            <a:off x="777240" y="1051999"/>
            <a:ext cx="7589520" cy="219456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a:spcBef>
                <a:spcPts val="375"/>
              </a:spcBef>
              <a:spcAft>
                <a:spcPts val="0"/>
              </a:spcAft>
              <a:buSzPts val="1440"/>
              <a:buChar char="–"/>
              <a:defRPr/>
            </a:lvl2pPr>
            <a:lvl3pPr marL="1371600" lvl="2" indent="-320039" algn="l">
              <a:spcBef>
                <a:spcPts val="300"/>
              </a:spcBef>
              <a:spcAft>
                <a:spcPts val="0"/>
              </a:spcAft>
              <a:buSzPts val="1440"/>
              <a:buChar char="•"/>
              <a:defRPr/>
            </a:lvl3pPr>
            <a:lvl4pPr marL="1828800" lvl="3" indent="-320039" algn="l">
              <a:spcBef>
                <a:spcPts val="300"/>
              </a:spcBef>
              <a:spcAft>
                <a:spcPts val="0"/>
              </a:spcAft>
              <a:buSzPts val="1440"/>
              <a:buChar char="–"/>
              <a:defRPr/>
            </a:lvl4pPr>
            <a:lvl5pPr marL="2286000" lvl="4" indent="-320039" algn="l">
              <a:spcBef>
                <a:spcPts val="300"/>
              </a:spcBef>
              <a:spcAft>
                <a:spcPts val="0"/>
              </a:spcAft>
              <a:buSzPts val="144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1" name="Google Shape;171;p26"/>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828282"/>
                </a:solidFill>
                <a:latin typeface="Roboto"/>
                <a:ea typeface="Roboto"/>
                <a:cs typeface="Roboto"/>
                <a:sym typeface="Roboto"/>
              </a:rPr>
              <a:t>© 2020 Cloudera, Inc. All rights reserved.</a:t>
            </a:r>
            <a:endParaRPr>
              <a:solidFill>
                <a:srgbClr val="828282"/>
              </a:solidFill>
            </a:endParaRPr>
          </a:p>
        </p:txBody>
      </p:sp>
      <p:sp>
        <p:nvSpPr>
          <p:cNvPr id="172" name="Google Shape;172;p2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Multi-use Blank w/ Footer">
  <p:cSld name="Multi-use Blank w/ Footer">
    <p:spTree>
      <p:nvGrpSpPr>
        <p:cNvPr id="1" name="Shape 270"/>
        <p:cNvGrpSpPr/>
        <p:nvPr/>
      </p:nvGrpSpPr>
      <p:grpSpPr>
        <a:xfrm>
          <a:off x="0" y="0"/>
          <a:ext cx="0" cy="0"/>
          <a:chOff x="0" y="0"/>
          <a:chExt cx="0" cy="0"/>
        </a:xfrm>
      </p:grpSpPr>
      <p:pic>
        <p:nvPicPr>
          <p:cNvPr id="271" name="Google Shape;271;gad895ab85b_0_1080"/>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72" name="Google Shape;272;gad895ab85b_0_108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73" name="Google Shape;273;gad895ab85b_0_108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74" name="Google Shape;274;gad895ab85b_0_108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60092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275"/>
        <p:cNvGrpSpPr/>
        <p:nvPr/>
      </p:nvGrpSpPr>
      <p:grpSpPr>
        <a:xfrm>
          <a:off x="0" y="0"/>
          <a:ext cx="0" cy="0"/>
          <a:chOff x="0" y="0"/>
          <a:chExt cx="0" cy="0"/>
        </a:xfrm>
      </p:grpSpPr>
      <p:sp>
        <p:nvSpPr>
          <p:cNvPr id="276" name="Google Shape;276;gad895ab85b_0_1086"/>
          <p:cNvSpPr/>
          <p:nvPr/>
        </p:nvSpPr>
        <p:spPr>
          <a:xfrm>
            <a:off x="3984812" y="2100263"/>
            <a:ext cx="4396800" cy="3043200"/>
          </a:xfrm>
          <a:prstGeom prst="parallelogram">
            <a:avLst>
              <a:gd name="adj" fmla="val 100155"/>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77" name="Google Shape;277;gad895ab85b_0_1086"/>
          <p:cNvSpPr/>
          <p:nvPr/>
        </p:nvSpPr>
        <p:spPr>
          <a:xfrm>
            <a:off x="2560216" y="0"/>
            <a:ext cx="6583800" cy="5143500"/>
          </a:xfrm>
          <a:prstGeom prst="parallelogram">
            <a:avLst>
              <a:gd name="adj" fmla="val 100155"/>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78" name="Google Shape;278;gad895ab85b_0_1086"/>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79" name="Google Shape;279;gad895ab85b_0_1086"/>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80" name="Google Shape;280;gad895ab85b_0_1086"/>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81" name="Google Shape;281;gad895ab85b_0_1086"/>
          <p:cNvSpPr txBox="1">
            <a:spLocks noGrp="1"/>
          </p:cNvSpPr>
          <p:nvPr>
            <p:ph type="title"/>
          </p:nvPr>
        </p:nvSpPr>
        <p:spPr>
          <a:xfrm>
            <a:off x="594360" y="1152525"/>
            <a:ext cx="6035100" cy="10362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dk1"/>
              </a:buClr>
              <a:buSzPts val="3400"/>
              <a:buFont typeface="Lato"/>
              <a:buNone/>
              <a:defRPr sz="3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2" name="Google Shape;282;gad895ab85b_0_1086"/>
          <p:cNvSpPr txBox="1">
            <a:spLocks noGrp="1"/>
          </p:cNvSpPr>
          <p:nvPr>
            <p:ph type="body" idx="1"/>
          </p:nvPr>
        </p:nvSpPr>
        <p:spPr>
          <a:xfrm>
            <a:off x="594360" y="2194560"/>
            <a:ext cx="6035100" cy="299400"/>
          </a:xfrm>
          <a:prstGeom prst="rect">
            <a:avLst/>
          </a:prstGeom>
          <a:noFill/>
          <a:ln>
            <a:noFill/>
          </a:ln>
        </p:spPr>
        <p:txBody>
          <a:bodyPr spcFirstLastPara="1" wrap="square" lIns="0" tIns="22850" rIns="91425" bIns="45700" anchor="t" anchorCtr="0">
            <a:noAutofit/>
          </a:bodyPr>
          <a:lstStyle>
            <a:lvl1pPr marL="457200" lvl="0" indent="-228600" algn="l">
              <a:lnSpc>
                <a:spcPct val="100000"/>
              </a:lnSpc>
              <a:spcBef>
                <a:spcPts val="450"/>
              </a:spcBef>
              <a:spcAft>
                <a:spcPts val="0"/>
              </a:spcAft>
              <a:buSzPts val="1440"/>
              <a:buNone/>
              <a:defRPr sz="1800" b="0" i="0">
                <a:solidFill>
                  <a:srgbClr val="A5A5A5"/>
                </a:solidFill>
                <a:latin typeface="Lato"/>
                <a:ea typeface="Lato"/>
                <a:cs typeface="Lato"/>
                <a:sym typeface="La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3" name="Google Shape;283;gad895ab85b_0_1086"/>
          <p:cNvSpPr/>
          <p:nvPr/>
        </p:nvSpPr>
        <p:spPr>
          <a:xfrm>
            <a:off x="594360" y="640080"/>
            <a:ext cx="1645920" cy="200496"/>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77226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500"/>
                                        <p:tgtEl>
                                          <p:spTgt spid="277"/>
                                        </p:tgtEl>
                                      </p:cBhvr>
                                    </p:animEffect>
                                  </p:childTnLst>
                                </p:cTn>
                              </p:par>
                              <p:par>
                                <p:cTn id="8" presetID="10" presetClass="entr" presetSubtype="0" fill="hold" nodeType="withEffect">
                                  <p:stCondLst>
                                    <p:cond delay="0"/>
                                  </p:stCondLst>
                                  <p:childTnLst>
                                    <p:set>
                                      <p:cBhvr>
                                        <p:cTn id="9" dur="1" fill="hold">
                                          <p:stCondLst>
                                            <p:cond delay="0"/>
                                          </p:stCondLst>
                                        </p:cTn>
                                        <p:tgtEl>
                                          <p:spTgt spid="276"/>
                                        </p:tgtEl>
                                        <p:attrNameLst>
                                          <p:attrName>style.visibility</p:attrName>
                                        </p:attrNameLst>
                                      </p:cBhvr>
                                      <p:to>
                                        <p:strVal val="visible"/>
                                      </p:to>
                                    </p:set>
                                    <p:animEffect transition="in" filter="fade">
                                      <p:cBhvr>
                                        <p:cTn id="10" dur="500"/>
                                        <p:tgtEl>
                                          <p:spTgt spid="276"/>
                                        </p:tgtEl>
                                      </p:cBhvr>
                                    </p:animEffect>
                                  </p:childTnLst>
                                </p:cTn>
                              </p:par>
                              <p:par>
                                <p:cTn id="11" presetID="10" presetClass="entr" presetSubtype="0" fill="hold" nodeType="withEffect">
                                  <p:stCondLst>
                                    <p:cond delay="0"/>
                                  </p:stCondLst>
                                  <p:childTnLst>
                                    <p:set>
                                      <p:cBhvr>
                                        <p:cTn id="12" dur="1" fill="hold">
                                          <p:stCondLst>
                                            <p:cond delay="0"/>
                                          </p:stCondLst>
                                        </p:cTn>
                                        <p:tgtEl>
                                          <p:spTgt spid="278"/>
                                        </p:tgtEl>
                                        <p:attrNameLst>
                                          <p:attrName>style.visibility</p:attrName>
                                        </p:attrNameLst>
                                      </p:cBhvr>
                                      <p:to>
                                        <p:strVal val="visible"/>
                                      </p:to>
                                    </p:set>
                                    <p:animEffect transition="in" filter="fade">
                                      <p:cBhvr>
                                        <p:cTn id="13" dur="500"/>
                                        <p:tgtEl>
                                          <p:spTgt spid="278"/>
                                        </p:tgtEl>
                                      </p:cBhvr>
                                    </p:animEffect>
                                  </p:childTnLst>
                                </p:cTn>
                              </p:par>
                              <p:par>
                                <p:cTn id="14" presetID="10" presetClass="entr" presetSubtype="0" fill="hold" nodeType="withEffect">
                                  <p:stCondLst>
                                    <p:cond delay="0"/>
                                  </p:stCondLst>
                                  <p:childTnLst>
                                    <p:set>
                                      <p:cBhvr>
                                        <p:cTn id="15" dur="1" fill="hold">
                                          <p:stCondLst>
                                            <p:cond delay="0"/>
                                          </p:stCondLst>
                                        </p:cTn>
                                        <p:tgtEl>
                                          <p:spTgt spid="280"/>
                                        </p:tgtEl>
                                        <p:attrNameLst>
                                          <p:attrName>style.visibility</p:attrName>
                                        </p:attrNameLst>
                                      </p:cBhvr>
                                      <p:to>
                                        <p:strVal val="visible"/>
                                      </p:to>
                                    </p:set>
                                    <p:animEffect transition="in" filter="fade">
                                      <p:cBhvr>
                                        <p:cTn id="16" dur="500"/>
                                        <p:tgtEl>
                                          <p:spTgt spid="280"/>
                                        </p:tgtEl>
                                      </p:cBhvr>
                                    </p:animEffect>
                                  </p:childTnLst>
                                </p:cTn>
                              </p:par>
                              <p:par>
                                <p:cTn id="17" presetID="10" presetClass="entr" presetSubtype="0" fill="hold" nodeType="with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fade">
                                      <p:cBhvr>
                                        <p:cTn id="19"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284"/>
        <p:cNvGrpSpPr/>
        <p:nvPr/>
      </p:nvGrpSpPr>
      <p:grpSpPr>
        <a:xfrm>
          <a:off x="0" y="0"/>
          <a:ext cx="0" cy="0"/>
          <a:chOff x="0" y="0"/>
          <a:chExt cx="0" cy="0"/>
        </a:xfrm>
      </p:grpSpPr>
      <p:sp>
        <p:nvSpPr>
          <p:cNvPr id="285" name="Google Shape;285;gad895ab85b_0_1103"/>
          <p:cNvSpPr/>
          <p:nvPr/>
        </p:nvSpPr>
        <p:spPr>
          <a:xfrm>
            <a:off x="419100" y="640080"/>
            <a:ext cx="2377500" cy="1325100"/>
          </a:xfrm>
          <a:prstGeom prst="rect">
            <a:avLst/>
          </a:prstGeom>
          <a:solidFill>
            <a:srgbClr val="172C34">
              <a:alpha val="5882"/>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60"/>
              <a:buFont typeface="Arial"/>
              <a:buNone/>
            </a:pPr>
            <a:endParaRPr sz="760" b="0" i="0" u="none" strike="noStrike" cap="none">
              <a:solidFill>
                <a:schemeClr val="lt1"/>
              </a:solidFill>
              <a:latin typeface="Roboto"/>
              <a:ea typeface="Roboto"/>
              <a:cs typeface="Roboto"/>
              <a:sym typeface="Roboto"/>
            </a:endParaRPr>
          </a:p>
        </p:txBody>
      </p:sp>
      <p:sp>
        <p:nvSpPr>
          <p:cNvPr id="286" name="Google Shape;286;gad895ab85b_0_1103"/>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87" name="Google Shape;287;gad895ab85b_0_1103"/>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288" name="Google Shape;288;gad895ab85b_0_1103"/>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289" name="Google Shape;289;gad895ab85b_0_1103"/>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a:lnSpc>
                <a:spcPct val="100000"/>
              </a:lnSpc>
              <a:spcBef>
                <a:spcPts val="0"/>
              </a:spcBef>
              <a:spcAft>
                <a:spcPts val="0"/>
              </a:spcAft>
              <a:buClr>
                <a:srgbClr val="BFBFBF"/>
              </a:buClr>
              <a:buSzPts val="960"/>
              <a:buFont typeface="Roboto"/>
              <a:buChar char="•"/>
              <a:defRPr sz="1200" b="0" i="0">
                <a:solidFill>
                  <a:srgbClr val="7F7F7F"/>
                </a:solidFill>
                <a:latin typeface="Roboto"/>
                <a:ea typeface="Roboto"/>
                <a:cs typeface="Roboto"/>
                <a:sym typeface="Roboto"/>
              </a:defRPr>
            </a:lvl1pPr>
            <a:lvl2pPr marL="914400" lvl="1" indent="-289560" algn="l">
              <a:lnSpc>
                <a:spcPct val="100000"/>
              </a:lnSpc>
              <a:spcBef>
                <a:spcPts val="600"/>
              </a:spcBef>
              <a:spcAft>
                <a:spcPts val="0"/>
              </a:spcAft>
              <a:buClr>
                <a:srgbClr val="BFBFBF"/>
              </a:buClr>
              <a:buSzPts val="960"/>
              <a:buChar char="–"/>
              <a:defRPr sz="1200" b="0" i="0">
                <a:solidFill>
                  <a:srgbClr val="7F7F7F"/>
                </a:solidFill>
                <a:latin typeface="Roboto"/>
                <a:ea typeface="Roboto"/>
                <a:cs typeface="Roboto"/>
                <a:sym typeface="Roboto"/>
              </a:defRPr>
            </a:lvl2pPr>
            <a:lvl3pPr marL="1371600" lvl="2" indent="-289560" algn="l">
              <a:lnSpc>
                <a:spcPct val="100000"/>
              </a:lnSpc>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3pPr>
            <a:lvl4pPr marL="1828800" lvl="3" indent="-289560" algn="l">
              <a:lnSpc>
                <a:spcPct val="100000"/>
              </a:lnSpc>
              <a:spcBef>
                <a:spcPts val="600"/>
              </a:spcBef>
              <a:spcAft>
                <a:spcPts val="0"/>
              </a:spcAft>
              <a:buClr>
                <a:srgbClr val="BFBFBF"/>
              </a:buClr>
              <a:buSzPts val="960"/>
              <a:buChar char="–"/>
              <a:defRPr sz="1200" b="0" i="0">
                <a:solidFill>
                  <a:srgbClr val="7F7F7F"/>
                </a:solidFill>
                <a:latin typeface="Roboto"/>
                <a:ea typeface="Roboto"/>
                <a:cs typeface="Roboto"/>
                <a:sym typeface="Roboto"/>
              </a:defRPr>
            </a:lvl4pPr>
            <a:lvl5pPr marL="2286000" lvl="4" indent="-289560" algn="l">
              <a:lnSpc>
                <a:spcPct val="100000"/>
              </a:lnSpc>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5pPr>
            <a:lvl6pPr marL="2743200" lvl="5" indent="-342900" algn="l">
              <a:lnSpc>
                <a:spcPct val="100000"/>
              </a:lnSpc>
              <a:spcBef>
                <a:spcPts val="600"/>
              </a:spcBef>
              <a:spcAft>
                <a:spcPts val="0"/>
              </a:spcAft>
              <a:buClr>
                <a:schemeClr val="dk1"/>
              </a:buClr>
              <a:buSzPts val="1800"/>
              <a:buFont typeface="Roboto"/>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90" name="Google Shape;290;gad895ab85b_0_1103"/>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91" name="Google Shape;291;gad895ab85b_0_110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92" name="Google Shape;292;gad895ab85b_0_110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93" name="Google Shape;293;gad895ab85b_0_110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408363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294"/>
        <p:cNvGrpSpPr/>
        <p:nvPr/>
      </p:nvGrpSpPr>
      <p:grpSpPr>
        <a:xfrm>
          <a:off x="0" y="0"/>
          <a:ext cx="0" cy="0"/>
          <a:chOff x="0" y="0"/>
          <a:chExt cx="0" cy="0"/>
        </a:xfrm>
      </p:grpSpPr>
      <p:sp>
        <p:nvSpPr>
          <p:cNvPr id="295" name="Google Shape;295;gad895ab85b_0_1152"/>
          <p:cNvSpPr/>
          <p:nvPr/>
        </p:nvSpPr>
        <p:spPr>
          <a:xfrm>
            <a:off x="419100" y="853678"/>
            <a:ext cx="2402100" cy="3657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60"/>
              <a:buFont typeface="Arial"/>
              <a:buNone/>
            </a:pPr>
            <a:endParaRPr sz="760" b="0" i="0" u="none" strike="noStrike" cap="none">
              <a:solidFill>
                <a:schemeClr val="lt1"/>
              </a:solidFill>
              <a:latin typeface="Roboto"/>
              <a:ea typeface="Roboto"/>
              <a:cs typeface="Roboto"/>
              <a:sym typeface="Roboto"/>
            </a:endParaRPr>
          </a:p>
        </p:txBody>
      </p:sp>
      <p:sp>
        <p:nvSpPr>
          <p:cNvPr id="296" name="Google Shape;296;gad895ab85b_0_1152"/>
          <p:cNvSpPr txBox="1">
            <a:spLocks noGrp="1"/>
          </p:cNvSpPr>
          <p:nvPr>
            <p:ph type="title"/>
          </p:nvPr>
        </p:nvSpPr>
        <p:spPr>
          <a:xfrm>
            <a:off x="515508" y="1975701"/>
            <a:ext cx="2196600" cy="698700"/>
          </a:xfrm>
          <a:prstGeom prst="rect">
            <a:avLst/>
          </a:prstGeom>
          <a:noFill/>
          <a:ln>
            <a:noFill/>
          </a:ln>
        </p:spPr>
        <p:txBody>
          <a:bodyPr spcFirstLastPara="1" wrap="square" lIns="91425" tIns="45700" rIns="91425" bIns="45700" anchor="b" anchorCtr="0">
            <a:noAutofit/>
          </a:bodyPr>
          <a:lstStyle>
            <a:lvl1pPr marR="0" lvl="0" algn="l" rtl="0">
              <a:lnSpc>
                <a:spcPct val="80000"/>
              </a:lnSpc>
              <a:spcBef>
                <a:spcPts val="0"/>
              </a:spcBef>
              <a:spcAft>
                <a:spcPts val="0"/>
              </a:spcAft>
              <a:buClr>
                <a:srgbClr val="7F7F7F"/>
              </a:buClr>
              <a:buSzPts val="1200"/>
              <a:buFont typeface="Lato"/>
              <a:buNone/>
              <a:defRPr sz="1200" b="0" i="0" u="none" strike="noStrike" cap="none">
                <a:solidFill>
                  <a:srgbClr val="7F7F7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7" name="Google Shape;297;gad895ab85b_0_1152"/>
          <p:cNvSpPr>
            <a:spLocks noGrp="1"/>
          </p:cNvSpPr>
          <p:nvPr>
            <p:ph type="pic" idx="2"/>
          </p:nvPr>
        </p:nvSpPr>
        <p:spPr>
          <a:xfrm>
            <a:off x="2960927" y="853678"/>
            <a:ext cx="5763900" cy="3657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50"/>
              </a:spcBef>
              <a:spcAft>
                <a:spcPts val="0"/>
              </a:spcAft>
              <a:buClr>
                <a:srgbClr val="B4B4B4"/>
              </a:buClr>
              <a:buSzPts val="1440"/>
              <a:buFont typeface="Arial"/>
              <a:buChar char="•"/>
              <a:defRPr sz="1800" b="0" i="0" u="none" strike="noStrike" cap="none">
                <a:solidFill>
                  <a:srgbClr val="7F7F7F"/>
                </a:solidFill>
                <a:latin typeface="Roboto"/>
                <a:ea typeface="Roboto"/>
                <a:cs typeface="Roboto"/>
                <a:sym typeface="Roboto"/>
              </a:defRPr>
            </a:lvl1pPr>
            <a:lvl2pPr marR="0" lvl="1" algn="l" rtl="0">
              <a:lnSpc>
                <a:spcPct val="100000"/>
              </a:lnSpc>
              <a:spcBef>
                <a:spcPts val="375"/>
              </a:spcBef>
              <a:spcAft>
                <a:spcPts val="0"/>
              </a:spcAft>
              <a:buClr>
                <a:srgbClr val="BFBFBF"/>
              </a:buClr>
              <a:buSzPts val="1200"/>
              <a:buFont typeface="Arial"/>
              <a:buChar char="•"/>
              <a:defRPr sz="1500" b="0" i="0" u="none" strike="noStrike" cap="none">
                <a:solidFill>
                  <a:srgbClr val="7F7F7F"/>
                </a:solidFill>
                <a:latin typeface="Roboto"/>
                <a:ea typeface="Roboto"/>
                <a:cs typeface="Roboto"/>
                <a:sym typeface="Roboto"/>
              </a:defRPr>
            </a:lvl2pPr>
            <a:lvl3pPr marR="0" lvl="2" algn="l" rtl="0">
              <a:lnSpc>
                <a:spcPct val="100000"/>
              </a:lnSpc>
              <a:spcBef>
                <a:spcPts val="300"/>
              </a:spcBef>
              <a:spcAft>
                <a:spcPts val="0"/>
              </a:spcAft>
              <a:buClr>
                <a:srgbClr val="BFBFBF"/>
              </a:buClr>
              <a:buSzPts val="960"/>
              <a:buFont typeface="Arial"/>
              <a:buChar char="•"/>
              <a:defRPr sz="1200" b="0" i="0" u="none" strike="noStrike" cap="none">
                <a:solidFill>
                  <a:srgbClr val="7F7F7F"/>
                </a:solidFill>
                <a:latin typeface="Roboto"/>
                <a:ea typeface="Roboto"/>
                <a:cs typeface="Roboto"/>
                <a:sym typeface="Roboto"/>
              </a:defRPr>
            </a:lvl3pPr>
            <a:lvl4pPr marR="0" lvl="3" algn="l" rtl="0">
              <a:lnSpc>
                <a:spcPct val="100000"/>
              </a:lnSpc>
              <a:spcBef>
                <a:spcPts val="300"/>
              </a:spcBef>
              <a:spcAft>
                <a:spcPts val="0"/>
              </a:spcAft>
              <a:buClr>
                <a:srgbClr val="BFBFBF"/>
              </a:buClr>
              <a:buSzPts val="960"/>
              <a:buFont typeface="Arial"/>
              <a:buChar char="•"/>
              <a:defRPr sz="1200" b="0" i="0" u="none" strike="noStrike" cap="none">
                <a:solidFill>
                  <a:srgbClr val="7F7F7F"/>
                </a:solidFill>
                <a:latin typeface="Roboto"/>
                <a:ea typeface="Roboto"/>
                <a:cs typeface="Roboto"/>
                <a:sym typeface="Roboto"/>
              </a:defRPr>
            </a:lvl4pPr>
            <a:lvl5pPr marR="0" lvl="4" algn="l" rtl="0">
              <a:lnSpc>
                <a:spcPct val="100000"/>
              </a:lnSpc>
              <a:spcBef>
                <a:spcPts val="300"/>
              </a:spcBef>
              <a:spcAft>
                <a:spcPts val="0"/>
              </a:spcAft>
              <a:buClr>
                <a:srgbClr val="BFBFBF"/>
              </a:buClr>
              <a:buSzPts val="840"/>
              <a:buFont typeface="Arial"/>
              <a:buChar char="•"/>
              <a:defRPr sz="1050" b="0" i="0" u="none" strike="noStrike" cap="none">
                <a:solidFill>
                  <a:srgbClr val="7F7F7F"/>
                </a:solidFill>
                <a:latin typeface="Roboto"/>
                <a:ea typeface="Roboto"/>
                <a:cs typeface="Roboto"/>
                <a:sym typeface="Roboto"/>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98" name="Google Shape;298;gad895ab85b_0_1152"/>
          <p:cNvSpPr txBox="1">
            <a:spLocks noGrp="1"/>
          </p:cNvSpPr>
          <p:nvPr>
            <p:ph type="body" idx="1"/>
          </p:nvPr>
        </p:nvSpPr>
        <p:spPr>
          <a:xfrm>
            <a:off x="515508" y="922283"/>
            <a:ext cx="2196600" cy="1000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450"/>
              </a:spcBef>
              <a:spcAft>
                <a:spcPts val="0"/>
              </a:spcAft>
              <a:buSzPts val="960"/>
              <a:buNone/>
              <a:defRPr sz="1200" b="0" i="0">
                <a:solidFill>
                  <a:srgbClr val="7F7F7F"/>
                </a:solidFill>
                <a:latin typeface="Roboto Medium"/>
                <a:ea typeface="Roboto Medium"/>
                <a:cs typeface="Roboto Medium"/>
                <a:sym typeface="Roboto Medium"/>
              </a:defRPr>
            </a:lvl1pPr>
            <a:lvl2pPr marL="914400" lvl="1" indent="-317500" algn="l">
              <a:lnSpc>
                <a:spcPct val="100000"/>
              </a:lnSpc>
              <a:spcBef>
                <a:spcPts val="375"/>
              </a:spcBef>
              <a:spcAft>
                <a:spcPts val="0"/>
              </a:spcAft>
              <a:buSzPts val="1400"/>
              <a:buChar char="–"/>
              <a:defRPr/>
            </a:lvl2pPr>
            <a:lvl3pPr marL="1371600" lvl="2" indent="-317500" algn="l">
              <a:lnSpc>
                <a:spcPct val="100000"/>
              </a:lnSpc>
              <a:spcBef>
                <a:spcPts val="300"/>
              </a:spcBef>
              <a:spcAft>
                <a:spcPts val="0"/>
              </a:spcAft>
              <a:buSzPts val="1400"/>
              <a:buFont typeface="Roboto"/>
              <a:buChar char="•"/>
              <a:defRPr/>
            </a:lvl3pPr>
            <a:lvl4pPr marL="1828800" lvl="3" indent="-317500" algn="l">
              <a:lnSpc>
                <a:spcPct val="100000"/>
              </a:lnSpc>
              <a:spcBef>
                <a:spcPts val="300"/>
              </a:spcBef>
              <a:spcAft>
                <a:spcPts val="0"/>
              </a:spcAft>
              <a:buSzPts val="1400"/>
              <a:buChar char="–"/>
              <a:defRPr/>
            </a:lvl4pPr>
            <a:lvl5pPr marL="2286000" lvl="4" indent="-317500" algn="l">
              <a:lnSpc>
                <a:spcPct val="100000"/>
              </a:lnSpc>
              <a:spcBef>
                <a:spcPts val="300"/>
              </a:spcBef>
              <a:spcAft>
                <a:spcPts val="0"/>
              </a:spcAft>
              <a:buSzPts val="1400"/>
              <a:buFont typeface="Roboto"/>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9" name="Google Shape;299;gad895ab85b_0_1152"/>
          <p:cNvSpPr txBox="1">
            <a:spLocks noGrp="1"/>
          </p:cNvSpPr>
          <p:nvPr>
            <p:ph type="body" idx="3"/>
          </p:nvPr>
        </p:nvSpPr>
        <p:spPr>
          <a:xfrm>
            <a:off x="508397" y="2723685"/>
            <a:ext cx="2203800" cy="1736700"/>
          </a:xfrm>
          <a:prstGeom prst="rect">
            <a:avLst/>
          </a:prstGeom>
          <a:noFill/>
          <a:ln>
            <a:noFill/>
          </a:ln>
        </p:spPr>
        <p:txBody>
          <a:bodyPr spcFirstLastPara="1" wrap="square" lIns="91425" tIns="45700" rIns="91425" bIns="45700" anchor="t" anchorCtr="0">
            <a:noAutofit/>
          </a:bodyPr>
          <a:lstStyle>
            <a:lvl1pPr marL="457200" lvl="0" indent="-284480" algn="l">
              <a:lnSpc>
                <a:spcPct val="100000"/>
              </a:lnSpc>
              <a:spcBef>
                <a:spcPts val="450"/>
              </a:spcBef>
              <a:spcAft>
                <a:spcPts val="0"/>
              </a:spcAft>
              <a:buClr>
                <a:srgbClr val="BFBFBF"/>
              </a:buClr>
              <a:buSzPts val="880"/>
              <a:buChar char="•"/>
              <a:defRPr sz="1100" b="0" i="0">
                <a:solidFill>
                  <a:srgbClr val="7F7F7F"/>
                </a:solidFill>
                <a:latin typeface="Roboto"/>
                <a:ea typeface="Roboto"/>
                <a:cs typeface="Roboto"/>
                <a:sym typeface="Roboto"/>
              </a:defRPr>
            </a:lvl1pPr>
            <a:lvl2pPr marL="914400" lvl="1" indent="-284480" algn="l">
              <a:lnSpc>
                <a:spcPct val="100000"/>
              </a:lnSpc>
              <a:spcBef>
                <a:spcPts val="375"/>
              </a:spcBef>
              <a:spcAft>
                <a:spcPts val="0"/>
              </a:spcAft>
              <a:buClr>
                <a:srgbClr val="BFBFBF"/>
              </a:buClr>
              <a:buSzPts val="880"/>
              <a:buChar char="–"/>
              <a:defRPr sz="1100" b="0" i="0">
                <a:solidFill>
                  <a:srgbClr val="7F7F7F"/>
                </a:solidFill>
                <a:latin typeface="Roboto"/>
                <a:ea typeface="Roboto"/>
                <a:cs typeface="Roboto"/>
                <a:sym typeface="Roboto"/>
              </a:defRPr>
            </a:lvl2pPr>
            <a:lvl3pPr marL="1371600" lvl="2" indent="-284480" algn="l">
              <a:lnSpc>
                <a:spcPct val="100000"/>
              </a:lnSpc>
              <a:spcBef>
                <a:spcPts val="300"/>
              </a:spcBef>
              <a:spcAft>
                <a:spcPts val="0"/>
              </a:spcAft>
              <a:buClr>
                <a:srgbClr val="BFBFBF"/>
              </a:buClr>
              <a:buSzPts val="880"/>
              <a:buChar char="•"/>
              <a:defRPr sz="1100" b="0" i="0">
                <a:solidFill>
                  <a:srgbClr val="7F7F7F"/>
                </a:solidFill>
                <a:latin typeface="Roboto"/>
                <a:ea typeface="Roboto"/>
                <a:cs typeface="Roboto"/>
                <a:sym typeface="Roboto"/>
              </a:defRPr>
            </a:lvl3pPr>
            <a:lvl4pPr marL="1828800" lvl="3" indent="-289560" algn="l">
              <a:lnSpc>
                <a:spcPct val="100000"/>
              </a:lnSpc>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4pPr>
            <a:lvl5pPr marL="2286000" lvl="4" indent="-289560" algn="l">
              <a:lnSpc>
                <a:spcPct val="100000"/>
              </a:lnSpc>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300" name="Google Shape;300;gad895ab85b_0_1152"/>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pic>
        <p:nvPicPr>
          <p:cNvPr id="301" name="Google Shape;301;gad895ab85b_0_1152"/>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302" name="Google Shape;302;gad895ab85b_0_1152"/>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cxnSp>
        <p:nvCxnSpPr>
          <p:cNvPr id="303" name="Google Shape;303;gad895ab85b_0_1152"/>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
        <p:nvSpPr>
          <p:cNvPr id="304" name="Google Shape;304;gad895ab85b_0_1152"/>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305" name="Google Shape;305;gad895ab85b_0_115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39706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Statement &amp; Quotes">
  <p:cSld name="Statement &amp; Quotes">
    <p:spTree>
      <p:nvGrpSpPr>
        <p:cNvPr id="1" name="Shape 306"/>
        <p:cNvGrpSpPr/>
        <p:nvPr/>
      </p:nvGrpSpPr>
      <p:grpSpPr>
        <a:xfrm>
          <a:off x="0" y="0"/>
          <a:ext cx="0" cy="0"/>
          <a:chOff x="0" y="0"/>
          <a:chExt cx="0" cy="0"/>
        </a:xfrm>
      </p:grpSpPr>
      <p:pic>
        <p:nvPicPr>
          <p:cNvPr id="307" name="Google Shape;307;gad895ab85b_0_1164"/>
          <p:cNvPicPr preferRelativeResize="0"/>
          <p:nvPr/>
        </p:nvPicPr>
        <p:blipFill rotWithShape="1">
          <a:blip r:embed="rId2">
            <a:alphaModFix amt="56000"/>
          </a:blip>
          <a:srcRect/>
          <a:stretch/>
        </p:blipFill>
        <p:spPr>
          <a:xfrm>
            <a:off x="0" y="0"/>
            <a:ext cx="9144000" cy="5143501"/>
          </a:xfrm>
          <a:prstGeom prst="rect">
            <a:avLst/>
          </a:prstGeom>
          <a:noFill/>
          <a:ln>
            <a:noFill/>
          </a:ln>
        </p:spPr>
      </p:pic>
      <p:pic>
        <p:nvPicPr>
          <p:cNvPr id="308" name="Google Shape;308;gad895ab85b_0_1164"/>
          <p:cNvPicPr preferRelativeResize="0"/>
          <p:nvPr/>
        </p:nvPicPr>
        <p:blipFill rotWithShape="1">
          <a:blip r:embed="rId3">
            <a:alphaModFix/>
          </a:blip>
          <a:srcRect/>
          <a:stretch/>
        </p:blipFill>
        <p:spPr>
          <a:xfrm>
            <a:off x="0" y="4640580"/>
            <a:ext cx="6907194" cy="502920"/>
          </a:xfrm>
          <a:prstGeom prst="rect">
            <a:avLst/>
          </a:prstGeom>
          <a:noFill/>
          <a:ln>
            <a:noFill/>
          </a:ln>
        </p:spPr>
      </p:pic>
      <p:sp>
        <p:nvSpPr>
          <p:cNvPr id="309" name="Google Shape;309;gad895ab85b_0_116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310" name="Google Shape;310;gad895ab85b_0_1164"/>
          <p:cNvSpPr txBox="1">
            <a:spLocks noGrp="1"/>
          </p:cNvSpPr>
          <p:nvPr>
            <p:ph type="body" idx="1"/>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dk1"/>
                </a:solidFill>
                <a:latin typeface="Lato"/>
                <a:ea typeface="Lato"/>
                <a:cs typeface="Lato"/>
                <a:sym typeface="Lato"/>
              </a:defRPr>
            </a:lvl1pPr>
            <a:lvl2pPr marL="914400" lvl="1" indent="-317500" algn="l">
              <a:lnSpc>
                <a:spcPct val="100000"/>
              </a:lnSpc>
              <a:spcBef>
                <a:spcPts val="375"/>
              </a:spcBef>
              <a:spcAft>
                <a:spcPts val="0"/>
              </a:spcAft>
              <a:buSzPts val="1400"/>
              <a:buChar char="–"/>
              <a:defRPr/>
            </a:lvl2pPr>
            <a:lvl3pPr marL="1371600" lvl="2" indent="-317500" algn="l">
              <a:lnSpc>
                <a:spcPct val="100000"/>
              </a:lnSpc>
              <a:spcBef>
                <a:spcPts val="300"/>
              </a:spcBef>
              <a:spcAft>
                <a:spcPts val="0"/>
              </a:spcAft>
              <a:buSzPts val="1400"/>
              <a:buFont typeface="Roboto"/>
              <a:buChar char="•"/>
              <a:defRPr/>
            </a:lvl3pPr>
            <a:lvl4pPr marL="1828800" lvl="3" indent="-317500" algn="l">
              <a:lnSpc>
                <a:spcPct val="100000"/>
              </a:lnSpc>
              <a:spcBef>
                <a:spcPts val="300"/>
              </a:spcBef>
              <a:spcAft>
                <a:spcPts val="0"/>
              </a:spcAft>
              <a:buSzPts val="1400"/>
              <a:buChar char="–"/>
              <a:defRPr/>
            </a:lvl4pPr>
            <a:lvl5pPr marL="2286000" lvl="4" indent="-317500" algn="l">
              <a:lnSpc>
                <a:spcPct val="100000"/>
              </a:lnSpc>
              <a:spcBef>
                <a:spcPts val="300"/>
              </a:spcBef>
              <a:spcAft>
                <a:spcPts val="0"/>
              </a:spcAft>
              <a:buSzPts val="1400"/>
              <a:buFont typeface="Roboto"/>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1" name="Google Shape;311;gad895ab85b_0_1164"/>
          <p:cNvSpPr txBox="1">
            <a:spLocks noGrp="1"/>
          </p:cNvSpPr>
          <p:nvPr>
            <p:ph type="body" idx="2"/>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a:lnSpc>
                <a:spcPct val="100000"/>
              </a:lnSpc>
              <a:spcBef>
                <a:spcPts val="450"/>
              </a:spcBef>
              <a:spcAft>
                <a:spcPts val="0"/>
              </a:spcAft>
              <a:buSzPts val="1440"/>
              <a:buNone/>
              <a:defRPr sz="1800" b="0" i="0">
                <a:solidFill>
                  <a:srgbClr val="A5A5A5"/>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2" name="Google Shape;312;gad895ab85b_0_116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313" name="Google Shape;313;gad895ab85b_0_116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03560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314"/>
        <p:cNvGrpSpPr/>
        <p:nvPr/>
      </p:nvGrpSpPr>
      <p:grpSpPr>
        <a:xfrm>
          <a:off x="0" y="0"/>
          <a:ext cx="0" cy="0"/>
          <a:chOff x="0" y="0"/>
          <a:chExt cx="0" cy="0"/>
        </a:xfrm>
      </p:grpSpPr>
      <p:pic>
        <p:nvPicPr>
          <p:cNvPr id="315" name="Google Shape;315;gad895ab85b_0_1172"/>
          <p:cNvPicPr preferRelativeResize="0"/>
          <p:nvPr/>
        </p:nvPicPr>
        <p:blipFill rotWithShape="1">
          <a:blip r:embed="rId2">
            <a:alphaModFix/>
          </a:blip>
          <a:srcRect/>
          <a:stretch/>
        </p:blipFill>
        <p:spPr>
          <a:xfrm>
            <a:off x="0" y="0"/>
            <a:ext cx="9152138" cy="5143500"/>
          </a:xfrm>
          <a:prstGeom prst="rect">
            <a:avLst/>
          </a:prstGeom>
          <a:noFill/>
          <a:ln>
            <a:noFill/>
          </a:ln>
        </p:spPr>
      </p:pic>
      <p:sp>
        <p:nvSpPr>
          <p:cNvPr id="316" name="Google Shape;316;gad895ab85b_0_1172"/>
          <p:cNvSpPr txBox="1">
            <a:spLocks noGrp="1"/>
          </p:cNvSpPr>
          <p:nvPr>
            <p:ph type="body" idx="1"/>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a:lnSpc>
                <a:spcPct val="100000"/>
              </a:lnSpc>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7" name="Google Shape;317;gad895ab85b_0_1172"/>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318" name="Google Shape;318;gad895ab85b_0_1172"/>
          <p:cNvPicPr preferRelativeResize="0"/>
          <p:nvPr/>
        </p:nvPicPr>
        <p:blipFill rotWithShape="1">
          <a:blip r:embed="rId3">
            <a:alphaModFix/>
          </a:blip>
          <a:srcRect/>
          <a:stretch/>
        </p:blipFill>
        <p:spPr>
          <a:xfrm>
            <a:off x="0" y="4640580"/>
            <a:ext cx="6907200" cy="502920"/>
          </a:xfrm>
          <a:prstGeom prst="rect">
            <a:avLst/>
          </a:prstGeom>
          <a:noFill/>
          <a:ln>
            <a:noFill/>
          </a:ln>
        </p:spPr>
      </p:pic>
      <p:sp>
        <p:nvSpPr>
          <p:cNvPr id="319" name="Google Shape;319;gad895ab85b_0_1172"/>
          <p:cNvSpPr txBox="1">
            <a:spLocks noGrp="1"/>
          </p:cNvSpPr>
          <p:nvPr>
            <p:ph type="body" idx="2"/>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a:lnSpc>
                <a:spcPct val="100000"/>
              </a:lnSpc>
              <a:spcBef>
                <a:spcPts val="375"/>
              </a:spcBef>
              <a:spcAft>
                <a:spcPts val="0"/>
              </a:spcAft>
              <a:buSzPts val="1440"/>
              <a:buChar char="–"/>
              <a:defRPr/>
            </a:lvl2pPr>
            <a:lvl3pPr marL="1371600" lvl="2" indent="-320039" algn="l">
              <a:lnSpc>
                <a:spcPct val="100000"/>
              </a:lnSpc>
              <a:spcBef>
                <a:spcPts val="300"/>
              </a:spcBef>
              <a:spcAft>
                <a:spcPts val="0"/>
              </a:spcAft>
              <a:buSzPts val="1440"/>
              <a:buChar char="•"/>
              <a:defRPr/>
            </a:lvl3pPr>
            <a:lvl4pPr marL="1828800" lvl="3" indent="-320039" algn="l">
              <a:lnSpc>
                <a:spcPct val="100000"/>
              </a:lnSpc>
              <a:spcBef>
                <a:spcPts val="300"/>
              </a:spcBef>
              <a:spcAft>
                <a:spcPts val="0"/>
              </a:spcAft>
              <a:buSzPts val="1440"/>
              <a:buChar char="–"/>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0" name="Google Shape;320;gad895ab85b_0_1172"/>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321" name="Google Shape;321;gad895ab85b_0_117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06377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322"/>
        <p:cNvGrpSpPr/>
        <p:nvPr/>
      </p:nvGrpSpPr>
      <p:grpSpPr>
        <a:xfrm>
          <a:off x="0" y="0"/>
          <a:ext cx="0" cy="0"/>
          <a:chOff x="0" y="0"/>
          <a:chExt cx="0" cy="0"/>
        </a:xfrm>
      </p:grpSpPr>
      <p:sp>
        <p:nvSpPr>
          <p:cNvPr id="323" name="Google Shape;323;gad895ab85b_0_1180"/>
          <p:cNvSpPr/>
          <p:nvPr/>
        </p:nvSpPr>
        <p:spPr>
          <a:xfrm>
            <a:off x="3821345" y="2480310"/>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77940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Data Lines (ORANGE)">
  <p:cSld name="Data Lines (ORANGE)">
    <p:bg>
      <p:bgPr>
        <a:solidFill>
          <a:schemeClr val="accent1"/>
        </a:solidFill>
        <a:effectLst/>
      </p:bgPr>
    </p:bg>
    <p:spTree>
      <p:nvGrpSpPr>
        <p:cNvPr id="1" name="Shape 324"/>
        <p:cNvGrpSpPr/>
        <p:nvPr/>
      </p:nvGrpSpPr>
      <p:grpSpPr>
        <a:xfrm>
          <a:off x="0" y="0"/>
          <a:ext cx="0" cy="0"/>
          <a:chOff x="0" y="0"/>
          <a:chExt cx="0" cy="0"/>
        </a:xfrm>
      </p:grpSpPr>
      <p:sp>
        <p:nvSpPr>
          <p:cNvPr id="325" name="Google Shape;325;gad895ab85b_0_1191"/>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326" name="Google Shape;326;gad895ab85b_0_1191"/>
          <p:cNvPicPr preferRelativeResize="0"/>
          <p:nvPr/>
        </p:nvPicPr>
        <p:blipFill rotWithShape="1">
          <a:blip r:embed="rId2">
            <a:alphaModFix/>
          </a:blip>
          <a:srcRect/>
          <a:stretch/>
        </p:blipFill>
        <p:spPr>
          <a:xfrm>
            <a:off x="0" y="0"/>
            <a:ext cx="9132725" cy="5143498"/>
          </a:xfrm>
          <a:prstGeom prst="rect">
            <a:avLst/>
          </a:prstGeom>
          <a:noFill/>
          <a:ln>
            <a:noFill/>
          </a:ln>
        </p:spPr>
      </p:pic>
      <p:pic>
        <p:nvPicPr>
          <p:cNvPr id="327" name="Google Shape;327;gad895ab85b_0_1191"/>
          <p:cNvPicPr preferRelativeResize="0"/>
          <p:nvPr/>
        </p:nvPicPr>
        <p:blipFill rotWithShape="1">
          <a:blip r:embed="rId3">
            <a:alphaModFix/>
          </a:blip>
          <a:srcRect/>
          <a:stretch/>
        </p:blipFill>
        <p:spPr>
          <a:xfrm>
            <a:off x="0" y="4640580"/>
            <a:ext cx="6907194" cy="502920"/>
          </a:xfrm>
          <a:prstGeom prst="rect">
            <a:avLst/>
          </a:prstGeom>
          <a:noFill/>
          <a:ln>
            <a:noFill/>
          </a:ln>
        </p:spPr>
      </p:pic>
      <p:sp>
        <p:nvSpPr>
          <p:cNvPr id="328" name="Google Shape;328;gad895ab85b_0_119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 2019 Cloudera, Inc. All rights reserved.</a:t>
            </a:r>
            <a:endParaRPr sz="1400" b="0" i="0" u="none" strike="noStrike" cap="none">
              <a:solidFill>
                <a:schemeClr val="lt1"/>
              </a:solidFill>
              <a:latin typeface="Arial"/>
              <a:ea typeface="Arial"/>
              <a:cs typeface="Arial"/>
              <a:sym typeface="Arial"/>
            </a:endParaRPr>
          </a:p>
        </p:txBody>
      </p:sp>
      <p:sp>
        <p:nvSpPr>
          <p:cNvPr id="329" name="Google Shape;329;gad895ab85b_0_119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lt1"/>
                </a:solidFill>
                <a:latin typeface="Roboto"/>
                <a:ea typeface="Roboto"/>
                <a:cs typeface="Roboto"/>
                <a:sym typeface="Roboto"/>
              </a:rPr>
              <a:t>‹#›</a:t>
            </a:fld>
            <a:endParaRPr sz="60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214985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Data Lines (BLUE)">
  <p:cSld name="Data Lines (BLUE)">
    <p:bg>
      <p:bgPr>
        <a:solidFill>
          <a:schemeClr val="accent3"/>
        </a:solidFill>
        <a:effectLst/>
      </p:bgPr>
    </p:bg>
    <p:spTree>
      <p:nvGrpSpPr>
        <p:cNvPr id="1" name="Shape 330"/>
        <p:cNvGrpSpPr/>
        <p:nvPr/>
      </p:nvGrpSpPr>
      <p:grpSpPr>
        <a:xfrm>
          <a:off x="0" y="0"/>
          <a:ext cx="0" cy="0"/>
          <a:chOff x="0" y="0"/>
          <a:chExt cx="0" cy="0"/>
        </a:xfrm>
      </p:grpSpPr>
      <p:pic>
        <p:nvPicPr>
          <p:cNvPr id="331" name="Google Shape;331;gad895ab85b_0_1197"/>
          <p:cNvPicPr preferRelativeResize="0"/>
          <p:nvPr/>
        </p:nvPicPr>
        <p:blipFill rotWithShape="1">
          <a:blip r:embed="rId2">
            <a:alphaModFix/>
          </a:blip>
          <a:srcRect/>
          <a:stretch/>
        </p:blipFill>
        <p:spPr>
          <a:xfrm>
            <a:off x="0" y="0"/>
            <a:ext cx="9132725" cy="5143498"/>
          </a:xfrm>
          <a:prstGeom prst="rect">
            <a:avLst/>
          </a:prstGeom>
          <a:noFill/>
          <a:ln>
            <a:noFill/>
          </a:ln>
        </p:spPr>
      </p:pic>
      <p:pic>
        <p:nvPicPr>
          <p:cNvPr id="332" name="Google Shape;332;gad895ab85b_0_1197"/>
          <p:cNvPicPr preferRelativeResize="0"/>
          <p:nvPr/>
        </p:nvPicPr>
        <p:blipFill rotWithShape="1">
          <a:blip r:embed="rId3">
            <a:alphaModFix/>
          </a:blip>
          <a:srcRect/>
          <a:stretch/>
        </p:blipFill>
        <p:spPr>
          <a:xfrm>
            <a:off x="0" y="4640580"/>
            <a:ext cx="6907194" cy="502920"/>
          </a:xfrm>
          <a:prstGeom prst="rect">
            <a:avLst/>
          </a:prstGeom>
          <a:noFill/>
          <a:ln>
            <a:noFill/>
          </a:ln>
        </p:spPr>
      </p:pic>
      <p:sp>
        <p:nvSpPr>
          <p:cNvPr id="333" name="Google Shape;333;gad895ab85b_0_1197"/>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334" name="Google Shape;334;gad895ab85b_0_1197"/>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 2019 Cloudera, Inc. All rights reserved.</a:t>
            </a:r>
            <a:endParaRPr sz="1400" b="0" i="0" u="none" strike="noStrike" cap="none">
              <a:solidFill>
                <a:schemeClr val="lt1"/>
              </a:solidFill>
              <a:latin typeface="Arial"/>
              <a:ea typeface="Arial"/>
              <a:cs typeface="Arial"/>
              <a:sym typeface="Arial"/>
            </a:endParaRPr>
          </a:p>
        </p:txBody>
      </p:sp>
      <p:sp>
        <p:nvSpPr>
          <p:cNvPr id="335" name="Google Shape;335;gad895ab85b_0_119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lt1"/>
                </a:solidFill>
                <a:latin typeface="Roboto"/>
                <a:ea typeface="Roboto"/>
                <a:cs typeface="Roboto"/>
                <a:sym typeface="Roboto"/>
              </a:rPr>
              <a:t>‹#›</a:t>
            </a:fld>
            <a:endParaRPr sz="60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1339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Data Lines (MINT)">
  <p:cSld name="Data Lines (MINT)">
    <p:bg>
      <p:bgPr>
        <a:solidFill>
          <a:schemeClr val="accent2"/>
        </a:solidFill>
        <a:effectLst/>
      </p:bgPr>
    </p:bg>
    <p:spTree>
      <p:nvGrpSpPr>
        <p:cNvPr id="1" name="Shape 336"/>
        <p:cNvGrpSpPr/>
        <p:nvPr/>
      </p:nvGrpSpPr>
      <p:grpSpPr>
        <a:xfrm>
          <a:off x="0" y="0"/>
          <a:ext cx="0" cy="0"/>
          <a:chOff x="0" y="0"/>
          <a:chExt cx="0" cy="0"/>
        </a:xfrm>
      </p:grpSpPr>
      <p:pic>
        <p:nvPicPr>
          <p:cNvPr id="337" name="Google Shape;337;gad895ab85b_0_1203"/>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338" name="Google Shape;338;gad895ab85b_0_120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339" name="Google Shape;339;gad895ab85b_0_1203"/>
          <p:cNvPicPr preferRelativeResize="0"/>
          <p:nvPr/>
        </p:nvPicPr>
        <p:blipFill rotWithShape="1">
          <a:blip r:embed="rId3">
            <a:alphaModFix/>
          </a:blip>
          <a:srcRect/>
          <a:stretch/>
        </p:blipFill>
        <p:spPr>
          <a:xfrm>
            <a:off x="0" y="1"/>
            <a:ext cx="9132725" cy="5143498"/>
          </a:xfrm>
          <a:prstGeom prst="rect">
            <a:avLst/>
          </a:prstGeom>
          <a:noFill/>
          <a:ln>
            <a:noFill/>
          </a:ln>
        </p:spPr>
      </p:pic>
      <p:sp>
        <p:nvSpPr>
          <p:cNvPr id="340" name="Google Shape;340;gad895ab85b_0_120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 2019 Cloudera, Inc. All rights reserved.</a:t>
            </a:r>
            <a:endParaRPr sz="1400" b="0" i="0" u="none" strike="noStrike" cap="none">
              <a:solidFill>
                <a:schemeClr val="lt1"/>
              </a:solidFill>
              <a:latin typeface="Arial"/>
              <a:ea typeface="Arial"/>
              <a:cs typeface="Arial"/>
              <a:sym typeface="Arial"/>
            </a:endParaRPr>
          </a:p>
        </p:txBody>
      </p:sp>
      <p:sp>
        <p:nvSpPr>
          <p:cNvPr id="341" name="Google Shape;341;gad895ab85b_0_120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lt1"/>
                </a:solidFill>
                <a:latin typeface="Roboto"/>
                <a:ea typeface="Roboto"/>
                <a:cs typeface="Roboto"/>
                <a:sym typeface="Roboto"/>
              </a:rPr>
              <a:t>‹#›</a:t>
            </a:fld>
            <a:endParaRPr sz="60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124336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173"/>
        <p:cNvGrpSpPr/>
        <p:nvPr/>
      </p:nvGrpSpPr>
      <p:grpSpPr>
        <a:xfrm>
          <a:off x="0" y="0"/>
          <a:ext cx="0" cy="0"/>
          <a:chOff x="0" y="0"/>
          <a:chExt cx="0" cy="0"/>
        </a:xfrm>
      </p:grpSpPr>
      <p:sp>
        <p:nvSpPr>
          <p:cNvPr id="174" name="Google Shape;174;p27"/>
          <p:cNvSpPr/>
          <p:nvPr/>
        </p:nvSpPr>
        <p:spPr>
          <a:xfrm>
            <a:off x="419100" y="640080"/>
            <a:ext cx="2377440" cy="1325130"/>
          </a:xfrm>
          <a:prstGeom prst="rect">
            <a:avLst/>
          </a:prstGeom>
          <a:solidFill>
            <a:srgbClr val="3A464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75" name="Google Shape;175;p27"/>
          <p:cNvSpPr txBox="1">
            <a:spLocks noGrp="1"/>
          </p:cNvSpPr>
          <p:nvPr>
            <p:ph type="title"/>
          </p:nvPr>
        </p:nvSpPr>
        <p:spPr>
          <a:xfrm>
            <a:off x="502920" y="731520"/>
            <a:ext cx="219456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6" name="Google Shape;176;p27"/>
          <p:cNvSpPr txBox="1">
            <a:spLocks noGrp="1"/>
          </p:cNvSpPr>
          <p:nvPr>
            <p:ph type="body" idx="1"/>
          </p:nvPr>
        </p:nvSpPr>
        <p:spPr>
          <a:xfrm>
            <a:off x="419100" y="2103120"/>
            <a:ext cx="2377440" cy="237744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2pPr>
            <a:lvl3pPr marL="1371600" lvl="2"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4pPr>
            <a:lvl5pPr marL="2286000" lvl="4"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7" name="Google Shape;177;p27"/>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78" name="Google Shape;178;p27"/>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79" name="Google Shape;179;p27"/>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cxnSp>
        <p:nvCxnSpPr>
          <p:cNvPr id="180" name="Google Shape;180;p27"/>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sp>
        <p:nvSpPr>
          <p:cNvPr id="181" name="Google Shape;181;p27"/>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182" name="Google Shape;182;p2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spTree>
      <p:nvGrpSpPr>
        <p:cNvPr id="1" name="Shape 342"/>
        <p:cNvGrpSpPr/>
        <p:nvPr/>
      </p:nvGrpSpPr>
      <p:grpSpPr>
        <a:xfrm>
          <a:off x="0" y="0"/>
          <a:ext cx="0" cy="0"/>
          <a:chOff x="0" y="0"/>
          <a:chExt cx="0" cy="0"/>
        </a:xfrm>
      </p:grpSpPr>
    </p:spTree>
    <p:extLst>
      <p:ext uri="{BB962C8B-B14F-4D97-AF65-F5344CB8AC3E}">
        <p14:creationId xmlns:p14="http://schemas.microsoft.com/office/powerpoint/2010/main" val="109240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343"/>
        <p:cNvGrpSpPr/>
        <p:nvPr/>
      </p:nvGrpSpPr>
      <p:grpSpPr>
        <a:xfrm>
          <a:off x="0" y="0"/>
          <a:ext cx="0" cy="0"/>
          <a:chOff x="0" y="0"/>
          <a:chExt cx="0" cy="0"/>
        </a:xfrm>
      </p:grpSpPr>
    </p:spTree>
    <p:extLst>
      <p:ext uri="{BB962C8B-B14F-4D97-AF65-F5344CB8AC3E}">
        <p14:creationId xmlns:p14="http://schemas.microsoft.com/office/powerpoint/2010/main" val="148027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orner Big Data Lines">
  <p:cSld name="Corner Big Data Lines">
    <p:spTree>
      <p:nvGrpSpPr>
        <p:cNvPr id="1" name="Shape 344"/>
        <p:cNvGrpSpPr/>
        <p:nvPr/>
      </p:nvGrpSpPr>
      <p:grpSpPr>
        <a:xfrm>
          <a:off x="0" y="0"/>
          <a:ext cx="0" cy="0"/>
          <a:chOff x="0" y="0"/>
          <a:chExt cx="0" cy="0"/>
        </a:xfrm>
      </p:grpSpPr>
      <p:sp>
        <p:nvSpPr>
          <p:cNvPr id="345" name="Google Shape;345;gad895ab85b_0_1217"/>
          <p:cNvSpPr/>
          <p:nvPr/>
        </p:nvSpPr>
        <p:spPr>
          <a:xfrm>
            <a:off x="3984812" y="2100263"/>
            <a:ext cx="4396800" cy="3043200"/>
          </a:xfrm>
          <a:prstGeom prst="parallelogram">
            <a:avLst>
              <a:gd name="adj" fmla="val 100155"/>
            </a:avLst>
          </a:pr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46" name="Google Shape;346;gad895ab85b_0_1217"/>
          <p:cNvSpPr/>
          <p:nvPr/>
        </p:nvSpPr>
        <p:spPr>
          <a:xfrm>
            <a:off x="2560216" y="0"/>
            <a:ext cx="6583800"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47" name="Google Shape;347;gad895ab85b_0_1217"/>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48" name="Google Shape;348;gad895ab85b_0_1217"/>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49" name="Google Shape;349;gad895ab85b_0_1217"/>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86079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500"/>
                                        <p:tgtEl>
                                          <p:spTgt spid="346"/>
                                        </p:tgtEl>
                                      </p:cBhvr>
                                    </p:animEffect>
                                  </p:childTnLst>
                                </p:cTn>
                              </p:par>
                              <p:par>
                                <p:cTn id="8" presetID="10" presetClass="entr" presetSubtype="0" fill="hold" nodeType="withEffect">
                                  <p:stCondLst>
                                    <p:cond delay="100"/>
                                  </p:stCondLst>
                                  <p:childTnLst>
                                    <p:set>
                                      <p:cBhvr>
                                        <p:cTn id="9" dur="1" fill="hold">
                                          <p:stCondLst>
                                            <p:cond delay="0"/>
                                          </p:stCondLst>
                                        </p:cTn>
                                        <p:tgtEl>
                                          <p:spTgt spid="345"/>
                                        </p:tgtEl>
                                        <p:attrNameLst>
                                          <p:attrName>style.visibility</p:attrName>
                                        </p:attrNameLst>
                                      </p:cBhvr>
                                      <p:to>
                                        <p:strVal val="visible"/>
                                      </p:to>
                                    </p:set>
                                    <p:animEffect transition="in" filter="fade">
                                      <p:cBhvr>
                                        <p:cTn id="10" dur="400"/>
                                        <p:tgtEl>
                                          <p:spTgt spid="345"/>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gtEl>
                                        <p:attrNameLst>
                                          <p:attrName>style.visibility</p:attrName>
                                        </p:attrNameLst>
                                      </p:cBhvr>
                                      <p:to>
                                        <p:strVal val="visible"/>
                                      </p:to>
                                    </p:set>
                                    <p:animEffect transition="in" filter="fade">
                                      <p:cBhvr>
                                        <p:cTn id="13" dur="500"/>
                                        <p:tgtEl>
                                          <p:spTgt spid="347"/>
                                        </p:tgtEl>
                                      </p:cBhvr>
                                    </p:animEffect>
                                  </p:childTnLst>
                                </p:cTn>
                              </p:par>
                              <p:par>
                                <p:cTn id="14" presetID="10" presetClass="entr" presetSubtype="0" fill="hold" nodeType="withEffect">
                                  <p:stCondLst>
                                    <p:cond delay="0"/>
                                  </p:stCondLst>
                                  <p:childTnLst>
                                    <p:set>
                                      <p:cBhvr>
                                        <p:cTn id="15" dur="1" fill="hold">
                                          <p:stCondLst>
                                            <p:cond delay="0"/>
                                          </p:stCondLst>
                                        </p:cTn>
                                        <p:tgtEl>
                                          <p:spTgt spid="348"/>
                                        </p:tgtEl>
                                        <p:attrNameLst>
                                          <p:attrName>style.visibility</p:attrName>
                                        </p:attrNameLst>
                                      </p:cBhvr>
                                      <p:to>
                                        <p:strVal val="visible"/>
                                      </p:to>
                                    </p:set>
                                    <p:animEffect transition="in" filter="fade">
                                      <p:cBhvr>
                                        <p:cTn id="16" dur="500"/>
                                        <p:tgtEl>
                                          <p:spTgt spid="348"/>
                                        </p:tgtEl>
                                      </p:cBhvr>
                                    </p:animEffect>
                                  </p:childTnLst>
                                </p:cTn>
                              </p:par>
                              <p:par>
                                <p:cTn id="17" presetID="10" presetClass="entr" presetSubtype="0" fill="hold" nodeType="withEffect">
                                  <p:stCondLst>
                                    <p:cond delay="0"/>
                                  </p:stCondLst>
                                  <p:childTnLst>
                                    <p:set>
                                      <p:cBhvr>
                                        <p:cTn id="18" dur="1" fill="hold">
                                          <p:stCondLst>
                                            <p:cond delay="0"/>
                                          </p:stCondLst>
                                        </p:cTn>
                                        <p:tgtEl>
                                          <p:spTgt spid="349"/>
                                        </p:tgtEl>
                                        <p:attrNameLst>
                                          <p:attrName>style.visibility</p:attrName>
                                        </p:attrNameLst>
                                      </p:cBhvr>
                                      <p:to>
                                        <p:strVal val="visible"/>
                                      </p:to>
                                    </p:set>
                                    <p:animEffect transition="in" filter="fade">
                                      <p:cBhvr>
                                        <p:cTn id="19"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350"/>
        <p:cNvGrpSpPr/>
        <p:nvPr/>
      </p:nvGrpSpPr>
      <p:grpSpPr>
        <a:xfrm>
          <a:off x="0" y="0"/>
          <a:ext cx="0" cy="0"/>
          <a:chOff x="0" y="0"/>
          <a:chExt cx="0" cy="0"/>
        </a:xfrm>
      </p:grpSpPr>
    </p:spTree>
    <p:extLst>
      <p:ext uri="{BB962C8B-B14F-4D97-AF65-F5344CB8AC3E}">
        <p14:creationId xmlns:p14="http://schemas.microsoft.com/office/powerpoint/2010/main" val="108263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4 Columns 1">
  <p:cSld name="4 Columns 1">
    <p:spTree>
      <p:nvGrpSpPr>
        <p:cNvPr id="1" name="Shape 351"/>
        <p:cNvGrpSpPr/>
        <p:nvPr/>
      </p:nvGrpSpPr>
      <p:grpSpPr>
        <a:xfrm>
          <a:off x="0" y="0"/>
          <a:ext cx="0" cy="0"/>
          <a:chOff x="0" y="0"/>
          <a:chExt cx="0" cy="0"/>
        </a:xfrm>
      </p:grpSpPr>
      <p:sp>
        <p:nvSpPr>
          <p:cNvPr id="352" name="Google Shape;352;gad895ab85b_0_1224"/>
          <p:cNvSpPr txBox="1">
            <a:spLocks noGrp="1"/>
          </p:cNvSpPr>
          <p:nvPr>
            <p:ph type="title"/>
          </p:nvPr>
        </p:nvSpPr>
        <p:spPr>
          <a:xfrm>
            <a:off x="419100" y="457200"/>
            <a:ext cx="8305800" cy="420600"/>
          </a:xfrm>
          <a:prstGeom prst="rect">
            <a:avLst/>
          </a:prstGeom>
          <a:noFill/>
          <a:ln>
            <a:noFill/>
          </a:ln>
        </p:spPr>
        <p:txBody>
          <a:bodyPr spcFirstLastPara="1" wrap="square" lIns="0" tIns="91425" rIns="0" bIns="0"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3" name="Google Shape;353;gad895ab85b_0_1224"/>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a:lnSpc>
                <a:spcPct val="100000"/>
              </a:lnSpc>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4" name="Google Shape;354;gad895ab85b_0_1224"/>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5" name="Google Shape;355;gad895ab85b_0_1224"/>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6" name="Google Shape;356;gad895ab85b_0_1224"/>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7" name="Google Shape;357;gad895ab85b_0_1224"/>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358" name="Google Shape;358;gad895ab85b_0_1224"/>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359" name="Google Shape;359;gad895ab85b_0_122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13"/>
              <a:buFont typeface="Roboto"/>
              <a:buNone/>
            </a:pPr>
            <a:endParaRPr sz="1013" b="0" i="0" u="none" strike="noStrike" cap="none">
              <a:solidFill>
                <a:schemeClr val="dk1"/>
              </a:solidFill>
              <a:latin typeface="Roboto"/>
              <a:ea typeface="Roboto"/>
              <a:cs typeface="Roboto"/>
              <a:sym typeface="Roboto"/>
            </a:endParaRPr>
          </a:p>
        </p:txBody>
      </p:sp>
      <p:cxnSp>
        <p:nvCxnSpPr>
          <p:cNvPr id="360" name="Google Shape;360;gad895ab85b_0_1224"/>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361" name="Google Shape;361;gad895ab85b_0_122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600"/>
              <a:buFont typeface="Roboto"/>
              <a:buNone/>
            </a:pPr>
            <a:r>
              <a:rPr lang="en" sz="600" b="0" i="0" u="none" strike="noStrike" cap="none">
                <a:solidFill>
                  <a:srgbClr val="A5A5A5"/>
                </a:solidFill>
                <a:latin typeface="Roboto"/>
                <a:ea typeface="Roboto"/>
                <a:cs typeface="Roboto"/>
                <a:sym typeface="Roboto"/>
              </a:rPr>
              <a:t>© 2019 Cloudera, Inc. All rights reserved.</a:t>
            </a:r>
            <a:endParaRPr sz="1013" b="0" i="0" u="none" strike="noStrike" cap="none">
              <a:solidFill>
                <a:schemeClr val="dk1"/>
              </a:solidFill>
              <a:latin typeface="Roboto"/>
              <a:ea typeface="Roboto"/>
              <a:cs typeface="Roboto"/>
              <a:sym typeface="Roboto"/>
            </a:endParaRPr>
          </a:p>
        </p:txBody>
      </p:sp>
      <p:sp>
        <p:nvSpPr>
          <p:cNvPr id="362" name="Google Shape;362;gad895ab85b_0_122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600"/>
              <a:buFont typeface="Roboto"/>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25950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Multi-use w/ Subtitle">
  <p:cSld name="Multi-use w/ Subtitle">
    <p:spTree>
      <p:nvGrpSpPr>
        <p:cNvPr id="1" name="Shape 195"/>
        <p:cNvGrpSpPr/>
        <p:nvPr/>
      </p:nvGrpSpPr>
      <p:grpSpPr>
        <a:xfrm>
          <a:off x="0" y="0"/>
          <a:ext cx="0" cy="0"/>
          <a:chOff x="0" y="0"/>
          <a:chExt cx="0" cy="0"/>
        </a:xfrm>
      </p:grpSpPr>
      <p:pic>
        <p:nvPicPr>
          <p:cNvPr id="196" name="Google Shape;196;gad895ab85b_0_1060"/>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197" name="Google Shape;197;gad895ab85b_0_1060"/>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8" name="Google Shape;198;gad895ab85b_0_1060"/>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199" name="Google Shape;199;gad895ab85b_0_106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cxnSp>
        <p:nvCxnSpPr>
          <p:cNvPr id="200" name="Google Shape;200;gad895ab85b_0_1060"/>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201" name="Google Shape;201;gad895ab85b_0_106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02" name="Google Shape;202;gad895ab85b_0_106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
        <p:nvSpPr>
          <p:cNvPr id="203" name="Google Shape;203;gad895ab85b_0_106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3359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204"/>
        <p:cNvGrpSpPr/>
        <p:nvPr/>
      </p:nvGrpSpPr>
      <p:grpSpPr>
        <a:xfrm>
          <a:off x="0" y="0"/>
          <a:ext cx="0" cy="0"/>
          <a:chOff x="0" y="0"/>
          <a:chExt cx="0" cy="0"/>
        </a:xfrm>
      </p:grpSpPr>
      <p:sp>
        <p:nvSpPr>
          <p:cNvPr id="205" name="Google Shape;205;p51"/>
          <p:cNvSpPr txBox="1">
            <a:spLocks noGrp="1"/>
          </p:cNvSpPr>
          <p:nvPr>
            <p:ph type="title"/>
          </p:nvPr>
        </p:nvSpPr>
        <p:spPr>
          <a:xfrm>
            <a:off x="419100" y="460690"/>
            <a:ext cx="8305800" cy="4194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6" name="Google Shape;206;p51"/>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207" name="Google Shape;207;p51"/>
          <p:cNvSpPr txBox="1">
            <a:spLocks noGrp="1"/>
          </p:cNvSpPr>
          <p:nvPr>
            <p:ph type="body" idx="2"/>
          </p:nvPr>
        </p:nvSpPr>
        <p:spPr>
          <a:xfrm>
            <a:off x="419100" y="1603771"/>
            <a:ext cx="26151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8" name="Google Shape;208;p51"/>
          <p:cNvSpPr txBox="1">
            <a:spLocks noGrp="1"/>
          </p:cNvSpPr>
          <p:nvPr>
            <p:ph type="body" idx="3"/>
          </p:nvPr>
        </p:nvSpPr>
        <p:spPr>
          <a:xfrm>
            <a:off x="3266174" y="1603771"/>
            <a:ext cx="26118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9" name="Google Shape;209;p51"/>
          <p:cNvSpPr txBox="1">
            <a:spLocks noGrp="1"/>
          </p:cNvSpPr>
          <p:nvPr>
            <p:ph type="body" idx="4"/>
          </p:nvPr>
        </p:nvSpPr>
        <p:spPr>
          <a:xfrm>
            <a:off x="6109716" y="1603771"/>
            <a:ext cx="26151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10" name="Google Shape;210;p51"/>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11" name="Google Shape;211;p51"/>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12" name="Google Shape;212;p51"/>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13" name="Google Shape;213;p5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14" name="Google Shape;214;p5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76691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215"/>
        <p:cNvGrpSpPr/>
        <p:nvPr/>
      </p:nvGrpSpPr>
      <p:grpSpPr>
        <a:xfrm>
          <a:off x="0" y="0"/>
          <a:ext cx="0" cy="0"/>
          <a:chOff x="0" y="0"/>
          <a:chExt cx="0" cy="0"/>
        </a:xfrm>
      </p:grpSpPr>
      <p:sp>
        <p:nvSpPr>
          <p:cNvPr id="216" name="Google Shape;216;gad895ab85b_0_1113"/>
          <p:cNvSpPr txBox="1">
            <a:spLocks noGrp="1"/>
          </p:cNvSpPr>
          <p:nvPr>
            <p:ph type="title"/>
          </p:nvPr>
        </p:nvSpPr>
        <p:spPr>
          <a:xfrm>
            <a:off x="419100" y="457200"/>
            <a:ext cx="8305800" cy="420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7" name="Google Shape;217;gad895ab85b_0_1113"/>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218" name="Google Shape;218;gad895ab85b_0_1113"/>
          <p:cNvSpPr txBox="1">
            <a:spLocks noGrp="1"/>
          </p:cNvSpPr>
          <p:nvPr>
            <p:ph type="body" idx="2"/>
          </p:nvPr>
        </p:nvSpPr>
        <p:spPr>
          <a:xfrm>
            <a:off x="419099" y="1603771"/>
            <a:ext cx="40386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9" name="Google Shape;219;gad895ab85b_0_1113"/>
          <p:cNvSpPr txBox="1">
            <a:spLocks noGrp="1"/>
          </p:cNvSpPr>
          <p:nvPr>
            <p:ph type="body" idx="3"/>
          </p:nvPr>
        </p:nvSpPr>
        <p:spPr>
          <a:xfrm>
            <a:off x="4683252" y="1603771"/>
            <a:ext cx="40416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rgbClr val="BFBFBF"/>
              </a:buClr>
              <a:buSzPts val="1440"/>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20" name="Google Shape;220;gad895ab85b_0_1113"/>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21" name="Google Shape;221;gad895ab85b_0_1113"/>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22" name="Google Shape;222;gad895ab85b_0_111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23" name="Google Shape;223;gad895ab85b_0_111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24" name="Google Shape;224;gad895ab85b_0_111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89029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25"/>
        <p:cNvGrpSpPr/>
        <p:nvPr/>
      </p:nvGrpSpPr>
      <p:grpSpPr>
        <a:xfrm>
          <a:off x="0" y="0"/>
          <a:ext cx="0" cy="0"/>
          <a:chOff x="0" y="0"/>
          <a:chExt cx="0" cy="0"/>
        </a:xfrm>
      </p:grpSpPr>
      <p:sp>
        <p:nvSpPr>
          <p:cNvPr id="226" name="Google Shape;226;gad895ab85b_0_1095"/>
          <p:cNvSpPr/>
          <p:nvPr/>
        </p:nvSpPr>
        <p:spPr>
          <a:xfrm>
            <a:off x="3984812" y="2100263"/>
            <a:ext cx="4396800" cy="3043200"/>
          </a:xfrm>
          <a:prstGeom prst="parallelogram">
            <a:avLst>
              <a:gd name="adj" fmla="val 100155"/>
            </a:avLst>
          </a:pr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27" name="Google Shape;227;gad895ab85b_0_1095"/>
          <p:cNvSpPr/>
          <p:nvPr/>
        </p:nvSpPr>
        <p:spPr>
          <a:xfrm>
            <a:off x="2560216" y="0"/>
            <a:ext cx="6583800"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28" name="Google Shape;228;gad895ab85b_0_1095"/>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29" name="Google Shape;229;gad895ab85b_0_1095"/>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30" name="Google Shape;230;gad895ab85b_0_1095"/>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31" name="Google Shape;231;gad895ab85b_0_1095"/>
          <p:cNvSpPr/>
          <p:nvPr/>
        </p:nvSpPr>
        <p:spPr>
          <a:xfrm>
            <a:off x="602311" y="2098623"/>
            <a:ext cx="1463100" cy="18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accent3"/>
              </a:solidFill>
              <a:latin typeface="Roboto"/>
              <a:ea typeface="Roboto"/>
              <a:cs typeface="Roboto"/>
              <a:sym typeface="Roboto"/>
            </a:endParaRPr>
          </a:p>
        </p:txBody>
      </p:sp>
      <p:sp>
        <p:nvSpPr>
          <p:cNvPr id="232" name="Google Shape;232;gad895ab85b_0_1095"/>
          <p:cNvSpPr txBox="1">
            <a:spLocks noGrp="1"/>
          </p:cNvSpPr>
          <p:nvPr>
            <p:ph type="title"/>
          </p:nvPr>
        </p:nvSpPr>
        <p:spPr>
          <a:xfrm>
            <a:off x="602311" y="2352853"/>
            <a:ext cx="7990800" cy="1520700"/>
          </a:xfrm>
          <a:prstGeom prst="rect">
            <a:avLst/>
          </a:prstGeom>
          <a:noFill/>
          <a:ln>
            <a:noFill/>
          </a:ln>
        </p:spPr>
        <p:txBody>
          <a:bodyPr spcFirstLastPara="1" wrap="square" lIns="0" tIns="45700" rIns="91425" bIns="45700" anchor="t" anchorCtr="0">
            <a:noAutofit/>
          </a:bodyPr>
          <a:lstStyle>
            <a:lvl1pPr marR="0" lvl="0" algn="l" rtl="0">
              <a:lnSpc>
                <a:spcPct val="80000"/>
              </a:lnSpc>
              <a:spcBef>
                <a:spcPts val="0"/>
              </a:spcBef>
              <a:spcAft>
                <a:spcPts val="0"/>
              </a:spcAft>
              <a:buClr>
                <a:schemeClr val="dk1"/>
              </a:buClr>
              <a:buSzPts val="3800"/>
              <a:buFont typeface="Lato"/>
              <a:buNone/>
              <a:defRPr sz="38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487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par>
                                <p:cTn id="8" presetID="10" presetClass="entr" presetSubtype="0" fill="hold" nodeType="withEffect">
                                  <p:stCondLst>
                                    <p:cond delay="100"/>
                                  </p:stCondLst>
                                  <p:childTnLst>
                                    <p:set>
                                      <p:cBhvr>
                                        <p:cTn id="9" dur="1" fill="hold">
                                          <p:stCondLst>
                                            <p:cond delay="0"/>
                                          </p:stCondLst>
                                        </p:cTn>
                                        <p:tgtEl>
                                          <p:spTgt spid="226"/>
                                        </p:tgtEl>
                                        <p:attrNameLst>
                                          <p:attrName>style.visibility</p:attrName>
                                        </p:attrNameLst>
                                      </p:cBhvr>
                                      <p:to>
                                        <p:strVal val="visible"/>
                                      </p:to>
                                    </p:set>
                                    <p:animEffect transition="in" filter="fade">
                                      <p:cBhvr>
                                        <p:cTn id="10" dur="400"/>
                                        <p:tgtEl>
                                          <p:spTgt spid="226"/>
                                        </p:tgtEl>
                                      </p:cBhvr>
                                    </p:animEffect>
                                  </p:childTnLst>
                                </p:cTn>
                              </p:par>
                              <p:par>
                                <p:cTn id="11" presetID="10" presetClass="entr" presetSubtype="0" fill="hold"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fade">
                                      <p:cBhvr>
                                        <p:cTn id="13" dur="500"/>
                                        <p:tgtEl>
                                          <p:spTgt spid="228"/>
                                        </p:tgtEl>
                                      </p:cBhvr>
                                    </p:animEffect>
                                  </p:childTnLst>
                                </p:cTn>
                              </p:par>
                              <p:par>
                                <p:cTn id="14" presetID="10" presetClass="entr" presetSubtype="0" fill="hold" nodeType="withEffect">
                                  <p:stCondLst>
                                    <p:cond delay="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500"/>
                                        <p:tgtEl>
                                          <p:spTgt spid="229"/>
                                        </p:tgtEl>
                                      </p:cBhvr>
                                    </p:animEffect>
                                  </p:childTnLst>
                                </p:cTn>
                              </p:par>
                              <p:par>
                                <p:cTn id="17" presetID="10" presetClass="entr" presetSubtype="0" fill="hold" nodeType="withEffect">
                                  <p:stCondLst>
                                    <p:cond delay="0"/>
                                  </p:stCondLst>
                                  <p:childTnLst>
                                    <p:set>
                                      <p:cBhvr>
                                        <p:cTn id="18" dur="1" fill="hold">
                                          <p:stCondLst>
                                            <p:cond delay="0"/>
                                          </p:stCondLst>
                                        </p:cTn>
                                        <p:tgtEl>
                                          <p:spTgt spid="230"/>
                                        </p:tgtEl>
                                        <p:attrNameLst>
                                          <p:attrName>style.visibility</p:attrName>
                                        </p:attrNameLst>
                                      </p:cBhvr>
                                      <p:to>
                                        <p:strVal val="visible"/>
                                      </p:to>
                                    </p:set>
                                    <p:animEffect transition="in" filter="fade">
                                      <p:cBhvr>
                                        <p:cTn id="19"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Info Multi-Use">
  <p:cSld name="Info Multi-Use">
    <p:spTree>
      <p:nvGrpSpPr>
        <p:cNvPr id="1" name="Shape 233"/>
        <p:cNvGrpSpPr/>
        <p:nvPr/>
      </p:nvGrpSpPr>
      <p:grpSpPr>
        <a:xfrm>
          <a:off x="0" y="0"/>
          <a:ext cx="0" cy="0"/>
          <a:chOff x="0" y="0"/>
          <a:chExt cx="0" cy="0"/>
        </a:xfrm>
      </p:grpSpPr>
      <p:sp>
        <p:nvSpPr>
          <p:cNvPr id="234" name="Google Shape;234;p52"/>
          <p:cNvSpPr/>
          <p:nvPr/>
        </p:nvSpPr>
        <p:spPr>
          <a:xfrm>
            <a:off x="419100" y="640080"/>
            <a:ext cx="2377500" cy="1325100"/>
          </a:xfrm>
          <a:prstGeom prst="rect">
            <a:avLst/>
          </a:prstGeom>
          <a:solidFill>
            <a:srgbClr val="172C34">
              <a:alpha val="7058"/>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Roboto"/>
              <a:ea typeface="Roboto"/>
              <a:cs typeface="Roboto"/>
              <a:sym typeface="Roboto"/>
            </a:endParaRPr>
          </a:p>
        </p:txBody>
      </p:sp>
      <p:cxnSp>
        <p:nvCxnSpPr>
          <p:cNvPr id="235" name="Google Shape;235;p52"/>
          <p:cNvCxnSpPr/>
          <p:nvPr/>
        </p:nvCxnSpPr>
        <p:spPr>
          <a:xfrm>
            <a:off x="2964180" y="412170"/>
            <a:ext cx="5760900" cy="0"/>
          </a:xfrm>
          <a:prstGeom prst="straightConnector1">
            <a:avLst/>
          </a:prstGeom>
          <a:noFill/>
          <a:ln w="9525" cap="flat" cmpd="sng">
            <a:solidFill>
              <a:srgbClr val="7F7F7F"/>
            </a:solidFill>
            <a:prstDash val="solid"/>
            <a:round/>
            <a:headEnd type="none" w="sm" len="sm"/>
            <a:tailEnd type="none" w="sm" len="sm"/>
          </a:ln>
        </p:spPr>
      </p:cxnSp>
      <p:sp>
        <p:nvSpPr>
          <p:cNvPr id="236" name="Google Shape;236;p52"/>
          <p:cNvSpPr txBox="1">
            <a:spLocks noGrp="1"/>
          </p:cNvSpPr>
          <p:nvPr>
            <p:ph type="title"/>
          </p:nvPr>
        </p:nvSpPr>
        <p:spPr>
          <a:xfrm>
            <a:off x="502920" y="731520"/>
            <a:ext cx="2194500" cy="11391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7" name="Google Shape;237;p52"/>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92100" algn="l">
              <a:lnSpc>
                <a:spcPct val="100000"/>
              </a:lnSpc>
              <a:spcBef>
                <a:spcPts val="0"/>
              </a:spcBef>
              <a:spcAft>
                <a:spcPts val="0"/>
              </a:spcAft>
              <a:buClr>
                <a:srgbClr val="BFBFBF"/>
              </a:buClr>
              <a:buSzPts val="1000"/>
              <a:buFont typeface="Roboto"/>
              <a:buChar char="•"/>
              <a:defRPr sz="1200" b="0" i="0">
                <a:solidFill>
                  <a:srgbClr val="7F7F7F"/>
                </a:solidFill>
                <a:latin typeface="Roboto"/>
                <a:ea typeface="Roboto"/>
                <a:cs typeface="Roboto"/>
                <a:sym typeface="Roboto"/>
              </a:defRPr>
            </a:lvl1pPr>
            <a:lvl2pPr marL="914400" lvl="1" indent="-292100" algn="l">
              <a:lnSpc>
                <a:spcPct val="100000"/>
              </a:lnSpc>
              <a:spcBef>
                <a:spcPts val="600"/>
              </a:spcBef>
              <a:spcAft>
                <a:spcPts val="0"/>
              </a:spcAft>
              <a:buClr>
                <a:srgbClr val="BFBFBF"/>
              </a:buClr>
              <a:buSzPts val="1000"/>
              <a:buChar char="–"/>
              <a:defRPr sz="1200" b="0" i="0">
                <a:solidFill>
                  <a:srgbClr val="7F7F7F"/>
                </a:solidFill>
                <a:latin typeface="Roboto"/>
                <a:ea typeface="Roboto"/>
                <a:cs typeface="Roboto"/>
                <a:sym typeface="Roboto"/>
              </a:defRPr>
            </a:lvl2pPr>
            <a:lvl3pPr marL="1371600" lvl="2" indent="-292100" algn="l">
              <a:lnSpc>
                <a:spcPct val="100000"/>
              </a:lnSpc>
              <a:spcBef>
                <a:spcPts val="600"/>
              </a:spcBef>
              <a:spcAft>
                <a:spcPts val="0"/>
              </a:spcAft>
              <a:buClr>
                <a:srgbClr val="BFBFBF"/>
              </a:buClr>
              <a:buSzPts val="1000"/>
              <a:buFont typeface="Roboto"/>
              <a:buChar char="•"/>
              <a:defRPr sz="1200" b="0" i="0">
                <a:solidFill>
                  <a:srgbClr val="7F7F7F"/>
                </a:solidFill>
                <a:latin typeface="Roboto"/>
                <a:ea typeface="Roboto"/>
                <a:cs typeface="Roboto"/>
                <a:sym typeface="Roboto"/>
              </a:defRPr>
            </a:lvl3pPr>
            <a:lvl4pPr marL="1828800" lvl="3" indent="-292100" algn="l">
              <a:lnSpc>
                <a:spcPct val="100000"/>
              </a:lnSpc>
              <a:spcBef>
                <a:spcPts val="600"/>
              </a:spcBef>
              <a:spcAft>
                <a:spcPts val="0"/>
              </a:spcAft>
              <a:buClr>
                <a:srgbClr val="BFBFBF"/>
              </a:buClr>
              <a:buSzPts val="1000"/>
              <a:buChar char="–"/>
              <a:defRPr sz="1200" b="0" i="0">
                <a:solidFill>
                  <a:srgbClr val="7F7F7F"/>
                </a:solidFill>
                <a:latin typeface="Roboto"/>
                <a:ea typeface="Roboto"/>
                <a:cs typeface="Roboto"/>
                <a:sym typeface="Roboto"/>
              </a:defRPr>
            </a:lvl4pPr>
            <a:lvl5pPr marL="2286000" lvl="4" indent="-292100" algn="l">
              <a:lnSpc>
                <a:spcPct val="100000"/>
              </a:lnSpc>
              <a:spcBef>
                <a:spcPts val="600"/>
              </a:spcBef>
              <a:spcAft>
                <a:spcPts val="0"/>
              </a:spcAft>
              <a:buClr>
                <a:srgbClr val="BFBFBF"/>
              </a:buClr>
              <a:buSzPts val="1000"/>
              <a:buFont typeface="Roboto"/>
              <a:buChar char="•"/>
              <a:defRPr sz="1200" b="0" i="0">
                <a:solidFill>
                  <a:srgbClr val="7F7F7F"/>
                </a:solidFill>
                <a:latin typeface="Roboto"/>
                <a:ea typeface="Roboto"/>
                <a:cs typeface="Roboto"/>
                <a:sym typeface="Roboto"/>
              </a:defRPr>
            </a:lvl5pPr>
            <a:lvl6pPr marL="2743200" lvl="5" indent="-342900" algn="l">
              <a:lnSpc>
                <a:spcPct val="100000"/>
              </a:lnSpc>
              <a:spcBef>
                <a:spcPts val="600"/>
              </a:spcBef>
              <a:spcAft>
                <a:spcPts val="0"/>
              </a:spcAft>
              <a:buClr>
                <a:schemeClr val="dk1"/>
              </a:buClr>
              <a:buSzPts val="1800"/>
              <a:buFont typeface="Roboto"/>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342900" algn="l">
              <a:lnSpc>
                <a:spcPct val="100000"/>
              </a:lnSpc>
              <a:spcBef>
                <a:spcPts val="400"/>
              </a:spcBef>
              <a:spcAft>
                <a:spcPts val="0"/>
              </a:spcAft>
              <a:buClr>
                <a:schemeClr val="dk1"/>
              </a:buClr>
              <a:buSzPts val="1800"/>
              <a:buChar char="•"/>
              <a:defRPr/>
            </a:lvl9pPr>
          </a:lstStyle>
          <a:p>
            <a:endParaRPr/>
          </a:p>
        </p:txBody>
      </p:sp>
      <p:pic>
        <p:nvPicPr>
          <p:cNvPr id="238" name="Google Shape;238;p52"/>
          <p:cNvPicPr preferRelativeResize="0"/>
          <p:nvPr/>
        </p:nvPicPr>
        <p:blipFill rotWithShape="1">
          <a:blip r:embed="rId2">
            <a:alphaModFix/>
          </a:blip>
          <a:srcRect/>
          <a:stretch/>
        </p:blipFill>
        <p:spPr>
          <a:xfrm>
            <a:off x="0" y="4640580"/>
            <a:ext cx="6907201" cy="502920"/>
          </a:xfrm>
          <a:prstGeom prst="rect">
            <a:avLst/>
          </a:prstGeom>
          <a:noFill/>
          <a:ln>
            <a:noFill/>
          </a:ln>
        </p:spPr>
      </p:pic>
      <p:sp>
        <p:nvSpPr>
          <p:cNvPr id="239" name="Google Shape;239;p52"/>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Roboto"/>
              <a:ea typeface="Roboto"/>
              <a:cs typeface="Roboto"/>
              <a:sym typeface="Roboto"/>
            </a:endParaRPr>
          </a:p>
        </p:txBody>
      </p:sp>
      <p:sp>
        <p:nvSpPr>
          <p:cNvPr id="240" name="Google Shape;240;p5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cxnSp>
        <p:nvCxnSpPr>
          <p:cNvPr id="241" name="Google Shape;241;p52"/>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
        <p:nvSpPr>
          <p:cNvPr id="242" name="Google Shape;242;p52"/>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2021 Cloudera, Inc. All rights reserved.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993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183"/>
        <p:cNvGrpSpPr/>
        <p:nvPr/>
      </p:nvGrpSpPr>
      <p:grpSpPr>
        <a:xfrm>
          <a:off x="0" y="0"/>
          <a:ext cx="0" cy="0"/>
          <a:chOff x="0" y="0"/>
          <a:chExt cx="0" cy="0"/>
        </a:xfrm>
      </p:grpSpPr>
      <p:sp>
        <p:nvSpPr>
          <p:cNvPr id="184" name="Google Shape;184;p28"/>
          <p:cNvSpPr/>
          <p:nvPr/>
        </p:nvSpPr>
        <p:spPr>
          <a:xfrm>
            <a:off x="7185313" y="4657725"/>
            <a:ext cx="1549112" cy="485775"/>
          </a:xfrm>
          <a:prstGeom prst="rect">
            <a:avLst/>
          </a:prstGeom>
          <a:solidFill>
            <a:srgbClr val="2D3C4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85" name="Google Shape;185;p28"/>
          <p:cNvSpPr txBox="1"/>
          <p:nvPr/>
        </p:nvSpPr>
        <p:spPr>
          <a:xfrm>
            <a:off x="8478789" y="4882122"/>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endParaRPr sz="600">
              <a:solidFill>
                <a:srgbClr val="B4B4B4"/>
              </a:solidFill>
              <a:latin typeface="Roboto"/>
              <a:ea typeface="Roboto"/>
              <a:cs typeface="Roboto"/>
              <a:sym typeface="Roboto"/>
            </a:endParaRPr>
          </a:p>
        </p:txBody>
      </p:sp>
      <p:sp>
        <p:nvSpPr>
          <p:cNvPr id="186" name="Google Shape;186;p28"/>
          <p:cNvSpPr/>
          <p:nvPr/>
        </p:nvSpPr>
        <p:spPr>
          <a:xfrm>
            <a:off x="3821345" y="2480310"/>
            <a:ext cx="1501310" cy="18288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87" name="Google Shape;187;p2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188" name="Google Shape;188;p2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243"/>
        <p:cNvGrpSpPr/>
        <p:nvPr/>
      </p:nvGrpSpPr>
      <p:grpSpPr>
        <a:xfrm>
          <a:off x="0" y="0"/>
          <a:ext cx="0" cy="0"/>
          <a:chOff x="0" y="0"/>
          <a:chExt cx="0" cy="0"/>
        </a:xfrm>
      </p:grpSpPr>
      <p:sp>
        <p:nvSpPr>
          <p:cNvPr id="244" name="Google Shape;244;gad895ab85b_0_1070"/>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5" name="Google Shape;245;gad895ab85b_0_1070"/>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1280"/>
              <a:buNone/>
              <a:defRPr sz="1600">
                <a:solidFill>
                  <a:schemeClr val="accent1"/>
                </a:solidFill>
              </a:defRPr>
            </a:lvl2pPr>
            <a:lvl3pPr marL="1371600" lvl="2" indent="-228600" algn="l">
              <a:lnSpc>
                <a:spcPct val="100000"/>
              </a:lnSpc>
              <a:spcBef>
                <a:spcPts val="0"/>
              </a:spcBef>
              <a:spcAft>
                <a:spcPts val="0"/>
              </a:spcAft>
              <a:buSzPts val="1280"/>
              <a:buNone/>
              <a:defRPr sz="1600">
                <a:solidFill>
                  <a:schemeClr val="accent1"/>
                </a:solidFill>
              </a:defRPr>
            </a:lvl3pPr>
            <a:lvl4pPr marL="1828800" lvl="3" indent="-228600" algn="l">
              <a:lnSpc>
                <a:spcPct val="100000"/>
              </a:lnSpc>
              <a:spcBef>
                <a:spcPts val="0"/>
              </a:spcBef>
              <a:spcAft>
                <a:spcPts val="0"/>
              </a:spcAft>
              <a:buSzPts val="1280"/>
              <a:buNone/>
              <a:defRPr sz="1600">
                <a:solidFill>
                  <a:schemeClr val="accent1"/>
                </a:solidFill>
              </a:defRPr>
            </a:lvl4pPr>
            <a:lvl5pPr marL="2286000" lvl="4" indent="-228600" algn="l">
              <a:lnSpc>
                <a:spcPct val="100000"/>
              </a:lnSpc>
              <a:spcBef>
                <a:spcPts val="0"/>
              </a:spcBef>
              <a:spcAft>
                <a:spcPts val="0"/>
              </a:spcAft>
              <a:buSzPts val="1280"/>
              <a:buNone/>
              <a:defRPr sz="1600">
                <a:solidFill>
                  <a:schemeClr val="accent1"/>
                </a:solidFill>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246" name="Google Shape;246;gad895ab85b_0_1070"/>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a:lnSpc>
                <a:spcPct val="100000"/>
              </a:lnSpc>
              <a:spcBef>
                <a:spcPts val="375"/>
              </a:spcBef>
              <a:spcAft>
                <a:spcPts val="0"/>
              </a:spcAft>
              <a:buClr>
                <a:srgbClr val="BFBFBF"/>
              </a:buClr>
              <a:buSzPts val="1400"/>
              <a:buChar char="–"/>
              <a:defRPr>
                <a:solidFill>
                  <a:srgbClr val="7F7F7F"/>
                </a:solidFill>
              </a:defRPr>
            </a:lvl2pPr>
            <a:lvl3pPr marL="1371600" lvl="2" indent="-317500" algn="l">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a:lnSpc>
                <a:spcPct val="100000"/>
              </a:lnSpc>
              <a:spcBef>
                <a:spcPts val="300"/>
              </a:spcBef>
              <a:spcAft>
                <a:spcPts val="0"/>
              </a:spcAft>
              <a:buClr>
                <a:srgbClr val="BFBFBF"/>
              </a:buClr>
              <a:buSzPts val="1400"/>
              <a:buChar char="–"/>
              <a:defRPr>
                <a:solidFill>
                  <a:srgbClr val="7F7F7F"/>
                </a:solidFill>
              </a:defRPr>
            </a:lvl4pPr>
            <a:lvl5pPr marL="2286000" lvl="4" indent="-317500" algn="l">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47" name="Google Shape;247;gad895ab85b_0_1070"/>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48" name="Google Shape;248;gad895ab85b_0_1070"/>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49" name="Google Shape;249;gad895ab85b_0_107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50" name="Google Shape;250;gad895ab85b_0_107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51" name="Google Shape;251;gad895ab85b_0_107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40533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1" name="Shape 252"/>
        <p:cNvGrpSpPr/>
        <p:nvPr/>
      </p:nvGrpSpPr>
      <p:grpSpPr>
        <a:xfrm>
          <a:off x="0" y="0"/>
          <a:ext cx="0" cy="0"/>
          <a:chOff x="0" y="0"/>
          <a:chExt cx="0" cy="0"/>
        </a:xfrm>
      </p:grpSpPr>
      <p:sp>
        <p:nvSpPr>
          <p:cNvPr id="253" name="Google Shape;253;gad895ab85b_0_1134"/>
          <p:cNvSpPr txBox="1">
            <a:spLocks noGrp="1"/>
          </p:cNvSpPr>
          <p:nvPr>
            <p:ph type="title"/>
          </p:nvPr>
        </p:nvSpPr>
        <p:spPr>
          <a:xfrm>
            <a:off x="419100" y="457200"/>
            <a:ext cx="8305800" cy="4206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4" name="Google Shape;254;gad895ab85b_0_1134"/>
          <p:cNvSpPr txBox="1">
            <a:spLocks noGrp="1"/>
          </p:cNvSpPr>
          <p:nvPr>
            <p:ph type="body" idx="1"/>
          </p:nvPr>
        </p:nvSpPr>
        <p:spPr>
          <a:xfrm>
            <a:off x="419100" y="914400"/>
            <a:ext cx="8305800" cy="308100"/>
          </a:xfrm>
          <a:prstGeom prst="rect">
            <a:avLst/>
          </a:prstGeom>
          <a:noFill/>
          <a:ln>
            <a:noFill/>
          </a:ln>
        </p:spPr>
        <p:txBody>
          <a:bodyPr spcFirstLastPara="1" wrap="square" lIns="0" tIns="22850" rIns="91425" bIns="45700" anchor="t" anchorCtr="0">
            <a:noAutofit/>
          </a:bodyPr>
          <a:lstStyle>
            <a:lvl1pPr marL="457200" lvl="0" indent="-228600" algn="l">
              <a:lnSpc>
                <a:spcPct val="100000"/>
              </a:lnSpc>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5" name="Google Shape;255;gad895ab85b_0_1134"/>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17500" algn="l">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6" name="Google Shape;256;gad895ab85b_0_1134"/>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20039" algn="l">
              <a:lnSpc>
                <a:spcPct val="100000"/>
              </a:lnSpc>
              <a:spcBef>
                <a:spcPts val="300"/>
              </a:spcBef>
              <a:spcAft>
                <a:spcPts val="0"/>
              </a:spcAft>
              <a:buClr>
                <a:srgbClr val="A5A5A5"/>
              </a:buClr>
              <a:buSzPts val="144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7" name="Google Shape;257;gad895ab85b_0_1134"/>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17500" algn="l">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8" name="Google Shape;258;gad895ab85b_0_1134"/>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450"/>
              </a:spcBef>
              <a:spcAft>
                <a:spcPts val="0"/>
              </a:spcAft>
              <a:buClr>
                <a:srgbClr val="A5A5A5"/>
              </a:buClr>
              <a:buSzPts val="1400"/>
              <a:buFont typeface="Roboto"/>
              <a:buChar char="•"/>
              <a:defRPr sz="1800">
                <a:solidFill>
                  <a:srgbClr val="7F7F7F"/>
                </a:solidFill>
              </a:defRPr>
            </a:lvl1pPr>
            <a:lvl2pPr marL="914400" lvl="1" indent="-317500" algn="l">
              <a:lnSpc>
                <a:spcPct val="100000"/>
              </a:lnSpc>
              <a:spcBef>
                <a:spcPts val="375"/>
              </a:spcBef>
              <a:spcAft>
                <a:spcPts val="0"/>
              </a:spcAft>
              <a:buClr>
                <a:srgbClr val="A5A5A5"/>
              </a:buClr>
              <a:buSzPts val="1400"/>
              <a:buChar char="–"/>
              <a:defRPr sz="1800">
                <a:solidFill>
                  <a:srgbClr val="7F7F7F"/>
                </a:solidFill>
              </a:defRPr>
            </a:lvl2pPr>
            <a:lvl3pPr marL="1371600" lvl="2" indent="-317500" algn="l">
              <a:lnSpc>
                <a:spcPct val="100000"/>
              </a:lnSpc>
              <a:spcBef>
                <a:spcPts val="300"/>
              </a:spcBef>
              <a:spcAft>
                <a:spcPts val="0"/>
              </a:spcAft>
              <a:buClr>
                <a:srgbClr val="A5A5A5"/>
              </a:buClr>
              <a:buSzPts val="1400"/>
              <a:buFont typeface="Roboto"/>
              <a:buChar char="•"/>
              <a:defRPr sz="1800">
                <a:solidFill>
                  <a:srgbClr val="7F7F7F"/>
                </a:solidFill>
              </a:defRPr>
            </a:lvl3pPr>
            <a:lvl4pPr marL="1828800" lvl="3" indent="-317500" algn="l">
              <a:lnSpc>
                <a:spcPct val="100000"/>
              </a:lnSpc>
              <a:spcBef>
                <a:spcPts val="300"/>
              </a:spcBef>
              <a:spcAft>
                <a:spcPts val="0"/>
              </a:spcAft>
              <a:buClr>
                <a:srgbClr val="A5A5A5"/>
              </a:buClr>
              <a:buSzPts val="1400"/>
              <a:buChar char="–"/>
              <a:defRPr sz="1800">
                <a:solidFill>
                  <a:srgbClr val="7F7F7F"/>
                </a:solidFill>
              </a:defRPr>
            </a:lvl4pPr>
            <a:lvl5pPr marL="2286000" lvl="4" indent="-317500" algn="l">
              <a:lnSpc>
                <a:spcPct val="100000"/>
              </a:lnSpc>
              <a:spcBef>
                <a:spcPts val="300"/>
              </a:spcBef>
              <a:spcAft>
                <a:spcPts val="0"/>
              </a:spcAft>
              <a:buClr>
                <a:srgbClr val="A5A5A5"/>
              </a:buClr>
              <a:buSzPts val="1400"/>
              <a:buFont typeface="Roboto"/>
              <a:buChar char="•"/>
              <a:defRPr sz="1800">
                <a:solidFill>
                  <a:srgbClr val="7F7F7F"/>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59" name="Google Shape;259;gad895ab85b_0_1134"/>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60" name="Google Shape;260;gad895ab85b_0_1134"/>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61" name="Google Shape;261;gad895ab85b_0_113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62" name="Google Shape;262;gad895ab85b_0_113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63" name="Google Shape;263;gad895ab85b_0_113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47547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Center Data Line">
  <p:cSld name="Center Data Line">
    <p:spTree>
      <p:nvGrpSpPr>
        <p:cNvPr id="1" name="Shape 264"/>
        <p:cNvGrpSpPr/>
        <p:nvPr/>
      </p:nvGrpSpPr>
      <p:grpSpPr>
        <a:xfrm>
          <a:off x="0" y="0"/>
          <a:ext cx="0" cy="0"/>
          <a:chOff x="0" y="0"/>
          <a:chExt cx="0" cy="0"/>
        </a:xfrm>
      </p:grpSpPr>
      <p:sp>
        <p:nvSpPr>
          <p:cNvPr id="265" name="Google Shape;265;gad895ab85b_0_1146"/>
          <p:cNvSpPr/>
          <p:nvPr/>
        </p:nvSpPr>
        <p:spPr>
          <a:xfrm>
            <a:off x="0" y="6342"/>
            <a:ext cx="9136480" cy="5137157"/>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F2F2F2">
              <a:alpha val="75686"/>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266" name="Google Shape;266;gad895ab85b_0_1146"/>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67" name="Google Shape;267;gad895ab85b_0_1146"/>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68" name="Google Shape;268;gad895ab85b_0_1146"/>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69" name="Google Shape;269;gad895ab85b_0_114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423549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Multi-use Blank w/ Footer">
  <p:cSld name="Multi-use Blank w/ Footer">
    <p:spTree>
      <p:nvGrpSpPr>
        <p:cNvPr id="1" name="Shape 270"/>
        <p:cNvGrpSpPr/>
        <p:nvPr/>
      </p:nvGrpSpPr>
      <p:grpSpPr>
        <a:xfrm>
          <a:off x="0" y="0"/>
          <a:ext cx="0" cy="0"/>
          <a:chOff x="0" y="0"/>
          <a:chExt cx="0" cy="0"/>
        </a:xfrm>
      </p:grpSpPr>
      <p:pic>
        <p:nvPicPr>
          <p:cNvPr id="271" name="Google Shape;271;gad895ab85b_0_1080"/>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72" name="Google Shape;272;gad895ab85b_0_108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73" name="Google Shape;273;gad895ab85b_0_108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74" name="Google Shape;274;gad895ab85b_0_108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400624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275"/>
        <p:cNvGrpSpPr/>
        <p:nvPr/>
      </p:nvGrpSpPr>
      <p:grpSpPr>
        <a:xfrm>
          <a:off x="0" y="0"/>
          <a:ext cx="0" cy="0"/>
          <a:chOff x="0" y="0"/>
          <a:chExt cx="0" cy="0"/>
        </a:xfrm>
      </p:grpSpPr>
      <p:sp>
        <p:nvSpPr>
          <p:cNvPr id="276" name="Google Shape;276;gad895ab85b_0_1086"/>
          <p:cNvSpPr/>
          <p:nvPr/>
        </p:nvSpPr>
        <p:spPr>
          <a:xfrm>
            <a:off x="3984812" y="2100263"/>
            <a:ext cx="4396800" cy="3043200"/>
          </a:xfrm>
          <a:prstGeom prst="parallelogram">
            <a:avLst>
              <a:gd name="adj" fmla="val 100155"/>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77" name="Google Shape;277;gad895ab85b_0_1086"/>
          <p:cNvSpPr/>
          <p:nvPr/>
        </p:nvSpPr>
        <p:spPr>
          <a:xfrm>
            <a:off x="2560216" y="0"/>
            <a:ext cx="6583800" cy="5143500"/>
          </a:xfrm>
          <a:prstGeom prst="parallelogram">
            <a:avLst>
              <a:gd name="adj" fmla="val 100155"/>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78" name="Google Shape;278;gad895ab85b_0_1086"/>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79" name="Google Shape;279;gad895ab85b_0_1086"/>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80" name="Google Shape;280;gad895ab85b_0_1086"/>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281" name="Google Shape;281;gad895ab85b_0_1086"/>
          <p:cNvSpPr txBox="1">
            <a:spLocks noGrp="1"/>
          </p:cNvSpPr>
          <p:nvPr>
            <p:ph type="title"/>
          </p:nvPr>
        </p:nvSpPr>
        <p:spPr>
          <a:xfrm>
            <a:off x="594360" y="1152525"/>
            <a:ext cx="6035100" cy="10362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dk1"/>
              </a:buClr>
              <a:buSzPts val="3400"/>
              <a:buFont typeface="Lato"/>
              <a:buNone/>
              <a:defRPr sz="3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2" name="Google Shape;282;gad895ab85b_0_1086"/>
          <p:cNvSpPr txBox="1">
            <a:spLocks noGrp="1"/>
          </p:cNvSpPr>
          <p:nvPr>
            <p:ph type="body" idx="1"/>
          </p:nvPr>
        </p:nvSpPr>
        <p:spPr>
          <a:xfrm>
            <a:off x="594360" y="2194560"/>
            <a:ext cx="6035100" cy="299400"/>
          </a:xfrm>
          <a:prstGeom prst="rect">
            <a:avLst/>
          </a:prstGeom>
          <a:noFill/>
          <a:ln>
            <a:noFill/>
          </a:ln>
        </p:spPr>
        <p:txBody>
          <a:bodyPr spcFirstLastPara="1" wrap="square" lIns="0" tIns="22850" rIns="91425" bIns="45700" anchor="t" anchorCtr="0">
            <a:noAutofit/>
          </a:bodyPr>
          <a:lstStyle>
            <a:lvl1pPr marL="457200" lvl="0" indent="-228600" algn="l">
              <a:lnSpc>
                <a:spcPct val="100000"/>
              </a:lnSpc>
              <a:spcBef>
                <a:spcPts val="450"/>
              </a:spcBef>
              <a:spcAft>
                <a:spcPts val="0"/>
              </a:spcAft>
              <a:buSzPts val="1440"/>
              <a:buNone/>
              <a:defRPr sz="1800" b="0" i="0">
                <a:solidFill>
                  <a:srgbClr val="A5A5A5"/>
                </a:solidFill>
                <a:latin typeface="Lato"/>
                <a:ea typeface="Lato"/>
                <a:cs typeface="Lato"/>
                <a:sym typeface="La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3" name="Google Shape;283;gad895ab85b_0_1086"/>
          <p:cNvSpPr/>
          <p:nvPr/>
        </p:nvSpPr>
        <p:spPr>
          <a:xfrm>
            <a:off x="594360" y="640080"/>
            <a:ext cx="1645920" cy="200496"/>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135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500"/>
                                        <p:tgtEl>
                                          <p:spTgt spid="277"/>
                                        </p:tgtEl>
                                      </p:cBhvr>
                                    </p:animEffect>
                                  </p:childTnLst>
                                </p:cTn>
                              </p:par>
                              <p:par>
                                <p:cTn id="8" presetID="10" presetClass="entr" presetSubtype="0" fill="hold" nodeType="withEffect">
                                  <p:stCondLst>
                                    <p:cond delay="0"/>
                                  </p:stCondLst>
                                  <p:childTnLst>
                                    <p:set>
                                      <p:cBhvr>
                                        <p:cTn id="9" dur="1" fill="hold">
                                          <p:stCondLst>
                                            <p:cond delay="0"/>
                                          </p:stCondLst>
                                        </p:cTn>
                                        <p:tgtEl>
                                          <p:spTgt spid="276"/>
                                        </p:tgtEl>
                                        <p:attrNameLst>
                                          <p:attrName>style.visibility</p:attrName>
                                        </p:attrNameLst>
                                      </p:cBhvr>
                                      <p:to>
                                        <p:strVal val="visible"/>
                                      </p:to>
                                    </p:set>
                                    <p:animEffect transition="in" filter="fade">
                                      <p:cBhvr>
                                        <p:cTn id="10" dur="500"/>
                                        <p:tgtEl>
                                          <p:spTgt spid="276"/>
                                        </p:tgtEl>
                                      </p:cBhvr>
                                    </p:animEffect>
                                  </p:childTnLst>
                                </p:cTn>
                              </p:par>
                              <p:par>
                                <p:cTn id="11" presetID="10" presetClass="entr" presetSubtype="0" fill="hold" nodeType="withEffect">
                                  <p:stCondLst>
                                    <p:cond delay="0"/>
                                  </p:stCondLst>
                                  <p:childTnLst>
                                    <p:set>
                                      <p:cBhvr>
                                        <p:cTn id="12" dur="1" fill="hold">
                                          <p:stCondLst>
                                            <p:cond delay="0"/>
                                          </p:stCondLst>
                                        </p:cTn>
                                        <p:tgtEl>
                                          <p:spTgt spid="278"/>
                                        </p:tgtEl>
                                        <p:attrNameLst>
                                          <p:attrName>style.visibility</p:attrName>
                                        </p:attrNameLst>
                                      </p:cBhvr>
                                      <p:to>
                                        <p:strVal val="visible"/>
                                      </p:to>
                                    </p:set>
                                    <p:animEffect transition="in" filter="fade">
                                      <p:cBhvr>
                                        <p:cTn id="13" dur="500"/>
                                        <p:tgtEl>
                                          <p:spTgt spid="278"/>
                                        </p:tgtEl>
                                      </p:cBhvr>
                                    </p:animEffect>
                                  </p:childTnLst>
                                </p:cTn>
                              </p:par>
                              <p:par>
                                <p:cTn id="14" presetID="10" presetClass="entr" presetSubtype="0" fill="hold" nodeType="withEffect">
                                  <p:stCondLst>
                                    <p:cond delay="0"/>
                                  </p:stCondLst>
                                  <p:childTnLst>
                                    <p:set>
                                      <p:cBhvr>
                                        <p:cTn id="15" dur="1" fill="hold">
                                          <p:stCondLst>
                                            <p:cond delay="0"/>
                                          </p:stCondLst>
                                        </p:cTn>
                                        <p:tgtEl>
                                          <p:spTgt spid="280"/>
                                        </p:tgtEl>
                                        <p:attrNameLst>
                                          <p:attrName>style.visibility</p:attrName>
                                        </p:attrNameLst>
                                      </p:cBhvr>
                                      <p:to>
                                        <p:strVal val="visible"/>
                                      </p:to>
                                    </p:set>
                                    <p:animEffect transition="in" filter="fade">
                                      <p:cBhvr>
                                        <p:cTn id="16" dur="500"/>
                                        <p:tgtEl>
                                          <p:spTgt spid="280"/>
                                        </p:tgtEl>
                                      </p:cBhvr>
                                    </p:animEffect>
                                  </p:childTnLst>
                                </p:cTn>
                              </p:par>
                              <p:par>
                                <p:cTn id="17" presetID="10" presetClass="entr" presetSubtype="0" fill="hold" nodeType="with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fade">
                                      <p:cBhvr>
                                        <p:cTn id="19"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284"/>
        <p:cNvGrpSpPr/>
        <p:nvPr/>
      </p:nvGrpSpPr>
      <p:grpSpPr>
        <a:xfrm>
          <a:off x="0" y="0"/>
          <a:ext cx="0" cy="0"/>
          <a:chOff x="0" y="0"/>
          <a:chExt cx="0" cy="0"/>
        </a:xfrm>
      </p:grpSpPr>
      <p:sp>
        <p:nvSpPr>
          <p:cNvPr id="285" name="Google Shape;285;gad895ab85b_0_1103"/>
          <p:cNvSpPr/>
          <p:nvPr/>
        </p:nvSpPr>
        <p:spPr>
          <a:xfrm>
            <a:off x="419100" y="640080"/>
            <a:ext cx="2377500" cy="1325100"/>
          </a:xfrm>
          <a:prstGeom prst="rect">
            <a:avLst/>
          </a:prstGeom>
          <a:solidFill>
            <a:srgbClr val="172C34">
              <a:alpha val="5882"/>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60"/>
              <a:buFont typeface="Arial"/>
              <a:buNone/>
            </a:pPr>
            <a:endParaRPr sz="760" b="0" i="0" u="none" strike="noStrike" cap="none">
              <a:solidFill>
                <a:schemeClr val="lt1"/>
              </a:solidFill>
              <a:latin typeface="Roboto"/>
              <a:ea typeface="Roboto"/>
              <a:cs typeface="Roboto"/>
              <a:sym typeface="Roboto"/>
            </a:endParaRPr>
          </a:p>
        </p:txBody>
      </p:sp>
      <p:sp>
        <p:nvSpPr>
          <p:cNvPr id="286" name="Google Shape;286;gad895ab85b_0_1103"/>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87" name="Google Shape;287;gad895ab85b_0_1103"/>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288" name="Google Shape;288;gad895ab85b_0_1103"/>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289" name="Google Shape;289;gad895ab85b_0_1103"/>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a:lnSpc>
                <a:spcPct val="100000"/>
              </a:lnSpc>
              <a:spcBef>
                <a:spcPts val="0"/>
              </a:spcBef>
              <a:spcAft>
                <a:spcPts val="0"/>
              </a:spcAft>
              <a:buClr>
                <a:srgbClr val="BFBFBF"/>
              </a:buClr>
              <a:buSzPts val="960"/>
              <a:buFont typeface="Roboto"/>
              <a:buChar char="•"/>
              <a:defRPr sz="1200" b="0" i="0">
                <a:solidFill>
                  <a:srgbClr val="7F7F7F"/>
                </a:solidFill>
                <a:latin typeface="Roboto"/>
                <a:ea typeface="Roboto"/>
                <a:cs typeface="Roboto"/>
                <a:sym typeface="Roboto"/>
              </a:defRPr>
            </a:lvl1pPr>
            <a:lvl2pPr marL="914400" lvl="1" indent="-289560" algn="l">
              <a:lnSpc>
                <a:spcPct val="100000"/>
              </a:lnSpc>
              <a:spcBef>
                <a:spcPts val="600"/>
              </a:spcBef>
              <a:spcAft>
                <a:spcPts val="0"/>
              </a:spcAft>
              <a:buClr>
                <a:srgbClr val="BFBFBF"/>
              </a:buClr>
              <a:buSzPts val="960"/>
              <a:buChar char="–"/>
              <a:defRPr sz="1200" b="0" i="0">
                <a:solidFill>
                  <a:srgbClr val="7F7F7F"/>
                </a:solidFill>
                <a:latin typeface="Roboto"/>
                <a:ea typeface="Roboto"/>
                <a:cs typeface="Roboto"/>
                <a:sym typeface="Roboto"/>
              </a:defRPr>
            </a:lvl2pPr>
            <a:lvl3pPr marL="1371600" lvl="2" indent="-289560" algn="l">
              <a:lnSpc>
                <a:spcPct val="100000"/>
              </a:lnSpc>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3pPr>
            <a:lvl4pPr marL="1828800" lvl="3" indent="-289560" algn="l">
              <a:lnSpc>
                <a:spcPct val="100000"/>
              </a:lnSpc>
              <a:spcBef>
                <a:spcPts val="600"/>
              </a:spcBef>
              <a:spcAft>
                <a:spcPts val="0"/>
              </a:spcAft>
              <a:buClr>
                <a:srgbClr val="BFBFBF"/>
              </a:buClr>
              <a:buSzPts val="960"/>
              <a:buChar char="–"/>
              <a:defRPr sz="1200" b="0" i="0">
                <a:solidFill>
                  <a:srgbClr val="7F7F7F"/>
                </a:solidFill>
                <a:latin typeface="Roboto"/>
                <a:ea typeface="Roboto"/>
                <a:cs typeface="Roboto"/>
                <a:sym typeface="Roboto"/>
              </a:defRPr>
            </a:lvl4pPr>
            <a:lvl5pPr marL="2286000" lvl="4" indent="-289560" algn="l">
              <a:lnSpc>
                <a:spcPct val="100000"/>
              </a:lnSpc>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5pPr>
            <a:lvl6pPr marL="2743200" lvl="5" indent="-342900" algn="l">
              <a:lnSpc>
                <a:spcPct val="100000"/>
              </a:lnSpc>
              <a:spcBef>
                <a:spcPts val="600"/>
              </a:spcBef>
              <a:spcAft>
                <a:spcPts val="0"/>
              </a:spcAft>
              <a:buClr>
                <a:schemeClr val="dk1"/>
              </a:buClr>
              <a:buSzPts val="1800"/>
              <a:buFont typeface="Roboto"/>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90" name="Google Shape;290;gad895ab85b_0_1103"/>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91" name="Google Shape;291;gad895ab85b_0_110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92" name="Google Shape;292;gad895ab85b_0_110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93" name="Google Shape;293;gad895ab85b_0_110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08175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294"/>
        <p:cNvGrpSpPr/>
        <p:nvPr/>
      </p:nvGrpSpPr>
      <p:grpSpPr>
        <a:xfrm>
          <a:off x="0" y="0"/>
          <a:ext cx="0" cy="0"/>
          <a:chOff x="0" y="0"/>
          <a:chExt cx="0" cy="0"/>
        </a:xfrm>
      </p:grpSpPr>
      <p:sp>
        <p:nvSpPr>
          <p:cNvPr id="295" name="Google Shape;295;gad895ab85b_0_1152"/>
          <p:cNvSpPr/>
          <p:nvPr/>
        </p:nvSpPr>
        <p:spPr>
          <a:xfrm>
            <a:off x="419100" y="853678"/>
            <a:ext cx="2402100" cy="3657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60"/>
              <a:buFont typeface="Arial"/>
              <a:buNone/>
            </a:pPr>
            <a:endParaRPr sz="760" b="0" i="0" u="none" strike="noStrike" cap="none">
              <a:solidFill>
                <a:schemeClr val="lt1"/>
              </a:solidFill>
              <a:latin typeface="Roboto"/>
              <a:ea typeface="Roboto"/>
              <a:cs typeface="Roboto"/>
              <a:sym typeface="Roboto"/>
            </a:endParaRPr>
          </a:p>
        </p:txBody>
      </p:sp>
      <p:sp>
        <p:nvSpPr>
          <p:cNvPr id="296" name="Google Shape;296;gad895ab85b_0_1152"/>
          <p:cNvSpPr txBox="1">
            <a:spLocks noGrp="1"/>
          </p:cNvSpPr>
          <p:nvPr>
            <p:ph type="title"/>
          </p:nvPr>
        </p:nvSpPr>
        <p:spPr>
          <a:xfrm>
            <a:off x="515508" y="1975701"/>
            <a:ext cx="2196600" cy="698700"/>
          </a:xfrm>
          <a:prstGeom prst="rect">
            <a:avLst/>
          </a:prstGeom>
          <a:noFill/>
          <a:ln>
            <a:noFill/>
          </a:ln>
        </p:spPr>
        <p:txBody>
          <a:bodyPr spcFirstLastPara="1" wrap="square" lIns="91425" tIns="45700" rIns="91425" bIns="45700" anchor="b" anchorCtr="0">
            <a:noAutofit/>
          </a:bodyPr>
          <a:lstStyle>
            <a:lvl1pPr marR="0" lvl="0" algn="l" rtl="0">
              <a:lnSpc>
                <a:spcPct val="80000"/>
              </a:lnSpc>
              <a:spcBef>
                <a:spcPts val="0"/>
              </a:spcBef>
              <a:spcAft>
                <a:spcPts val="0"/>
              </a:spcAft>
              <a:buClr>
                <a:srgbClr val="7F7F7F"/>
              </a:buClr>
              <a:buSzPts val="1200"/>
              <a:buFont typeface="Lato"/>
              <a:buNone/>
              <a:defRPr sz="1200" b="0" i="0" u="none" strike="noStrike" cap="none">
                <a:solidFill>
                  <a:srgbClr val="7F7F7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7" name="Google Shape;297;gad895ab85b_0_1152"/>
          <p:cNvSpPr>
            <a:spLocks noGrp="1"/>
          </p:cNvSpPr>
          <p:nvPr>
            <p:ph type="pic" idx="2"/>
          </p:nvPr>
        </p:nvSpPr>
        <p:spPr>
          <a:xfrm>
            <a:off x="2960927" y="853678"/>
            <a:ext cx="5763900" cy="3657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50"/>
              </a:spcBef>
              <a:spcAft>
                <a:spcPts val="0"/>
              </a:spcAft>
              <a:buClr>
                <a:srgbClr val="B4B4B4"/>
              </a:buClr>
              <a:buSzPts val="1440"/>
              <a:buFont typeface="Arial"/>
              <a:buChar char="•"/>
              <a:defRPr sz="1800" b="0" i="0" u="none" strike="noStrike" cap="none">
                <a:solidFill>
                  <a:srgbClr val="7F7F7F"/>
                </a:solidFill>
                <a:latin typeface="Roboto"/>
                <a:ea typeface="Roboto"/>
                <a:cs typeface="Roboto"/>
                <a:sym typeface="Roboto"/>
              </a:defRPr>
            </a:lvl1pPr>
            <a:lvl2pPr marR="0" lvl="1" algn="l" rtl="0">
              <a:lnSpc>
                <a:spcPct val="100000"/>
              </a:lnSpc>
              <a:spcBef>
                <a:spcPts val="375"/>
              </a:spcBef>
              <a:spcAft>
                <a:spcPts val="0"/>
              </a:spcAft>
              <a:buClr>
                <a:srgbClr val="BFBFBF"/>
              </a:buClr>
              <a:buSzPts val="1200"/>
              <a:buFont typeface="Arial"/>
              <a:buChar char="•"/>
              <a:defRPr sz="1500" b="0" i="0" u="none" strike="noStrike" cap="none">
                <a:solidFill>
                  <a:srgbClr val="7F7F7F"/>
                </a:solidFill>
                <a:latin typeface="Roboto"/>
                <a:ea typeface="Roboto"/>
                <a:cs typeface="Roboto"/>
                <a:sym typeface="Roboto"/>
              </a:defRPr>
            </a:lvl2pPr>
            <a:lvl3pPr marR="0" lvl="2" algn="l" rtl="0">
              <a:lnSpc>
                <a:spcPct val="100000"/>
              </a:lnSpc>
              <a:spcBef>
                <a:spcPts val="300"/>
              </a:spcBef>
              <a:spcAft>
                <a:spcPts val="0"/>
              </a:spcAft>
              <a:buClr>
                <a:srgbClr val="BFBFBF"/>
              </a:buClr>
              <a:buSzPts val="960"/>
              <a:buFont typeface="Arial"/>
              <a:buChar char="•"/>
              <a:defRPr sz="1200" b="0" i="0" u="none" strike="noStrike" cap="none">
                <a:solidFill>
                  <a:srgbClr val="7F7F7F"/>
                </a:solidFill>
                <a:latin typeface="Roboto"/>
                <a:ea typeface="Roboto"/>
                <a:cs typeface="Roboto"/>
                <a:sym typeface="Roboto"/>
              </a:defRPr>
            </a:lvl3pPr>
            <a:lvl4pPr marR="0" lvl="3" algn="l" rtl="0">
              <a:lnSpc>
                <a:spcPct val="100000"/>
              </a:lnSpc>
              <a:spcBef>
                <a:spcPts val="300"/>
              </a:spcBef>
              <a:spcAft>
                <a:spcPts val="0"/>
              </a:spcAft>
              <a:buClr>
                <a:srgbClr val="BFBFBF"/>
              </a:buClr>
              <a:buSzPts val="960"/>
              <a:buFont typeface="Arial"/>
              <a:buChar char="•"/>
              <a:defRPr sz="1200" b="0" i="0" u="none" strike="noStrike" cap="none">
                <a:solidFill>
                  <a:srgbClr val="7F7F7F"/>
                </a:solidFill>
                <a:latin typeface="Roboto"/>
                <a:ea typeface="Roboto"/>
                <a:cs typeface="Roboto"/>
                <a:sym typeface="Roboto"/>
              </a:defRPr>
            </a:lvl4pPr>
            <a:lvl5pPr marR="0" lvl="4" algn="l" rtl="0">
              <a:lnSpc>
                <a:spcPct val="100000"/>
              </a:lnSpc>
              <a:spcBef>
                <a:spcPts val="300"/>
              </a:spcBef>
              <a:spcAft>
                <a:spcPts val="0"/>
              </a:spcAft>
              <a:buClr>
                <a:srgbClr val="BFBFBF"/>
              </a:buClr>
              <a:buSzPts val="840"/>
              <a:buFont typeface="Arial"/>
              <a:buChar char="•"/>
              <a:defRPr sz="1050" b="0" i="0" u="none" strike="noStrike" cap="none">
                <a:solidFill>
                  <a:srgbClr val="7F7F7F"/>
                </a:solidFill>
                <a:latin typeface="Roboto"/>
                <a:ea typeface="Roboto"/>
                <a:cs typeface="Roboto"/>
                <a:sym typeface="Roboto"/>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298" name="Google Shape;298;gad895ab85b_0_1152"/>
          <p:cNvSpPr txBox="1">
            <a:spLocks noGrp="1"/>
          </p:cNvSpPr>
          <p:nvPr>
            <p:ph type="body" idx="1"/>
          </p:nvPr>
        </p:nvSpPr>
        <p:spPr>
          <a:xfrm>
            <a:off x="515508" y="922283"/>
            <a:ext cx="2196600" cy="1000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450"/>
              </a:spcBef>
              <a:spcAft>
                <a:spcPts val="0"/>
              </a:spcAft>
              <a:buSzPts val="960"/>
              <a:buNone/>
              <a:defRPr sz="1200" b="0" i="0">
                <a:solidFill>
                  <a:srgbClr val="7F7F7F"/>
                </a:solidFill>
                <a:latin typeface="Roboto Medium"/>
                <a:ea typeface="Roboto Medium"/>
                <a:cs typeface="Roboto Medium"/>
                <a:sym typeface="Roboto Medium"/>
              </a:defRPr>
            </a:lvl1pPr>
            <a:lvl2pPr marL="914400" lvl="1" indent="-317500" algn="l">
              <a:lnSpc>
                <a:spcPct val="100000"/>
              </a:lnSpc>
              <a:spcBef>
                <a:spcPts val="375"/>
              </a:spcBef>
              <a:spcAft>
                <a:spcPts val="0"/>
              </a:spcAft>
              <a:buSzPts val="1400"/>
              <a:buChar char="–"/>
              <a:defRPr/>
            </a:lvl2pPr>
            <a:lvl3pPr marL="1371600" lvl="2" indent="-317500" algn="l">
              <a:lnSpc>
                <a:spcPct val="100000"/>
              </a:lnSpc>
              <a:spcBef>
                <a:spcPts val="300"/>
              </a:spcBef>
              <a:spcAft>
                <a:spcPts val="0"/>
              </a:spcAft>
              <a:buSzPts val="1400"/>
              <a:buFont typeface="Roboto"/>
              <a:buChar char="•"/>
              <a:defRPr/>
            </a:lvl3pPr>
            <a:lvl4pPr marL="1828800" lvl="3" indent="-317500" algn="l">
              <a:lnSpc>
                <a:spcPct val="100000"/>
              </a:lnSpc>
              <a:spcBef>
                <a:spcPts val="300"/>
              </a:spcBef>
              <a:spcAft>
                <a:spcPts val="0"/>
              </a:spcAft>
              <a:buSzPts val="1400"/>
              <a:buChar char="–"/>
              <a:defRPr/>
            </a:lvl4pPr>
            <a:lvl5pPr marL="2286000" lvl="4" indent="-317500" algn="l">
              <a:lnSpc>
                <a:spcPct val="100000"/>
              </a:lnSpc>
              <a:spcBef>
                <a:spcPts val="300"/>
              </a:spcBef>
              <a:spcAft>
                <a:spcPts val="0"/>
              </a:spcAft>
              <a:buSzPts val="1400"/>
              <a:buFont typeface="Roboto"/>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9" name="Google Shape;299;gad895ab85b_0_1152"/>
          <p:cNvSpPr txBox="1">
            <a:spLocks noGrp="1"/>
          </p:cNvSpPr>
          <p:nvPr>
            <p:ph type="body" idx="3"/>
          </p:nvPr>
        </p:nvSpPr>
        <p:spPr>
          <a:xfrm>
            <a:off x="508397" y="2723685"/>
            <a:ext cx="2203800" cy="1736700"/>
          </a:xfrm>
          <a:prstGeom prst="rect">
            <a:avLst/>
          </a:prstGeom>
          <a:noFill/>
          <a:ln>
            <a:noFill/>
          </a:ln>
        </p:spPr>
        <p:txBody>
          <a:bodyPr spcFirstLastPara="1" wrap="square" lIns="91425" tIns="45700" rIns="91425" bIns="45700" anchor="t" anchorCtr="0">
            <a:noAutofit/>
          </a:bodyPr>
          <a:lstStyle>
            <a:lvl1pPr marL="457200" lvl="0" indent="-284480" algn="l">
              <a:lnSpc>
                <a:spcPct val="100000"/>
              </a:lnSpc>
              <a:spcBef>
                <a:spcPts val="450"/>
              </a:spcBef>
              <a:spcAft>
                <a:spcPts val="0"/>
              </a:spcAft>
              <a:buClr>
                <a:srgbClr val="BFBFBF"/>
              </a:buClr>
              <a:buSzPts val="880"/>
              <a:buChar char="•"/>
              <a:defRPr sz="1100" b="0" i="0">
                <a:solidFill>
                  <a:srgbClr val="7F7F7F"/>
                </a:solidFill>
                <a:latin typeface="Roboto"/>
                <a:ea typeface="Roboto"/>
                <a:cs typeface="Roboto"/>
                <a:sym typeface="Roboto"/>
              </a:defRPr>
            </a:lvl1pPr>
            <a:lvl2pPr marL="914400" lvl="1" indent="-284480" algn="l">
              <a:lnSpc>
                <a:spcPct val="100000"/>
              </a:lnSpc>
              <a:spcBef>
                <a:spcPts val="375"/>
              </a:spcBef>
              <a:spcAft>
                <a:spcPts val="0"/>
              </a:spcAft>
              <a:buClr>
                <a:srgbClr val="BFBFBF"/>
              </a:buClr>
              <a:buSzPts val="880"/>
              <a:buChar char="–"/>
              <a:defRPr sz="1100" b="0" i="0">
                <a:solidFill>
                  <a:srgbClr val="7F7F7F"/>
                </a:solidFill>
                <a:latin typeface="Roboto"/>
                <a:ea typeface="Roboto"/>
                <a:cs typeface="Roboto"/>
                <a:sym typeface="Roboto"/>
              </a:defRPr>
            </a:lvl2pPr>
            <a:lvl3pPr marL="1371600" lvl="2" indent="-284480" algn="l">
              <a:lnSpc>
                <a:spcPct val="100000"/>
              </a:lnSpc>
              <a:spcBef>
                <a:spcPts val="300"/>
              </a:spcBef>
              <a:spcAft>
                <a:spcPts val="0"/>
              </a:spcAft>
              <a:buClr>
                <a:srgbClr val="BFBFBF"/>
              </a:buClr>
              <a:buSzPts val="880"/>
              <a:buChar char="•"/>
              <a:defRPr sz="1100" b="0" i="0">
                <a:solidFill>
                  <a:srgbClr val="7F7F7F"/>
                </a:solidFill>
                <a:latin typeface="Roboto"/>
                <a:ea typeface="Roboto"/>
                <a:cs typeface="Roboto"/>
                <a:sym typeface="Roboto"/>
              </a:defRPr>
            </a:lvl3pPr>
            <a:lvl4pPr marL="1828800" lvl="3" indent="-289560" algn="l">
              <a:lnSpc>
                <a:spcPct val="100000"/>
              </a:lnSpc>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4pPr>
            <a:lvl5pPr marL="2286000" lvl="4" indent="-289560" algn="l">
              <a:lnSpc>
                <a:spcPct val="100000"/>
              </a:lnSpc>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300" name="Google Shape;300;gad895ab85b_0_1152"/>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pic>
        <p:nvPicPr>
          <p:cNvPr id="301" name="Google Shape;301;gad895ab85b_0_1152"/>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302" name="Google Shape;302;gad895ab85b_0_1152"/>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cxnSp>
        <p:nvCxnSpPr>
          <p:cNvPr id="303" name="Google Shape;303;gad895ab85b_0_1152"/>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
        <p:nvSpPr>
          <p:cNvPr id="304" name="Google Shape;304;gad895ab85b_0_1152"/>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305" name="Google Shape;305;gad895ab85b_0_115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05629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Statement &amp; Quotes">
  <p:cSld name="Statement &amp; Quotes">
    <p:spTree>
      <p:nvGrpSpPr>
        <p:cNvPr id="1" name="Shape 306"/>
        <p:cNvGrpSpPr/>
        <p:nvPr/>
      </p:nvGrpSpPr>
      <p:grpSpPr>
        <a:xfrm>
          <a:off x="0" y="0"/>
          <a:ext cx="0" cy="0"/>
          <a:chOff x="0" y="0"/>
          <a:chExt cx="0" cy="0"/>
        </a:xfrm>
      </p:grpSpPr>
      <p:pic>
        <p:nvPicPr>
          <p:cNvPr id="307" name="Google Shape;307;gad895ab85b_0_1164"/>
          <p:cNvPicPr preferRelativeResize="0"/>
          <p:nvPr/>
        </p:nvPicPr>
        <p:blipFill rotWithShape="1">
          <a:blip r:embed="rId2">
            <a:alphaModFix amt="56000"/>
          </a:blip>
          <a:srcRect/>
          <a:stretch/>
        </p:blipFill>
        <p:spPr>
          <a:xfrm>
            <a:off x="0" y="0"/>
            <a:ext cx="9144000" cy="5143501"/>
          </a:xfrm>
          <a:prstGeom prst="rect">
            <a:avLst/>
          </a:prstGeom>
          <a:noFill/>
          <a:ln>
            <a:noFill/>
          </a:ln>
        </p:spPr>
      </p:pic>
      <p:pic>
        <p:nvPicPr>
          <p:cNvPr id="308" name="Google Shape;308;gad895ab85b_0_1164"/>
          <p:cNvPicPr preferRelativeResize="0"/>
          <p:nvPr/>
        </p:nvPicPr>
        <p:blipFill rotWithShape="1">
          <a:blip r:embed="rId3">
            <a:alphaModFix/>
          </a:blip>
          <a:srcRect/>
          <a:stretch/>
        </p:blipFill>
        <p:spPr>
          <a:xfrm>
            <a:off x="0" y="4640580"/>
            <a:ext cx="6907194" cy="502920"/>
          </a:xfrm>
          <a:prstGeom prst="rect">
            <a:avLst/>
          </a:prstGeom>
          <a:noFill/>
          <a:ln>
            <a:noFill/>
          </a:ln>
        </p:spPr>
      </p:pic>
      <p:sp>
        <p:nvSpPr>
          <p:cNvPr id="309" name="Google Shape;309;gad895ab85b_0_116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310" name="Google Shape;310;gad895ab85b_0_1164"/>
          <p:cNvSpPr txBox="1">
            <a:spLocks noGrp="1"/>
          </p:cNvSpPr>
          <p:nvPr>
            <p:ph type="body" idx="1"/>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dk1"/>
                </a:solidFill>
                <a:latin typeface="Lato"/>
                <a:ea typeface="Lato"/>
                <a:cs typeface="Lato"/>
                <a:sym typeface="Lato"/>
              </a:defRPr>
            </a:lvl1pPr>
            <a:lvl2pPr marL="914400" lvl="1" indent="-317500" algn="l">
              <a:lnSpc>
                <a:spcPct val="100000"/>
              </a:lnSpc>
              <a:spcBef>
                <a:spcPts val="375"/>
              </a:spcBef>
              <a:spcAft>
                <a:spcPts val="0"/>
              </a:spcAft>
              <a:buSzPts val="1400"/>
              <a:buChar char="–"/>
              <a:defRPr/>
            </a:lvl2pPr>
            <a:lvl3pPr marL="1371600" lvl="2" indent="-317500" algn="l">
              <a:lnSpc>
                <a:spcPct val="100000"/>
              </a:lnSpc>
              <a:spcBef>
                <a:spcPts val="300"/>
              </a:spcBef>
              <a:spcAft>
                <a:spcPts val="0"/>
              </a:spcAft>
              <a:buSzPts val="1400"/>
              <a:buFont typeface="Roboto"/>
              <a:buChar char="•"/>
              <a:defRPr/>
            </a:lvl3pPr>
            <a:lvl4pPr marL="1828800" lvl="3" indent="-317500" algn="l">
              <a:lnSpc>
                <a:spcPct val="100000"/>
              </a:lnSpc>
              <a:spcBef>
                <a:spcPts val="300"/>
              </a:spcBef>
              <a:spcAft>
                <a:spcPts val="0"/>
              </a:spcAft>
              <a:buSzPts val="1400"/>
              <a:buChar char="–"/>
              <a:defRPr/>
            </a:lvl4pPr>
            <a:lvl5pPr marL="2286000" lvl="4" indent="-317500" algn="l">
              <a:lnSpc>
                <a:spcPct val="100000"/>
              </a:lnSpc>
              <a:spcBef>
                <a:spcPts val="300"/>
              </a:spcBef>
              <a:spcAft>
                <a:spcPts val="0"/>
              </a:spcAft>
              <a:buSzPts val="1400"/>
              <a:buFont typeface="Roboto"/>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1" name="Google Shape;311;gad895ab85b_0_1164"/>
          <p:cNvSpPr txBox="1">
            <a:spLocks noGrp="1"/>
          </p:cNvSpPr>
          <p:nvPr>
            <p:ph type="body" idx="2"/>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a:lnSpc>
                <a:spcPct val="100000"/>
              </a:lnSpc>
              <a:spcBef>
                <a:spcPts val="450"/>
              </a:spcBef>
              <a:spcAft>
                <a:spcPts val="0"/>
              </a:spcAft>
              <a:buSzPts val="1440"/>
              <a:buNone/>
              <a:defRPr sz="1800" b="0" i="0">
                <a:solidFill>
                  <a:srgbClr val="A5A5A5"/>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2" name="Google Shape;312;gad895ab85b_0_116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313" name="Google Shape;313;gad895ab85b_0_116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92863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314"/>
        <p:cNvGrpSpPr/>
        <p:nvPr/>
      </p:nvGrpSpPr>
      <p:grpSpPr>
        <a:xfrm>
          <a:off x="0" y="0"/>
          <a:ext cx="0" cy="0"/>
          <a:chOff x="0" y="0"/>
          <a:chExt cx="0" cy="0"/>
        </a:xfrm>
      </p:grpSpPr>
      <p:pic>
        <p:nvPicPr>
          <p:cNvPr id="315" name="Google Shape;315;gad895ab85b_0_1172"/>
          <p:cNvPicPr preferRelativeResize="0"/>
          <p:nvPr/>
        </p:nvPicPr>
        <p:blipFill rotWithShape="1">
          <a:blip r:embed="rId2">
            <a:alphaModFix/>
          </a:blip>
          <a:srcRect/>
          <a:stretch/>
        </p:blipFill>
        <p:spPr>
          <a:xfrm>
            <a:off x="0" y="0"/>
            <a:ext cx="9152138" cy="5143500"/>
          </a:xfrm>
          <a:prstGeom prst="rect">
            <a:avLst/>
          </a:prstGeom>
          <a:noFill/>
          <a:ln>
            <a:noFill/>
          </a:ln>
        </p:spPr>
      </p:pic>
      <p:sp>
        <p:nvSpPr>
          <p:cNvPr id="316" name="Google Shape;316;gad895ab85b_0_1172"/>
          <p:cNvSpPr txBox="1">
            <a:spLocks noGrp="1"/>
          </p:cNvSpPr>
          <p:nvPr>
            <p:ph type="body" idx="1"/>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a:lnSpc>
                <a:spcPct val="100000"/>
              </a:lnSpc>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7" name="Google Shape;317;gad895ab85b_0_1172"/>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318" name="Google Shape;318;gad895ab85b_0_1172"/>
          <p:cNvPicPr preferRelativeResize="0"/>
          <p:nvPr/>
        </p:nvPicPr>
        <p:blipFill rotWithShape="1">
          <a:blip r:embed="rId3">
            <a:alphaModFix/>
          </a:blip>
          <a:srcRect/>
          <a:stretch/>
        </p:blipFill>
        <p:spPr>
          <a:xfrm>
            <a:off x="0" y="4640580"/>
            <a:ext cx="6907200" cy="502920"/>
          </a:xfrm>
          <a:prstGeom prst="rect">
            <a:avLst/>
          </a:prstGeom>
          <a:noFill/>
          <a:ln>
            <a:noFill/>
          </a:ln>
        </p:spPr>
      </p:pic>
      <p:sp>
        <p:nvSpPr>
          <p:cNvPr id="319" name="Google Shape;319;gad895ab85b_0_1172"/>
          <p:cNvSpPr txBox="1">
            <a:spLocks noGrp="1"/>
          </p:cNvSpPr>
          <p:nvPr>
            <p:ph type="body" idx="2"/>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a:lnSpc>
                <a:spcPct val="100000"/>
              </a:lnSpc>
              <a:spcBef>
                <a:spcPts val="375"/>
              </a:spcBef>
              <a:spcAft>
                <a:spcPts val="0"/>
              </a:spcAft>
              <a:buSzPts val="1440"/>
              <a:buChar char="–"/>
              <a:defRPr/>
            </a:lvl2pPr>
            <a:lvl3pPr marL="1371600" lvl="2" indent="-320039" algn="l">
              <a:lnSpc>
                <a:spcPct val="100000"/>
              </a:lnSpc>
              <a:spcBef>
                <a:spcPts val="300"/>
              </a:spcBef>
              <a:spcAft>
                <a:spcPts val="0"/>
              </a:spcAft>
              <a:buSzPts val="1440"/>
              <a:buChar char="•"/>
              <a:defRPr/>
            </a:lvl3pPr>
            <a:lvl4pPr marL="1828800" lvl="3" indent="-320039" algn="l">
              <a:lnSpc>
                <a:spcPct val="100000"/>
              </a:lnSpc>
              <a:spcBef>
                <a:spcPts val="300"/>
              </a:spcBef>
              <a:spcAft>
                <a:spcPts val="0"/>
              </a:spcAft>
              <a:buSzPts val="1440"/>
              <a:buChar char="–"/>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0" name="Google Shape;320;gad895ab85b_0_1172"/>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321" name="Google Shape;321;gad895ab85b_0_117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4778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322"/>
        <p:cNvGrpSpPr/>
        <p:nvPr/>
      </p:nvGrpSpPr>
      <p:grpSpPr>
        <a:xfrm>
          <a:off x="0" y="0"/>
          <a:ext cx="0" cy="0"/>
          <a:chOff x="0" y="0"/>
          <a:chExt cx="0" cy="0"/>
        </a:xfrm>
      </p:grpSpPr>
      <p:sp>
        <p:nvSpPr>
          <p:cNvPr id="323" name="Google Shape;323;gad895ab85b_0_1180"/>
          <p:cNvSpPr/>
          <p:nvPr/>
        </p:nvSpPr>
        <p:spPr>
          <a:xfrm>
            <a:off x="3821345" y="2480310"/>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6493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fo &amp; Chart">
  <p:cSld name="Info &amp; Chart">
    <p:spTree>
      <p:nvGrpSpPr>
        <p:cNvPr id="1" name="Shape 189"/>
        <p:cNvGrpSpPr/>
        <p:nvPr/>
      </p:nvGrpSpPr>
      <p:grpSpPr>
        <a:xfrm>
          <a:off x="0" y="0"/>
          <a:ext cx="0" cy="0"/>
          <a:chOff x="0" y="0"/>
          <a:chExt cx="0" cy="0"/>
        </a:xfrm>
      </p:grpSpPr>
      <p:sp>
        <p:nvSpPr>
          <p:cNvPr id="190" name="Google Shape;190;p29"/>
          <p:cNvSpPr/>
          <p:nvPr/>
        </p:nvSpPr>
        <p:spPr>
          <a:xfrm>
            <a:off x="419100" y="640080"/>
            <a:ext cx="2377440" cy="1325130"/>
          </a:xfrm>
          <a:prstGeom prst="rect">
            <a:avLst/>
          </a:prstGeom>
          <a:solidFill>
            <a:srgbClr val="3A464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91" name="Google Shape;191;p29"/>
          <p:cNvSpPr>
            <a:spLocks noGrp="1"/>
          </p:cNvSpPr>
          <p:nvPr>
            <p:ph type="chart" idx="2"/>
          </p:nvPr>
        </p:nvSpPr>
        <p:spPr>
          <a:xfrm>
            <a:off x="2959627" y="640080"/>
            <a:ext cx="5765274" cy="384048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1pPr>
            <a:lvl2pPr marR="0" lvl="1" algn="l" rtl="0">
              <a:spcBef>
                <a:spcPts val="375"/>
              </a:spcBef>
              <a:spcAft>
                <a:spcPts val="0"/>
              </a:spcAft>
              <a:buClr>
                <a:schemeClr val="lt1"/>
              </a:buClr>
              <a:buSzPts val="1200"/>
              <a:buFont typeface="Arial"/>
              <a:buChar char="•"/>
              <a:defRPr sz="15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960"/>
              <a:buFont typeface="Arial"/>
              <a:buChar char="•"/>
              <a:defRPr sz="12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960"/>
              <a:buFont typeface="Arial"/>
              <a:buChar char="•"/>
              <a:defRPr sz="12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840"/>
              <a:buFont typeface="Arial"/>
              <a:buChar char="•"/>
              <a:defRPr sz="105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92" name="Google Shape;192;p29"/>
          <p:cNvSpPr txBox="1">
            <a:spLocks noGrp="1"/>
          </p:cNvSpPr>
          <p:nvPr>
            <p:ph type="title"/>
          </p:nvPr>
        </p:nvSpPr>
        <p:spPr>
          <a:xfrm>
            <a:off x="502920" y="731520"/>
            <a:ext cx="219456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3" name="Google Shape;193;p29"/>
          <p:cNvSpPr txBox="1">
            <a:spLocks noGrp="1"/>
          </p:cNvSpPr>
          <p:nvPr>
            <p:ph type="body" idx="1"/>
          </p:nvPr>
        </p:nvSpPr>
        <p:spPr>
          <a:xfrm>
            <a:off x="419100" y="2103119"/>
            <a:ext cx="2377440" cy="237744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2pPr>
            <a:lvl3pPr marL="1371600" lvl="2"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4pPr>
            <a:lvl5pPr marL="2286000" lvl="4"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4" name="Google Shape;194;p29"/>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95" name="Google Shape;195;p29"/>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96" name="Google Shape;196;p29"/>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cxnSp>
        <p:nvCxnSpPr>
          <p:cNvPr id="197" name="Google Shape;197;p29"/>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sp>
        <p:nvSpPr>
          <p:cNvPr id="198" name="Google Shape;198;p2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199" name="Google Shape;199;p2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Data Lines (ORANGE)">
  <p:cSld name="Data Lines (ORANGE)">
    <p:bg>
      <p:bgPr>
        <a:solidFill>
          <a:schemeClr val="accent1"/>
        </a:solidFill>
        <a:effectLst/>
      </p:bgPr>
    </p:bg>
    <p:spTree>
      <p:nvGrpSpPr>
        <p:cNvPr id="1" name="Shape 324"/>
        <p:cNvGrpSpPr/>
        <p:nvPr/>
      </p:nvGrpSpPr>
      <p:grpSpPr>
        <a:xfrm>
          <a:off x="0" y="0"/>
          <a:ext cx="0" cy="0"/>
          <a:chOff x="0" y="0"/>
          <a:chExt cx="0" cy="0"/>
        </a:xfrm>
      </p:grpSpPr>
      <p:sp>
        <p:nvSpPr>
          <p:cNvPr id="325" name="Google Shape;325;gad895ab85b_0_1191"/>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326" name="Google Shape;326;gad895ab85b_0_1191"/>
          <p:cNvPicPr preferRelativeResize="0"/>
          <p:nvPr/>
        </p:nvPicPr>
        <p:blipFill rotWithShape="1">
          <a:blip r:embed="rId2">
            <a:alphaModFix/>
          </a:blip>
          <a:srcRect/>
          <a:stretch/>
        </p:blipFill>
        <p:spPr>
          <a:xfrm>
            <a:off x="0" y="0"/>
            <a:ext cx="9132725" cy="5143498"/>
          </a:xfrm>
          <a:prstGeom prst="rect">
            <a:avLst/>
          </a:prstGeom>
          <a:noFill/>
          <a:ln>
            <a:noFill/>
          </a:ln>
        </p:spPr>
      </p:pic>
      <p:pic>
        <p:nvPicPr>
          <p:cNvPr id="327" name="Google Shape;327;gad895ab85b_0_1191"/>
          <p:cNvPicPr preferRelativeResize="0"/>
          <p:nvPr/>
        </p:nvPicPr>
        <p:blipFill rotWithShape="1">
          <a:blip r:embed="rId3">
            <a:alphaModFix/>
          </a:blip>
          <a:srcRect/>
          <a:stretch/>
        </p:blipFill>
        <p:spPr>
          <a:xfrm>
            <a:off x="0" y="4640580"/>
            <a:ext cx="6907194" cy="502920"/>
          </a:xfrm>
          <a:prstGeom prst="rect">
            <a:avLst/>
          </a:prstGeom>
          <a:noFill/>
          <a:ln>
            <a:noFill/>
          </a:ln>
        </p:spPr>
      </p:pic>
      <p:sp>
        <p:nvSpPr>
          <p:cNvPr id="328" name="Google Shape;328;gad895ab85b_0_119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 2019 Cloudera, Inc. All rights reserved.</a:t>
            </a:r>
            <a:endParaRPr sz="1400" b="0" i="0" u="none" strike="noStrike" cap="none">
              <a:solidFill>
                <a:schemeClr val="lt1"/>
              </a:solidFill>
              <a:latin typeface="Arial"/>
              <a:ea typeface="Arial"/>
              <a:cs typeface="Arial"/>
              <a:sym typeface="Arial"/>
            </a:endParaRPr>
          </a:p>
        </p:txBody>
      </p:sp>
      <p:sp>
        <p:nvSpPr>
          <p:cNvPr id="329" name="Google Shape;329;gad895ab85b_0_119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lt1"/>
                </a:solidFill>
                <a:latin typeface="Roboto"/>
                <a:ea typeface="Roboto"/>
                <a:cs typeface="Roboto"/>
                <a:sym typeface="Roboto"/>
              </a:rPr>
              <a:t>‹#›</a:t>
            </a:fld>
            <a:endParaRPr sz="60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35185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Data Lines (BLUE)">
  <p:cSld name="Data Lines (BLUE)">
    <p:bg>
      <p:bgPr>
        <a:solidFill>
          <a:schemeClr val="accent3"/>
        </a:solidFill>
        <a:effectLst/>
      </p:bgPr>
    </p:bg>
    <p:spTree>
      <p:nvGrpSpPr>
        <p:cNvPr id="1" name="Shape 330"/>
        <p:cNvGrpSpPr/>
        <p:nvPr/>
      </p:nvGrpSpPr>
      <p:grpSpPr>
        <a:xfrm>
          <a:off x="0" y="0"/>
          <a:ext cx="0" cy="0"/>
          <a:chOff x="0" y="0"/>
          <a:chExt cx="0" cy="0"/>
        </a:xfrm>
      </p:grpSpPr>
      <p:pic>
        <p:nvPicPr>
          <p:cNvPr id="331" name="Google Shape;331;gad895ab85b_0_1197"/>
          <p:cNvPicPr preferRelativeResize="0"/>
          <p:nvPr/>
        </p:nvPicPr>
        <p:blipFill rotWithShape="1">
          <a:blip r:embed="rId2">
            <a:alphaModFix/>
          </a:blip>
          <a:srcRect/>
          <a:stretch/>
        </p:blipFill>
        <p:spPr>
          <a:xfrm>
            <a:off x="0" y="0"/>
            <a:ext cx="9132725" cy="5143498"/>
          </a:xfrm>
          <a:prstGeom prst="rect">
            <a:avLst/>
          </a:prstGeom>
          <a:noFill/>
          <a:ln>
            <a:noFill/>
          </a:ln>
        </p:spPr>
      </p:pic>
      <p:pic>
        <p:nvPicPr>
          <p:cNvPr id="332" name="Google Shape;332;gad895ab85b_0_1197"/>
          <p:cNvPicPr preferRelativeResize="0"/>
          <p:nvPr/>
        </p:nvPicPr>
        <p:blipFill rotWithShape="1">
          <a:blip r:embed="rId3">
            <a:alphaModFix/>
          </a:blip>
          <a:srcRect/>
          <a:stretch/>
        </p:blipFill>
        <p:spPr>
          <a:xfrm>
            <a:off x="0" y="4640580"/>
            <a:ext cx="6907194" cy="502920"/>
          </a:xfrm>
          <a:prstGeom prst="rect">
            <a:avLst/>
          </a:prstGeom>
          <a:noFill/>
          <a:ln>
            <a:noFill/>
          </a:ln>
        </p:spPr>
      </p:pic>
      <p:sp>
        <p:nvSpPr>
          <p:cNvPr id="333" name="Google Shape;333;gad895ab85b_0_1197"/>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334" name="Google Shape;334;gad895ab85b_0_1197"/>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 2019 Cloudera, Inc. All rights reserved.</a:t>
            </a:r>
            <a:endParaRPr sz="1400" b="0" i="0" u="none" strike="noStrike" cap="none">
              <a:solidFill>
                <a:schemeClr val="lt1"/>
              </a:solidFill>
              <a:latin typeface="Arial"/>
              <a:ea typeface="Arial"/>
              <a:cs typeface="Arial"/>
              <a:sym typeface="Arial"/>
            </a:endParaRPr>
          </a:p>
        </p:txBody>
      </p:sp>
      <p:sp>
        <p:nvSpPr>
          <p:cNvPr id="335" name="Google Shape;335;gad895ab85b_0_119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lt1"/>
                </a:solidFill>
                <a:latin typeface="Roboto"/>
                <a:ea typeface="Roboto"/>
                <a:cs typeface="Roboto"/>
                <a:sym typeface="Roboto"/>
              </a:rPr>
              <a:t>‹#›</a:t>
            </a:fld>
            <a:endParaRPr sz="60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134290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Data Lines (MINT)">
  <p:cSld name="Data Lines (MINT)">
    <p:bg>
      <p:bgPr>
        <a:solidFill>
          <a:schemeClr val="accent2"/>
        </a:solidFill>
        <a:effectLst/>
      </p:bgPr>
    </p:bg>
    <p:spTree>
      <p:nvGrpSpPr>
        <p:cNvPr id="1" name="Shape 336"/>
        <p:cNvGrpSpPr/>
        <p:nvPr/>
      </p:nvGrpSpPr>
      <p:grpSpPr>
        <a:xfrm>
          <a:off x="0" y="0"/>
          <a:ext cx="0" cy="0"/>
          <a:chOff x="0" y="0"/>
          <a:chExt cx="0" cy="0"/>
        </a:xfrm>
      </p:grpSpPr>
      <p:pic>
        <p:nvPicPr>
          <p:cNvPr id="337" name="Google Shape;337;gad895ab85b_0_1203"/>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338" name="Google Shape;338;gad895ab85b_0_120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pic>
        <p:nvPicPr>
          <p:cNvPr id="339" name="Google Shape;339;gad895ab85b_0_1203"/>
          <p:cNvPicPr preferRelativeResize="0"/>
          <p:nvPr/>
        </p:nvPicPr>
        <p:blipFill rotWithShape="1">
          <a:blip r:embed="rId3">
            <a:alphaModFix/>
          </a:blip>
          <a:srcRect/>
          <a:stretch/>
        </p:blipFill>
        <p:spPr>
          <a:xfrm>
            <a:off x="0" y="1"/>
            <a:ext cx="9132725" cy="5143498"/>
          </a:xfrm>
          <a:prstGeom prst="rect">
            <a:avLst/>
          </a:prstGeom>
          <a:noFill/>
          <a:ln>
            <a:noFill/>
          </a:ln>
        </p:spPr>
      </p:pic>
      <p:sp>
        <p:nvSpPr>
          <p:cNvPr id="340" name="Google Shape;340;gad895ab85b_0_120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 2019 Cloudera, Inc. All rights reserved.</a:t>
            </a:r>
            <a:endParaRPr sz="1400" b="0" i="0" u="none" strike="noStrike" cap="none">
              <a:solidFill>
                <a:schemeClr val="lt1"/>
              </a:solidFill>
              <a:latin typeface="Arial"/>
              <a:ea typeface="Arial"/>
              <a:cs typeface="Arial"/>
              <a:sym typeface="Arial"/>
            </a:endParaRPr>
          </a:p>
        </p:txBody>
      </p:sp>
      <p:sp>
        <p:nvSpPr>
          <p:cNvPr id="341" name="Google Shape;341;gad895ab85b_0_120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lt1"/>
                </a:solidFill>
                <a:latin typeface="Roboto"/>
                <a:ea typeface="Roboto"/>
                <a:cs typeface="Roboto"/>
                <a:sym typeface="Roboto"/>
              </a:rPr>
              <a:t>‹#›</a:t>
            </a:fld>
            <a:endParaRPr sz="60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307688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spTree>
      <p:nvGrpSpPr>
        <p:cNvPr id="1" name="Shape 342"/>
        <p:cNvGrpSpPr/>
        <p:nvPr/>
      </p:nvGrpSpPr>
      <p:grpSpPr>
        <a:xfrm>
          <a:off x="0" y="0"/>
          <a:ext cx="0" cy="0"/>
          <a:chOff x="0" y="0"/>
          <a:chExt cx="0" cy="0"/>
        </a:xfrm>
      </p:grpSpPr>
    </p:spTree>
    <p:extLst>
      <p:ext uri="{BB962C8B-B14F-4D97-AF65-F5344CB8AC3E}">
        <p14:creationId xmlns:p14="http://schemas.microsoft.com/office/powerpoint/2010/main" val="247827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343"/>
        <p:cNvGrpSpPr/>
        <p:nvPr/>
      </p:nvGrpSpPr>
      <p:grpSpPr>
        <a:xfrm>
          <a:off x="0" y="0"/>
          <a:ext cx="0" cy="0"/>
          <a:chOff x="0" y="0"/>
          <a:chExt cx="0" cy="0"/>
        </a:xfrm>
      </p:grpSpPr>
    </p:spTree>
    <p:extLst>
      <p:ext uri="{BB962C8B-B14F-4D97-AF65-F5344CB8AC3E}">
        <p14:creationId xmlns:p14="http://schemas.microsoft.com/office/powerpoint/2010/main" val="37166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Corner Big Data Lines">
  <p:cSld name="Corner Big Data Lines">
    <p:spTree>
      <p:nvGrpSpPr>
        <p:cNvPr id="1" name="Shape 344"/>
        <p:cNvGrpSpPr/>
        <p:nvPr/>
      </p:nvGrpSpPr>
      <p:grpSpPr>
        <a:xfrm>
          <a:off x="0" y="0"/>
          <a:ext cx="0" cy="0"/>
          <a:chOff x="0" y="0"/>
          <a:chExt cx="0" cy="0"/>
        </a:xfrm>
      </p:grpSpPr>
      <p:sp>
        <p:nvSpPr>
          <p:cNvPr id="345" name="Google Shape;345;gad895ab85b_0_1217"/>
          <p:cNvSpPr/>
          <p:nvPr/>
        </p:nvSpPr>
        <p:spPr>
          <a:xfrm>
            <a:off x="3984812" y="2100263"/>
            <a:ext cx="4396800" cy="3043200"/>
          </a:xfrm>
          <a:prstGeom prst="parallelogram">
            <a:avLst>
              <a:gd name="adj" fmla="val 100155"/>
            </a:avLst>
          </a:pr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46" name="Google Shape;346;gad895ab85b_0_1217"/>
          <p:cNvSpPr/>
          <p:nvPr/>
        </p:nvSpPr>
        <p:spPr>
          <a:xfrm>
            <a:off x="2560216" y="0"/>
            <a:ext cx="6583800"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47" name="Google Shape;347;gad895ab85b_0_1217"/>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48" name="Google Shape;348;gad895ab85b_0_1217"/>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
        <p:nvSpPr>
          <p:cNvPr id="349" name="Google Shape;349;gad895ab85b_0_1217"/>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415178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500"/>
                                        <p:tgtEl>
                                          <p:spTgt spid="346"/>
                                        </p:tgtEl>
                                      </p:cBhvr>
                                    </p:animEffect>
                                  </p:childTnLst>
                                </p:cTn>
                              </p:par>
                              <p:par>
                                <p:cTn id="8" presetID="10" presetClass="entr" presetSubtype="0" fill="hold" nodeType="withEffect">
                                  <p:stCondLst>
                                    <p:cond delay="100"/>
                                  </p:stCondLst>
                                  <p:childTnLst>
                                    <p:set>
                                      <p:cBhvr>
                                        <p:cTn id="9" dur="1" fill="hold">
                                          <p:stCondLst>
                                            <p:cond delay="0"/>
                                          </p:stCondLst>
                                        </p:cTn>
                                        <p:tgtEl>
                                          <p:spTgt spid="345"/>
                                        </p:tgtEl>
                                        <p:attrNameLst>
                                          <p:attrName>style.visibility</p:attrName>
                                        </p:attrNameLst>
                                      </p:cBhvr>
                                      <p:to>
                                        <p:strVal val="visible"/>
                                      </p:to>
                                    </p:set>
                                    <p:animEffect transition="in" filter="fade">
                                      <p:cBhvr>
                                        <p:cTn id="10" dur="400"/>
                                        <p:tgtEl>
                                          <p:spTgt spid="345"/>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gtEl>
                                        <p:attrNameLst>
                                          <p:attrName>style.visibility</p:attrName>
                                        </p:attrNameLst>
                                      </p:cBhvr>
                                      <p:to>
                                        <p:strVal val="visible"/>
                                      </p:to>
                                    </p:set>
                                    <p:animEffect transition="in" filter="fade">
                                      <p:cBhvr>
                                        <p:cTn id="13" dur="500"/>
                                        <p:tgtEl>
                                          <p:spTgt spid="347"/>
                                        </p:tgtEl>
                                      </p:cBhvr>
                                    </p:animEffect>
                                  </p:childTnLst>
                                </p:cTn>
                              </p:par>
                              <p:par>
                                <p:cTn id="14" presetID="10" presetClass="entr" presetSubtype="0" fill="hold" nodeType="withEffect">
                                  <p:stCondLst>
                                    <p:cond delay="0"/>
                                  </p:stCondLst>
                                  <p:childTnLst>
                                    <p:set>
                                      <p:cBhvr>
                                        <p:cTn id="15" dur="1" fill="hold">
                                          <p:stCondLst>
                                            <p:cond delay="0"/>
                                          </p:stCondLst>
                                        </p:cTn>
                                        <p:tgtEl>
                                          <p:spTgt spid="348"/>
                                        </p:tgtEl>
                                        <p:attrNameLst>
                                          <p:attrName>style.visibility</p:attrName>
                                        </p:attrNameLst>
                                      </p:cBhvr>
                                      <p:to>
                                        <p:strVal val="visible"/>
                                      </p:to>
                                    </p:set>
                                    <p:animEffect transition="in" filter="fade">
                                      <p:cBhvr>
                                        <p:cTn id="16" dur="500"/>
                                        <p:tgtEl>
                                          <p:spTgt spid="348"/>
                                        </p:tgtEl>
                                      </p:cBhvr>
                                    </p:animEffect>
                                  </p:childTnLst>
                                </p:cTn>
                              </p:par>
                              <p:par>
                                <p:cTn id="17" presetID="10" presetClass="entr" presetSubtype="0" fill="hold" nodeType="withEffect">
                                  <p:stCondLst>
                                    <p:cond delay="0"/>
                                  </p:stCondLst>
                                  <p:childTnLst>
                                    <p:set>
                                      <p:cBhvr>
                                        <p:cTn id="18" dur="1" fill="hold">
                                          <p:stCondLst>
                                            <p:cond delay="0"/>
                                          </p:stCondLst>
                                        </p:cTn>
                                        <p:tgtEl>
                                          <p:spTgt spid="349"/>
                                        </p:tgtEl>
                                        <p:attrNameLst>
                                          <p:attrName>style.visibility</p:attrName>
                                        </p:attrNameLst>
                                      </p:cBhvr>
                                      <p:to>
                                        <p:strVal val="visible"/>
                                      </p:to>
                                    </p:set>
                                    <p:animEffect transition="in" filter="fade">
                                      <p:cBhvr>
                                        <p:cTn id="19"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350"/>
        <p:cNvGrpSpPr/>
        <p:nvPr/>
      </p:nvGrpSpPr>
      <p:grpSpPr>
        <a:xfrm>
          <a:off x="0" y="0"/>
          <a:ext cx="0" cy="0"/>
          <a:chOff x="0" y="0"/>
          <a:chExt cx="0" cy="0"/>
        </a:xfrm>
      </p:grpSpPr>
    </p:spTree>
    <p:extLst>
      <p:ext uri="{BB962C8B-B14F-4D97-AF65-F5344CB8AC3E}">
        <p14:creationId xmlns:p14="http://schemas.microsoft.com/office/powerpoint/2010/main" val="319361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4 Columns 1">
  <p:cSld name="4 Columns 1">
    <p:spTree>
      <p:nvGrpSpPr>
        <p:cNvPr id="1" name="Shape 351"/>
        <p:cNvGrpSpPr/>
        <p:nvPr/>
      </p:nvGrpSpPr>
      <p:grpSpPr>
        <a:xfrm>
          <a:off x="0" y="0"/>
          <a:ext cx="0" cy="0"/>
          <a:chOff x="0" y="0"/>
          <a:chExt cx="0" cy="0"/>
        </a:xfrm>
      </p:grpSpPr>
      <p:sp>
        <p:nvSpPr>
          <p:cNvPr id="352" name="Google Shape;352;gad895ab85b_0_1224"/>
          <p:cNvSpPr txBox="1">
            <a:spLocks noGrp="1"/>
          </p:cNvSpPr>
          <p:nvPr>
            <p:ph type="title"/>
          </p:nvPr>
        </p:nvSpPr>
        <p:spPr>
          <a:xfrm>
            <a:off x="419100" y="457200"/>
            <a:ext cx="8305800" cy="420600"/>
          </a:xfrm>
          <a:prstGeom prst="rect">
            <a:avLst/>
          </a:prstGeom>
          <a:noFill/>
          <a:ln>
            <a:noFill/>
          </a:ln>
        </p:spPr>
        <p:txBody>
          <a:bodyPr spcFirstLastPara="1" wrap="square" lIns="0" tIns="91425" rIns="0" bIns="0"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3" name="Google Shape;353;gad895ab85b_0_1224"/>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a:lnSpc>
                <a:spcPct val="100000"/>
              </a:lnSpc>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lnSpc>
                <a:spcPct val="100000"/>
              </a:lnSpc>
              <a:spcBef>
                <a:spcPts val="375"/>
              </a:spcBef>
              <a:spcAft>
                <a:spcPts val="0"/>
              </a:spcAft>
              <a:buSzPts val="1280"/>
              <a:buNone/>
              <a:defRPr sz="1600">
                <a:solidFill>
                  <a:schemeClr val="accent1"/>
                </a:solidFill>
              </a:defRPr>
            </a:lvl2pPr>
            <a:lvl3pPr marL="1371600" lvl="2" indent="-228600" algn="l">
              <a:lnSpc>
                <a:spcPct val="100000"/>
              </a:lnSpc>
              <a:spcBef>
                <a:spcPts val="300"/>
              </a:spcBef>
              <a:spcAft>
                <a:spcPts val="0"/>
              </a:spcAft>
              <a:buSzPts val="1280"/>
              <a:buNone/>
              <a:defRPr sz="1600">
                <a:solidFill>
                  <a:schemeClr val="accent1"/>
                </a:solidFill>
              </a:defRPr>
            </a:lvl3pPr>
            <a:lvl4pPr marL="1828800" lvl="3" indent="-228600" algn="l">
              <a:lnSpc>
                <a:spcPct val="100000"/>
              </a:lnSpc>
              <a:spcBef>
                <a:spcPts val="300"/>
              </a:spcBef>
              <a:spcAft>
                <a:spcPts val="0"/>
              </a:spcAft>
              <a:buSzPts val="1280"/>
              <a:buNone/>
              <a:defRPr sz="1600">
                <a:solidFill>
                  <a:schemeClr val="accent1"/>
                </a:solidFill>
              </a:defRPr>
            </a:lvl4pPr>
            <a:lvl5pPr marL="2286000" lvl="4" indent="-228600" algn="l">
              <a:lnSpc>
                <a:spcPct val="100000"/>
              </a:lnSpc>
              <a:spcBef>
                <a:spcPts val="300"/>
              </a:spcBef>
              <a:spcAft>
                <a:spcPts val="0"/>
              </a:spcAft>
              <a:buSzPts val="1280"/>
              <a:buNone/>
              <a:defRPr sz="1600">
                <a:solidFill>
                  <a:schemeClr val="accen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4" name="Google Shape;354;gad895ab85b_0_1224"/>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5" name="Google Shape;355;gad895ab85b_0_1224"/>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6" name="Google Shape;356;gad895ab85b_0_1224"/>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7" name="Google Shape;357;gad895ab85b_0_1224"/>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450"/>
              </a:spcBef>
              <a:spcAft>
                <a:spcPts val="0"/>
              </a:spcAft>
              <a:buClr>
                <a:schemeClr val="lt1"/>
              </a:buClr>
              <a:buSzPts val="1440"/>
              <a:buChar char="•"/>
              <a:defRPr sz="1800">
                <a:solidFill>
                  <a:srgbClr val="D8D8D8"/>
                </a:solidFill>
              </a:defRPr>
            </a:lvl1pPr>
            <a:lvl2pPr marL="914400" lvl="1" indent="-320040" algn="l">
              <a:lnSpc>
                <a:spcPct val="100000"/>
              </a:lnSpc>
              <a:spcBef>
                <a:spcPts val="375"/>
              </a:spcBef>
              <a:spcAft>
                <a:spcPts val="0"/>
              </a:spcAft>
              <a:buClr>
                <a:schemeClr val="lt1"/>
              </a:buClr>
              <a:buSzPts val="1440"/>
              <a:buFont typeface="Noto Sans Symbols"/>
              <a:buChar char="●"/>
              <a:defRPr sz="1800">
                <a:solidFill>
                  <a:srgbClr val="D8D8D8"/>
                </a:solidFill>
              </a:defRPr>
            </a:lvl2pPr>
            <a:lvl3pPr marL="1371600" lvl="2" indent="-320039" algn="l">
              <a:lnSpc>
                <a:spcPct val="100000"/>
              </a:lnSpc>
              <a:spcBef>
                <a:spcPts val="300"/>
              </a:spcBef>
              <a:spcAft>
                <a:spcPts val="0"/>
              </a:spcAft>
              <a:buClr>
                <a:schemeClr val="lt1"/>
              </a:buClr>
              <a:buSzPts val="1440"/>
              <a:buChar char="•"/>
              <a:defRPr sz="1800">
                <a:solidFill>
                  <a:srgbClr val="D8D8D8"/>
                </a:solidFill>
              </a:defRPr>
            </a:lvl3pPr>
            <a:lvl4pPr marL="1828800" lvl="3" indent="-320039" algn="l">
              <a:lnSpc>
                <a:spcPct val="100000"/>
              </a:lnSpc>
              <a:spcBef>
                <a:spcPts val="300"/>
              </a:spcBef>
              <a:spcAft>
                <a:spcPts val="0"/>
              </a:spcAft>
              <a:buClr>
                <a:schemeClr val="lt1"/>
              </a:buClr>
              <a:buSzPts val="1440"/>
              <a:buFont typeface="Noto Sans Symbols"/>
              <a:buChar char="●"/>
              <a:defRPr sz="1800">
                <a:solidFill>
                  <a:srgbClr val="D8D8D8"/>
                </a:solidFill>
              </a:defRPr>
            </a:lvl4pPr>
            <a:lvl5pPr marL="2286000" lvl="4" indent="-320039" algn="l">
              <a:lnSpc>
                <a:spcPct val="100000"/>
              </a:lnSpc>
              <a:spcBef>
                <a:spcPts val="300"/>
              </a:spcBef>
              <a:spcAft>
                <a:spcPts val="0"/>
              </a:spcAft>
              <a:buClr>
                <a:schemeClr val="lt1"/>
              </a:buClr>
              <a:buSzPts val="1440"/>
              <a:buChar char="•"/>
              <a:defRPr sz="1800">
                <a:solidFill>
                  <a:srgbClr val="D8D8D8"/>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358" name="Google Shape;358;gad895ab85b_0_1224"/>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359" name="Google Shape;359;gad895ab85b_0_122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13"/>
              <a:buFont typeface="Roboto"/>
              <a:buNone/>
            </a:pPr>
            <a:endParaRPr sz="1013" b="0" i="0" u="none" strike="noStrike" cap="none">
              <a:solidFill>
                <a:schemeClr val="dk1"/>
              </a:solidFill>
              <a:latin typeface="Roboto"/>
              <a:ea typeface="Roboto"/>
              <a:cs typeface="Roboto"/>
              <a:sym typeface="Roboto"/>
            </a:endParaRPr>
          </a:p>
        </p:txBody>
      </p:sp>
      <p:cxnSp>
        <p:nvCxnSpPr>
          <p:cNvPr id="360" name="Google Shape;360;gad895ab85b_0_1224"/>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361" name="Google Shape;361;gad895ab85b_0_122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600"/>
              <a:buFont typeface="Roboto"/>
              <a:buNone/>
            </a:pPr>
            <a:r>
              <a:rPr lang="en" sz="600" b="0" i="0" u="none" strike="noStrike" cap="none">
                <a:solidFill>
                  <a:srgbClr val="A5A5A5"/>
                </a:solidFill>
                <a:latin typeface="Roboto"/>
                <a:ea typeface="Roboto"/>
                <a:cs typeface="Roboto"/>
                <a:sym typeface="Roboto"/>
              </a:rPr>
              <a:t>© 2019 Cloudera, Inc. All rights reserved.</a:t>
            </a:r>
            <a:endParaRPr sz="1013" b="0" i="0" u="none" strike="noStrike" cap="none">
              <a:solidFill>
                <a:schemeClr val="dk1"/>
              </a:solidFill>
              <a:latin typeface="Roboto"/>
              <a:ea typeface="Roboto"/>
              <a:cs typeface="Roboto"/>
              <a:sym typeface="Roboto"/>
            </a:endParaRPr>
          </a:p>
        </p:txBody>
      </p:sp>
      <p:sp>
        <p:nvSpPr>
          <p:cNvPr id="362" name="Google Shape;362;gad895ab85b_0_122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600"/>
              <a:buFont typeface="Roboto"/>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69947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Info &amp; Chart">
  <p:cSld name="Info &amp; Chart">
    <p:spTree>
      <p:nvGrpSpPr>
        <p:cNvPr id="1" name="Shape 189"/>
        <p:cNvGrpSpPr/>
        <p:nvPr/>
      </p:nvGrpSpPr>
      <p:grpSpPr>
        <a:xfrm>
          <a:off x="0" y="0"/>
          <a:ext cx="0" cy="0"/>
          <a:chOff x="0" y="0"/>
          <a:chExt cx="0" cy="0"/>
        </a:xfrm>
      </p:grpSpPr>
      <p:sp>
        <p:nvSpPr>
          <p:cNvPr id="190" name="Google Shape;190;p29"/>
          <p:cNvSpPr/>
          <p:nvPr/>
        </p:nvSpPr>
        <p:spPr>
          <a:xfrm>
            <a:off x="419100" y="640080"/>
            <a:ext cx="2377440" cy="1325130"/>
          </a:xfrm>
          <a:prstGeom prst="rect">
            <a:avLst/>
          </a:prstGeom>
          <a:solidFill>
            <a:srgbClr val="3A464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91" name="Google Shape;191;p29"/>
          <p:cNvSpPr>
            <a:spLocks noGrp="1"/>
          </p:cNvSpPr>
          <p:nvPr>
            <p:ph type="chart" idx="2"/>
          </p:nvPr>
        </p:nvSpPr>
        <p:spPr>
          <a:xfrm>
            <a:off x="2959627" y="640080"/>
            <a:ext cx="5765274" cy="384048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1pPr>
            <a:lvl2pPr marR="0" lvl="1" algn="l" rtl="0">
              <a:spcBef>
                <a:spcPts val="375"/>
              </a:spcBef>
              <a:spcAft>
                <a:spcPts val="0"/>
              </a:spcAft>
              <a:buClr>
                <a:schemeClr val="lt1"/>
              </a:buClr>
              <a:buSzPts val="1200"/>
              <a:buFont typeface="Arial"/>
              <a:buChar char="•"/>
              <a:defRPr sz="15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960"/>
              <a:buFont typeface="Arial"/>
              <a:buChar char="•"/>
              <a:defRPr sz="12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960"/>
              <a:buFont typeface="Arial"/>
              <a:buChar char="•"/>
              <a:defRPr sz="12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840"/>
              <a:buFont typeface="Arial"/>
              <a:buChar char="•"/>
              <a:defRPr sz="105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92" name="Google Shape;192;p29"/>
          <p:cNvSpPr txBox="1">
            <a:spLocks noGrp="1"/>
          </p:cNvSpPr>
          <p:nvPr>
            <p:ph type="title"/>
          </p:nvPr>
        </p:nvSpPr>
        <p:spPr>
          <a:xfrm>
            <a:off x="502920" y="731520"/>
            <a:ext cx="219456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3" name="Google Shape;193;p29"/>
          <p:cNvSpPr txBox="1">
            <a:spLocks noGrp="1"/>
          </p:cNvSpPr>
          <p:nvPr>
            <p:ph type="body" idx="1"/>
          </p:nvPr>
        </p:nvSpPr>
        <p:spPr>
          <a:xfrm>
            <a:off x="419100" y="2103119"/>
            <a:ext cx="2377440" cy="237744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2pPr>
            <a:lvl3pPr marL="1371600" lvl="2"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4pPr>
            <a:lvl5pPr marL="2286000" lvl="4"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4" name="Google Shape;194;p29"/>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95" name="Google Shape;195;p29"/>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96" name="Google Shape;196;p29"/>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cxnSp>
        <p:nvCxnSpPr>
          <p:cNvPr id="197" name="Google Shape;197;p29"/>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sp>
        <p:nvSpPr>
          <p:cNvPr id="198" name="Google Shape;198;p2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199" name="Google Shape;199;p2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extLst>
      <p:ext uri="{BB962C8B-B14F-4D97-AF65-F5344CB8AC3E}">
        <p14:creationId xmlns:p14="http://schemas.microsoft.com/office/powerpoint/2010/main" val="12030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ata Lines (ORANGE)">
  <p:cSld name="Rain (ORANGE)">
    <p:bg>
      <p:bgPr>
        <a:solidFill>
          <a:schemeClr val="accent1"/>
        </a:solidFill>
        <a:effectLst/>
      </p:bgPr>
    </p:bg>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a:stretch/>
        </p:blipFill>
        <p:spPr>
          <a:xfrm>
            <a:off x="0" y="0"/>
            <a:ext cx="9132725" cy="5143499"/>
          </a:xfrm>
          <a:prstGeom prst="rect">
            <a:avLst/>
          </a:prstGeom>
          <a:noFill/>
          <a:ln>
            <a:noFill/>
          </a:ln>
        </p:spPr>
      </p:pic>
      <p:sp>
        <p:nvSpPr>
          <p:cNvPr id="202" name="Google Shape;202;p30"/>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03" name="Google Shape;203;p3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2020 Cloudera, Inc. All rights reserved.</a:t>
            </a:r>
            <a:endParaRPr/>
          </a:p>
        </p:txBody>
      </p:sp>
      <p:sp>
        <p:nvSpPr>
          <p:cNvPr id="204" name="Google Shape;204;p3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205" name="Google Shape;205;p30"/>
          <p:cNvPicPr preferRelativeResize="0"/>
          <p:nvPr/>
        </p:nvPicPr>
        <p:blipFill rotWithShape="1">
          <a:blip r:embed="rId3">
            <a:alphaModFix/>
          </a:blip>
          <a:srcRect/>
          <a:stretch/>
        </p:blipFill>
        <p:spPr>
          <a:xfrm>
            <a:off x="0" y="4640580"/>
            <a:ext cx="6907196" cy="5029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ata Lines (BLUE)">
  <p:cSld name="Rain (BLUE)">
    <p:bg>
      <p:bgPr>
        <a:solidFill>
          <a:schemeClr val="accent3"/>
        </a:solidFill>
        <a:effectLst/>
      </p:bgPr>
    </p:bg>
    <p:spTree>
      <p:nvGrpSpPr>
        <p:cNvPr id="1" name="Shape 206"/>
        <p:cNvGrpSpPr/>
        <p:nvPr/>
      </p:nvGrpSpPr>
      <p:grpSpPr>
        <a:xfrm>
          <a:off x="0" y="0"/>
          <a:ext cx="0" cy="0"/>
          <a:chOff x="0" y="0"/>
          <a:chExt cx="0" cy="0"/>
        </a:xfrm>
      </p:grpSpPr>
      <p:pic>
        <p:nvPicPr>
          <p:cNvPr id="207" name="Google Shape;207;p31"/>
          <p:cNvPicPr preferRelativeResize="0"/>
          <p:nvPr/>
        </p:nvPicPr>
        <p:blipFill rotWithShape="1">
          <a:blip r:embed="rId2">
            <a:alphaModFix/>
          </a:blip>
          <a:srcRect/>
          <a:stretch/>
        </p:blipFill>
        <p:spPr>
          <a:xfrm>
            <a:off x="0" y="0"/>
            <a:ext cx="9132725" cy="5143499"/>
          </a:xfrm>
          <a:prstGeom prst="rect">
            <a:avLst/>
          </a:prstGeom>
          <a:noFill/>
          <a:ln>
            <a:noFill/>
          </a:ln>
        </p:spPr>
      </p:pic>
      <p:pic>
        <p:nvPicPr>
          <p:cNvPr id="208" name="Google Shape;208;p31"/>
          <p:cNvPicPr preferRelativeResize="0"/>
          <p:nvPr/>
        </p:nvPicPr>
        <p:blipFill rotWithShape="1">
          <a:blip r:embed="rId3">
            <a:alphaModFix/>
          </a:blip>
          <a:srcRect/>
          <a:stretch/>
        </p:blipFill>
        <p:spPr>
          <a:xfrm>
            <a:off x="0" y="4640580"/>
            <a:ext cx="6907196" cy="502920"/>
          </a:xfrm>
          <a:prstGeom prst="rect">
            <a:avLst/>
          </a:prstGeom>
          <a:noFill/>
          <a:ln>
            <a:noFill/>
          </a:ln>
        </p:spPr>
      </p:pic>
      <p:sp>
        <p:nvSpPr>
          <p:cNvPr id="209" name="Google Shape;209;p31"/>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10" name="Google Shape;210;p3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2020 Cloudera, Inc. All rights reserved.</a:t>
            </a:r>
            <a:endParaRPr/>
          </a:p>
        </p:txBody>
      </p:sp>
      <p:sp>
        <p:nvSpPr>
          <p:cNvPr id="211" name="Google Shape;211;p3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ata Lines (MINT)">
  <p:cSld name="Rain (MINT)">
    <p:bg>
      <p:bgPr>
        <a:solidFill>
          <a:schemeClr val="accent2"/>
        </a:solidFill>
        <a:effectLst/>
      </p:bgPr>
    </p:bg>
    <p:spTree>
      <p:nvGrpSpPr>
        <p:cNvPr id="1" name="Shape 212"/>
        <p:cNvGrpSpPr/>
        <p:nvPr/>
      </p:nvGrpSpPr>
      <p:grpSpPr>
        <a:xfrm>
          <a:off x="0" y="0"/>
          <a:ext cx="0" cy="0"/>
          <a:chOff x="0" y="0"/>
          <a:chExt cx="0" cy="0"/>
        </a:xfrm>
      </p:grpSpPr>
      <p:pic>
        <p:nvPicPr>
          <p:cNvPr id="213" name="Google Shape;213;p32"/>
          <p:cNvPicPr preferRelativeResize="0"/>
          <p:nvPr/>
        </p:nvPicPr>
        <p:blipFill rotWithShape="1">
          <a:blip r:embed="rId2">
            <a:alphaModFix/>
          </a:blip>
          <a:srcRect/>
          <a:stretch/>
        </p:blipFill>
        <p:spPr>
          <a:xfrm>
            <a:off x="0" y="0"/>
            <a:ext cx="9132725" cy="5143499"/>
          </a:xfrm>
          <a:prstGeom prst="rect">
            <a:avLst/>
          </a:prstGeom>
          <a:noFill/>
          <a:ln>
            <a:noFill/>
          </a:ln>
        </p:spPr>
      </p:pic>
      <p:pic>
        <p:nvPicPr>
          <p:cNvPr id="214" name="Google Shape;214;p32"/>
          <p:cNvPicPr preferRelativeResize="0"/>
          <p:nvPr/>
        </p:nvPicPr>
        <p:blipFill rotWithShape="1">
          <a:blip r:embed="rId3">
            <a:alphaModFix/>
          </a:blip>
          <a:srcRect/>
          <a:stretch/>
        </p:blipFill>
        <p:spPr>
          <a:xfrm>
            <a:off x="0" y="4640580"/>
            <a:ext cx="6907196" cy="502920"/>
          </a:xfrm>
          <a:prstGeom prst="rect">
            <a:avLst/>
          </a:prstGeom>
          <a:noFill/>
          <a:ln>
            <a:noFill/>
          </a:ln>
        </p:spPr>
      </p:pic>
      <p:sp>
        <p:nvSpPr>
          <p:cNvPr id="215" name="Google Shape;215;p32"/>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16" name="Google Shape;216;p32"/>
          <p:cNvSpPr txBox="1"/>
          <p:nvPr/>
        </p:nvSpPr>
        <p:spPr>
          <a:xfrm>
            <a:off x="6954050" y="4856804"/>
            <a:ext cx="1541146"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2020 Cloudera, Inc. All rights reserved.</a:t>
            </a:r>
            <a:endParaRPr/>
          </a:p>
        </p:txBody>
      </p:sp>
      <p:sp>
        <p:nvSpPr>
          <p:cNvPr id="217" name="Google Shape;217;p32"/>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ata Lines">
  <p:cSld name="Rain">
    <p:spTree>
      <p:nvGrpSpPr>
        <p:cNvPr id="1" name="Shape 218"/>
        <p:cNvGrpSpPr/>
        <p:nvPr/>
      </p:nvGrpSpPr>
      <p:grpSpPr>
        <a:xfrm>
          <a:off x="0" y="0"/>
          <a:ext cx="0" cy="0"/>
          <a:chOff x="0" y="0"/>
          <a:chExt cx="0" cy="0"/>
        </a:xfrm>
      </p:grpSpPr>
      <p:pic>
        <p:nvPicPr>
          <p:cNvPr id="219" name="Google Shape;219;p3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20" name="Google Shape;220;p33"/>
          <p:cNvPicPr preferRelativeResize="0"/>
          <p:nvPr/>
        </p:nvPicPr>
        <p:blipFill rotWithShape="1">
          <a:blip r:embed="rId3">
            <a:alphaModFix/>
          </a:blip>
          <a:srcRect/>
          <a:stretch/>
        </p:blipFill>
        <p:spPr>
          <a:xfrm>
            <a:off x="0" y="4640580"/>
            <a:ext cx="6907196" cy="502920"/>
          </a:xfrm>
          <a:prstGeom prst="rect">
            <a:avLst/>
          </a:prstGeom>
          <a:noFill/>
          <a:ln>
            <a:noFill/>
          </a:ln>
        </p:spPr>
      </p:pic>
      <p:sp>
        <p:nvSpPr>
          <p:cNvPr id="221" name="Google Shape;221;p33"/>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22" name="Google Shape;222;p3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223" name="Google Shape;223;p3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rner Big Data Lines">
  <p:cSld name="Corner Diags (Animated)">
    <p:spTree>
      <p:nvGrpSpPr>
        <p:cNvPr id="1" name="Shape 224"/>
        <p:cNvGrpSpPr/>
        <p:nvPr/>
      </p:nvGrpSpPr>
      <p:grpSpPr>
        <a:xfrm>
          <a:off x="0" y="0"/>
          <a:ext cx="0" cy="0"/>
          <a:chOff x="0" y="0"/>
          <a:chExt cx="0" cy="0"/>
        </a:xfrm>
      </p:grpSpPr>
      <p:sp>
        <p:nvSpPr>
          <p:cNvPr id="225" name="Google Shape;225;p34"/>
          <p:cNvSpPr/>
          <p:nvPr/>
        </p:nvSpPr>
        <p:spPr>
          <a:xfrm>
            <a:off x="3949887" y="2100263"/>
            <a:ext cx="4396883" cy="3043237"/>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26" name="Google Shape;226;p34"/>
          <p:cNvSpPr/>
          <p:nvPr/>
        </p:nvSpPr>
        <p:spPr>
          <a:xfrm>
            <a:off x="2518941" y="0"/>
            <a:ext cx="6583784" cy="5143500"/>
          </a:xfrm>
          <a:prstGeom prst="parallelogram">
            <a:avLst>
              <a:gd name="adj" fmla="val 100155"/>
            </a:avLst>
          </a:prstGeom>
          <a:solidFill>
            <a:srgbClr val="172C34">
              <a:alpha val="3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27" name="Google Shape;227;p34"/>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28" name="Google Shape;228;p34"/>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29" name="Google Shape;229;p34"/>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par>
                                <p:cTn id="8" presetID="10" presetClass="entr" presetSubtype="0" fill="hold" nodeType="withEffect">
                                  <p:stCondLst>
                                    <p:cond delay="0"/>
                                  </p:stCondLst>
                                  <p:childTnLst>
                                    <p:set>
                                      <p:cBhvr>
                                        <p:cTn id="9" dur="1" fill="hold">
                                          <p:stCondLst>
                                            <p:cond delay="0"/>
                                          </p:stCondLst>
                                        </p:cTn>
                                        <p:tgtEl>
                                          <p:spTgt spid="225"/>
                                        </p:tgtEl>
                                        <p:attrNameLst>
                                          <p:attrName>style.visibility</p:attrName>
                                        </p:attrNameLst>
                                      </p:cBhvr>
                                      <p:to>
                                        <p:strVal val="visible"/>
                                      </p:to>
                                    </p:set>
                                    <p:animEffect transition="in" filter="fade">
                                      <p:cBhvr>
                                        <p:cTn id="10" dur="500"/>
                                        <p:tgtEl>
                                          <p:spTgt spid="225"/>
                                        </p:tgtEl>
                                      </p:cBhvr>
                                    </p:animEffect>
                                  </p:childTnLst>
                                </p:cTn>
                              </p:par>
                              <p:par>
                                <p:cTn id="11" presetID="10" presetClass="entr" presetSubtype="0" fill="hold" nodeType="withEffect">
                                  <p:stCondLst>
                                    <p:cond delay="0"/>
                                  </p:stCondLst>
                                  <p:childTnLst>
                                    <p:set>
                                      <p:cBhvr>
                                        <p:cTn id="12" dur="1" fill="hold">
                                          <p:stCondLst>
                                            <p:cond delay="0"/>
                                          </p:stCondLst>
                                        </p:cTn>
                                        <p:tgtEl>
                                          <p:spTgt spid="227"/>
                                        </p:tgtEl>
                                        <p:attrNameLst>
                                          <p:attrName>style.visibility</p:attrName>
                                        </p:attrNameLst>
                                      </p:cBhvr>
                                      <p:to>
                                        <p:strVal val="visible"/>
                                      </p:to>
                                    </p:set>
                                    <p:animEffect transition="in" filter="fade">
                                      <p:cBhvr>
                                        <p:cTn id="13" dur="500"/>
                                        <p:tgtEl>
                                          <p:spTgt spid="227"/>
                                        </p:tgtEl>
                                      </p:cBhvr>
                                    </p:animEffect>
                                  </p:childTnLst>
                                </p:cTn>
                              </p:par>
                              <p:par>
                                <p:cTn id="14" presetID="10" presetClass="entr" presetSubtype="0" fill="hold" nodeType="withEffect">
                                  <p:stCondLst>
                                    <p:cond delay="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500"/>
                                        <p:tgtEl>
                                          <p:spTgt spid="229"/>
                                        </p:tgtEl>
                                      </p:cBhvr>
                                    </p:animEffect>
                                  </p:childTnLst>
                                </p:cTn>
                              </p:par>
                              <p:par>
                                <p:cTn id="17" presetID="10" presetClass="entr" presetSubtype="0" fill="hold" nodeType="withEffect">
                                  <p:stCondLst>
                                    <p:cond delay="0"/>
                                  </p:stCondLst>
                                  <p:childTnLst>
                                    <p:set>
                                      <p:cBhvr>
                                        <p:cTn id="18" dur="1" fill="hold">
                                          <p:stCondLst>
                                            <p:cond delay="0"/>
                                          </p:stCondLst>
                                        </p:cTn>
                                        <p:tgtEl>
                                          <p:spTgt spid="228"/>
                                        </p:tgtEl>
                                        <p:attrNameLst>
                                          <p:attrName>style.visibility</p:attrName>
                                        </p:attrNameLst>
                                      </p:cBhvr>
                                      <p:to>
                                        <p:strVal val="visible"/>
                                      </p:to>
                                    </p:set>
                                    <p:animEffect transition="in" filter="fade">
                                      <p:cBhvr>
                                        <p:cTn id="19"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ulti-use Blank w/ Footer">
  <p:cSld name="Multi-use Blank w/ Footer">
    <p:spTree>
      <p:nvGrpSpPr>
        <p:cNvPr id="1" name="Shape 230"/>
        <p:cNvGrpSpPr/>
        <p:nvPr/>
      </p:nvGrpSpPr>
      <p:grpSpPr>
        <a:xfrm>
          <a:off x="0" y="0"/>
          <a:ext cx="0" cy="0"/>
          <a:chOff x="0" y="0"/>
          <a:chExt cx="0" cy="0"/>
        </a:xfrm>
      </p:grpSpPr>
      <p:pic>
        <p:nvPicPr>
          <p:cNvPr id="231" name="Google Shape;231;p35"/>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232" name="Google Shape;232;p35"/>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33" name="Google Shape;233;p35"/>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234" name="Google Shape;234;p3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235"/>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bg>
      <p:bgPr>
        <a:solidFill>
          <a:schemeClr val="lt1"/>
        </a:solidFill>
        <a:effectLst/>
      </p:bgPr>
    </p:bg>
    <p:spTree>
      <p:nvGrpSpPr>
        <p:cNvPr id="1" name="Shape 236"/>
        <p:cNvGrpSpPr/>
        <p:nvPr/>
      </p:nvGrpSpPr>
      <p:grpSpPr>
        <a:xfrm>
          <a:off x="0" y="0"/>
          <a:ext cx="0" cy="0"/>
          <a:chOff x="0" y="0"/>
          <a:chExt cx="0" cy="0"/>
        </a:xfrm>
      </p:grpSpPr>
      <p:sp>
        <p:nvSpPr>
          <p:cNvPr id="237" name="Google Shape;237;p37"/>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238" name="Google Shape;238;p3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239"/>
        <p:cNvGrpSpPr/>
        <p:nvPr/>
      </p:nvGrpSpPr>
      <p:grpSpPr>
        <a:xfrm>
          <a:off x="0" y="0"/>
          <a:ext cx="0" cy="0"/>
          <a:chOff x="0" y="0"/>
          <a:chExt cx="0" cy="0"/>
        </a:xfrm>
      </p:grpSpPr>
      <p:sp>
        <p:nvSpPr>
          <p:cNvPr id="240" name="Google Shape;240;p3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241" name="Google Shape;241;p3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ver">
  <p:cSld name="Cover_2">
    <p:spTree>
      <p:nvGrpSpPr>
        <p:cNvPr id="1" name="Shape 242"/>
        <p:cNvGrpSpPr/>
        <p:nvPr/>
      </p:nvGrpSpPr>
      <p:grpSpPr>
        <a:xfrm>
          <a:off x="0" y="0"/>
          <a:ext cx="0" cy="0"/>
          <a:chOff x="0" y="0"/>
          <a:chExt cx="0" cy="0"/>
        </a:xfrm>
      </p:grpSpPr>
      <p:sp>
        <p:nvSpPr>
          <p:cNvPr id="243" name="Google Shape;243;p39"/>
          <p:cNvSpPr/>
          <p:nvPr/>
        </p:nvSpPr>
        <p:spPr>
          <a:xfrm>
            <a:off x="3984812" y="2100263"/>
            <a:ext cx="4396800" cy="3043200"/>
          </a:xfrm>
          <a:prstGeom prst="parallelogram">
            <a:avLst>
              <a:gd name="adj" fmla="val 10015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44" name="Google Shape;244;p39"/>
          <p:cNvSpPr/>
          <p:nvPr/>
        </p:nvSpPr>
        <p:spPr>
          <a:xfrm>
            <a:off x="2560216" y="0"/>
            <a:ext cx="6583800" cy="51435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45" name="Google Shape;245;p39"/>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46" name="Google Shape;246;p39"/>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47" name="Google Shape;247;p39"/>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48" name="Google Shape;248;p39"/>
          <p:cNvSpPr txBox="1">
            <a:spLocks noGrp="1"/>
          </p:cNvSpPr>
          <p:nvPr>
            <p:ph type="title"/>
          </p:nvPr>
        </p:nvSpPr>
        <p:spPr>
          <a:xfrm>
            <a:off x="594360" y="1152525"/>
            <a:ext cx="6035100" cy="10362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lt1"/>
              </a:buClr>
              <a:buSzPts val="3400"/>
              <a:buFont typeface="Lato"/>
              <a:buNone/>
              <a:defRPr sz="34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49" name="Google Shape;249;p39"/>
          <p:cNvSpPr txBox="1">
            <a:spLocks noGrp="1"/>
          </p:cNvSpPr>
          <p:nvPr>
            <p:ph type="body" idx="1"/>
          </p:nvPr>
        </p:nvSpPr>
        <p:spPr>
          <a:xfrm>
            <a:off x="594360" y="2194560"/>
            <a:ext cx="6035100" cy="299400"/>
          </a:xfrm>
          <a:prstGeom prst="rect">
            <a:avLst/>
          </a:prstGeom>
          <a:noFill/>
          <a:ln>
            <a:noFill/>
          </a:ln>
        </p:spPr>
        <p:txBody>
          <a:bodyPr spcFirstLastPara="1" wrap="square" lIns="0" tIns="22850" rIns="91425" bIns="45700" anchor="t" anchorCtr="0">
            <a:noAutofit/>
          </a:bodyPr>
          <a:lstStyle>
            <a:lvl1pPr marL="457200" lvl="0" indent="-228600" algn="l" rtl="0">
              <a:spcBef>
                <a:spcPts val="450"/>
              </a:spcBef>
              <a:spcAft>
                <a:spcPts val="0"/>
              </a:spcAft>
              <a:buSzPts val="1440"/>
              <a:buNone/>
              <a:defRPr sz="1800" b="0" i="0">
                <a:solidFill>
                  <a:srgbClr val="BFBFBF"/>
                </a:solidFill>
                <a:latin typeface="Lato"/>
                <a:ea typeface="Lato"/>
                <a:cs typeface="Lato"/>
                <a:sym typeface="Lato"/>
              </a:defRPr>
            </a:lvl1pPr>
            <a:lvl2pPr marL="914400" lvl="1" indent="-228600" algn="l" rtl="0">
              <a:spcBef>
                <a:spcPts val="375"/>
              </a:spcBef>
              <a:spcAft>
                <a:spcPts val="0"/>
              </a:spcAft>
              <a:buSzPts val="1280"/>
              <a:buNone/>
              <a:defRPr sz="1600">
                <a:solidFill>
                  <a:schemeClr val="accent1"/>
                </a:solidFill>
              </a:defRPr>
            </a:lvl2pPr>
            <a:lvl3pPr marL="1371600" lvl="2" indent="-228600" algn="l" rtl="0">
              <a:spcBef>
                <a:spcPts val="300"/>
              </a:spcBef>
              <a:spcAft>
                <a:spcPts val="0"/>
              </a:spcAft>
              <a:buSzPts val="1280"/>
              <a:buNone/>
              <a:defRPr sz="1600">
                <a:solidFill>
                  <a:schemeClr val="accent1"/>
                </a:solidFill>
              </a:defRPr>
            </a:lvl3pPr>
            <a:lvl4pPr marL="1828800" lvl="3" indent="-228600" algn="l" rtl="0">
              <a:spcBef>
                <a:spcPts val="300"/>
              </a:spcBef>
              <a:spcAft>
                <a:spcPts val="0"/>
              </a:spcAft>
              <a:buSzPts val="1280"/>
              <a:buNone/>
              <a:defRPr sz="1600">
                <a:solidFill>
                  <a:schemeClr val="accent1"/>
                </a:solidFill>
              </a:defRPr>
            </a:lvl4pPr>
            <a:lvl5pPr marL="2286000" lvl="4" indent="-228600" algn="l" rtl="0">
              <a:spcBef>
                <a:spcPts val="300"/>
              </a:spcBef>
              <a:spcAft>
                <a:spcPts val="0"/>
              </a:spcAft>
              <a:buSzPts val="1280"/>
              <a:buNone/>
              <a:defRPr sz="1600">
                <a:solidFill>
                  <a:schemeClr val="accen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50" name="Google Shape;250;p39"/>
          <p:cNvSpPr/>
          <p:nvPr/>
        </p:nvSpPr>
        <p:spPr>
          <a:xfrm>
            <a:off x="594360" y="640080"/>
            <a:ext cx="1645920" cy="200496"/>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500"/>
                                        <p:tgtEl>
                                          <p:spTgt spid="244"/>
                                        </p:tgtEl>
                                      </p:cBhvr>
                                    </p:animEffect>
                                  </p:childTnLst>
                                </p:cTn>
                              </p:par>
                              <p:par>
                                <p:cTn id="8" presetID="10" presetClass="entr" presetSubtype="0" fill="hold"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fade">
                                      <p:cBhvr>
                                        <p:cTn id="10" dur="500"/>
                                        <p:tgtEl>
                                          <p:spTgt spid="243"/>
                                        </p:tgtEl>
                                      </p:cBhvr>
                                    </p:animEffect>
                                  </p:childTnLst>
                                </p:cTn>
                              </p:par>
                              <p:par>
                                <p:cTn id="11" presetID="10" presetClass="entr" presetSubtype="0" fill="hold" nodeType="withEffect">
                                  <p:stCondLst>
                                    <p:cond delay="0"/>
                                  </p:stCondLst>
                                  <p:childTnLst>
                                    <p:set>
                                      <p:cBhvr>
                                        <p:cTn id="12" dur="1" fill="hold">
                                          <p:stCondLst>
                                            <p:cond delay="0"/>
                                          </p:stCondLst>
                                        </p:cTn>
                                        <p:tgtEl>
                                          <p:spTgt spid="245"/>
                                        </p:tgtEl>
                                        <p:attrNameLst>
                                          <p:attrName>style.visibility</p:attrName>
                                        </p:attrNameLst>
                                      </p:cBhvr>
                                      <p:to>
                                        <p:strVal val="visible"/>
                                      </p:to>
                                    </p:set>
                                    <p:animEffect transition="in" filter="fade">
                                      <p:cBhvr>
                                        <p:cTn id="13" dur="500"/>
                                        <p:tgtEl>
                                          <p:spTgt spid="245"/>
                                        </p:tgtEl>
                                      </p:cBhvr>
                                    </p:animEffect>
                                  </p:childTnLst>
                                </p:cTn>
                              </p:par>
                              <p:par>
                                <p:cTn id="14" presetID="10" presetClass="entr" presetSubtype="0" fill="hold" nodeType="withEffect">
                                  <p:stCondLst>
                                    <p:cond delay="0"/>
                                  </p:stCondLst>
                                  <p:childTnLst>
                                    <p:set>
                                      <p:cBhvr>
                                        <p:cTn id="15" dur="1" fill="hold">
                                          <p:stCondLst>
                                            <p:cond delay="0"/>
                                          </p:stCondLst>
                                        </p:cTn>
                                        <p:tgtEl>
                                          <p:spTgt spid="247"/>
                                        </p:tgtEl>
                                        <p:attrNameLst>
                                          <p:attrName>style.visibility</p:attrName>
                                        </p:attrNameLst>
                                      </p:cBhvr>
                                      <p:to>
                                        <p:strVal val="visible"/>
                                      </p:to>
                                    </p:set>
                                    <p:animEffect transition="in" filter="fade">
                                      <p:cBhvr>
                                        <p:cTn id="16" dur="500"/>
                                        <p:tgtEl>
                                          <p:spTgt spid="247"/>
                                        </p:tgtEl>
                                      </p:cBhvr>
                                    </p:animEffect>
                                  </p:childTnLst>
                                </p:cTn>
                              </p:par>
                              <p:par>
                                <p:cTn id="17" presetID="10" presetClass="entr" presetSubtype="0" fill="hold" nodeType="withEffect">
                                  <p:stCondLst>
                                    <p:cond delay="0"/>
                                  </p:stCondLst>
                                  <p:childTnLst>
                                    <p:set>
                                      <p:cBhvr>
                                        <p:cTn id="18" dur="1" fill="hold">
                                          <p:stCondLst>
                                            <p:cond delay="0"/>
                                          </p:stCondLst>
                                        </p:cTn>
                                        <p:tgtEl>
                                          <p:spTgt spid="246"/>
                                        </p:tgtEl>
                                        <p:attrNameLst>
                                          <p:attrName>style.visibility</p:attrName>
                                        </p:attrNameLst>
                                      </p:cBhvr>
                                      <p:to>
                                        <p:strVal val="visible"/>
                                      </p:to>
                                    </p:set>
                                    <p:animEffect transition="in" filter="fade">
                                      <p:cBhvr>
                                        <p:cTn id="19"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 Column 1">
  <p:cSld name="2_1 Column">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3" name="Google Shape;253;p40"/>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rtl="0">
              <a:lnSpc>
                <a:spcPct val="100000"/>
              </a:lnSpc>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rtl="0">
              <a:lnSpc>
                <a:spcPct val="100000"/>
              </a:lnSpc>
              <a:spcBef>
                <a:spcPts val="0"/>
              </a:spcBef>
              <a:spcAft>
                <a:spcPts val="0"/>
              </a:spcAft>
              <a:buSzPts val="1280"/>
              <a:buNone/>
              <a:defRPr sz="1600">
                <a:solidFill>
                  <a:schemeClr val="accent1"/>
                </a:solidFill>
              </a:defRPr>
            </a:lvl2pPr>
            <a:lvl3pPr marL="1371600" lvl="2" indent="-228600" algn="l" rtl="0">
              <a:lnSpc>
                <a:spcPct val="100000"/>
              </a:lnSpc>
              <a:spcBef>
                <a:spcPts val="0"/>
              </a:spcBef>
              <a:spcAft>
                <a:spcPts val="0"/>
              </a:spcAft>
              <a:buSzPts val="1280"/>
              <a:buNone/>
              <a:defRPr sz="1600">
                <a:solidFill>
                  <a:schemeClr val="accent1"/>
                </a:solidFill>
              </a:defRPr>
            </a:lvl3pPr>
            <a:lvl4pPr marL="1828800" lvl="3" indent="-228600" algn="l" rtl="0">
              <a:lnSpc>
                <a:spcPct val="100000"/>
              </a:lnSpc>
              <a:spcBef>
                <a:spcPts val="0"/>
              </a:spcBef>
              <a:spcAft>
                <a:spcPts val="0"/>
              </a:spcAft>
              <a:buSzPts val="1280"/>
              <a:buNone/>
              <a:defRPr sz="1600">
                <a:solidFill>
                  <a:schemeClr val="accent1"/>
                </a:solidFill>
              </a:defRPr>
            </a:lvl4pPr>
            <a:lvl5pPr marL="2286000" lvl="4" indent="-228600" algn="l" rtl="0">
              <a:lnSpc>
                <a:spcPct val="100000"/>
              </a:lnSpc>
              <a:spcBef>
                <a:spcPts val="0"/>
              </a:spcBef>
              <a:spcAft>
                <a:spcPts val="0"/>
              </a:spcAft>
              <a:buSzPts val="1280"/>
              <a:buNone/>
              <a:defRPr sz="1600">
                <a:solidFill>
                  <a:schemeClr val="accent1"/>
                </a:solidFill>
              </a:defRPr>
            </a:lvl5pPr>
            <a:lvl6pPr marL="2743200" lvl="5" indent="-342900" algn="l" rtl="0">
              <a:lnSpc>
                <a:spcPct val="100000"/>
              </a:lnSpc>
              <a:spcBef>
                <a:spcPts val="0"/>
              </a:spcBef>
              <a:spcAft>
                <a:spcPts val="0"/>
              </a:spcAft>
              <a:buClr>
                <a:schemeClr val="dk1"/>
              </a:buClr>
              <a:buSzPts val="1800"/>
              <a:buChar char="•"/>
              <a:defRPr/>
            </a:lvl6pPr>
            <a:lvl7pPr marL="3200400" lvl="6" indent="-342900" algn="l" rtl="0">
              <a:lnSpc>
                <a:spcPct val="100000"/>
              </a:lnSpc>
              <a:spcBef>
                <a:spcPts val="0"/>
              </a:spcBef>
              <a:spcAft>
                <a:spcPts val="0"/>
              </a:spcAft>
              <a:buClr>
                <a:schemeClr val="dk1"/>
              </a:buClr>
              <a:buSzPts val="1800"/>
              <a:buChar char="•"/>
              <a:defRPr/>
            </a:lvl7pPr>
            <a:lvl8pPr marL="3657600" lvl="7" indent="-342900" algn="l" rtl="0">
              <a:lnSpc>
                <a:spcPct val="100000"/>
              </a:lnSpc>
              <a:spcBef>
                <a:spcPts val="0"/>
              </a:spcBef>
              <a:spcAft>
                <a:spcPts val="0"/>
              </a:spcAft>
              <a:buClr>
                <a:schemeClr val="dk1"/>
              </a:buClr>
              <a:buSzPts val="1800"/>
              <a:buChar char="•"/>
              <a:defRPr/>
            </a:lvl8pPr>
            <a:lvl9pPr marL="4114800" lvl="8" indent="-342900" algn="l" rtl="0">
              <a:lnSpc>
                <a:spcPct val="100000"/>
              </a:lnSpc>
              <a:spcBef>
                <a:spcPts val="0"/>
              </a:spcBef>
              <a:spcAft>
                <a:spcPts val="0"/>
              </a:spcAft>
              <a:buClr>
                <a:schemeClr val="dk1"/>
              </a:buClr>
              <a:buSzPts val="1800"/>
              <a:buChar char="•"/>
              <a:defRPr/>
            </a:lvl9pPr>
          </a:lstStyle>
          <a:p>
            <a:endParaRPr/>
          </a:p>
        </p:txBody>
      </p:sp>
      <p:sp>
        <p:nvSpPr>
          <p:cNvPr id="254" name="Google Shape;254;p40"/>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17500" algn="l" rtl="0">
              <a:lnSpc>
                <a:spcPct val="100000"/>
              </a:lnSpc>
              <a:spcBef>
                <a:spcPts val="450"/>
              </a:spcBef>
              <a:spcAft>
                <a:spcPts val="0"/>
              </a:spcAft>
              <a:buClr>
                <a:srgbClr val="BFBFBF"/>
              </a:buClr>
              <a:buSzPts val="1400"/>
              <a:buFont typeface="Roboto"/>
              <a:buChar char="•"/>
              <a:defRPr>
                <a:solidFill>
                  <a:srgbClr val="7F7F7F"/>
                </a:solidFill>
              </a:defRPr>
            </a:lvl1pPr>
            <a:lvl2pPr marL="914400" lvl="1" indent="-317500" algn="l" rtl="0">
              <a:lnSpc>
                <a:spcPct val="100000"/>
              </a:lnSpc>
              <a:spcBef>
                <a:spcPts val="375"/>
              </a:spcBef>
              <a:spcAft>
                <a:spcPts val="0"/>
              </a:spcAft>
              <a:buClr>
                <a:srgbClr val="BFBFBF"/>
              </a:buClr>
              <a:buSzPts val="1400"/>
              <a:buChar char="–"/>
              <a:defRPr>
                <a:solidFill>
                  <a:srgbClr val="7F7F7F"/>
                </a:solidFill>
              </a:defRPr>
            </a:lvl2pPr>
            <a:lvl3pPr marL="1371600" lvl="2" indent="-317500" algn="l" rtl="0">
              <a:lnSpc>
                <a:spcPct val="100000"/>
              </a:lnSpc>
              <a:spcBef>
                <a:spcPts val="300"/>
              </a:spcBef>
              <a:spcAft>
                <a:spcPts val="0"/>
              </a:spcAft>
              <a:buClr>
                <a:srgbClr val="BFBFBF"/>
              </a:buClr>
              <a:buSzPts val="1400"/>
              <a:buFont typeface="Roboto"/>
              <a:buChar char="•"/>
              <a:defRPr>
                <a:solidFill>
                  <a:srgbClr val="7F7F7F"/>
                </a:solidFill>
              </a:defRPr>
            </a:lvl3pPr>
            <a:lvl4pPr marL="1828800" lvl="3" indent="-317500" algn="l" rtl="0">
              <a:lnSpc>
                <a:spcPct val="100000"/>
              </a:lnSpc>
              <a:spcBef>
                <a:spcPts val="300"/>
              </a:spcBef>
              <a:spcAft>
                <a:spcPts val="0"/>
              </a:spcAft>
              <a:buClr>
                <a:srgbClr val="BFBFBF"/>
              </a:buClr>
              <a:buSzPts val="1400"/>
              <a:buChar char="–"/>
              <a:defRPr>
                <a:solidFill>
                  <a:srgbClr val="7F7F7F"/>
                </a:solidFill>
              </a:defRPr>
            </a:lvl4pPr>
            <a:lvl5pPr marL="2286000" lvl="4" indent="-317500" algn="l" rtl="0">
              <a:lnSpc>
                <a:spcPct val="100000"/>
              </a:lnSpc>
              <a:spcBef>
                <a:spcPts val="300"/>
              </a:spcBef>
              <a:spcAft>
                <a:spcPts val="0"/>
              </a:spcAft>
              <a:buClr>
                <a:srgbClr val="BFBFBF"/>
              </a:buClr>
              <a:buSzPts val="1400"/>
              <a:buFont typeface="Roboto"/>
              <a:buChar char="•"/>
              <a:defRPr>
                <a:solidFill>
                  <a:srgbClr val="7F7F7F"/>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cxnSp>
        <p:nvCxnSpPr>
          <p:cNvPr id="255" name="Google Shape;255;p40"/>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256" name="Google Shape;256;p40"/>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257" name="Google Shape;257;p4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Roboto"/>
              <a:ea typeface="Roboto"/>
              <a:cs typeface="Roboto"/>
              <a:sym typeface="Roboto"/>
            </a:endParaRPr>
          </a:p>
        </p:txBody>
      </p:sp>
      <p:sp>
        <p:nvSpPr>
          <p:cNvPr id="258" name="Google Shape;258;p4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A5A5A5"/>
                </a:solidFill>
                <a:latin typeface="Roboto"/>
                <a:ea typeface="Roboto"/>
                <a:cs typeface="Roboto"/>
                <a:sym typeface="Roboto"/>
              </a:rPr>
              <a:t>© 2019 Cloudera, Inc. All rights reserved.</a:t>
            </a:r>
            <a:endParaRPr sz="1400" b="0" i="0" u="none" strike="noStrike" cap="none">
              <a:solidFill>
                <a:srgbClr val="000000"/>
              </a:solidFill>
              <a:latin typeface="Arial"/>
              <a:ea typeface="Arial"/>
              <a:cs typeface="Arial"/>
              <a:sym typeface="Arial"/>
            </a:endParaRPr>
          </a:p>
        </p:txBody>
      </p:sp>
      <p:sp>
        <p:nvSpPr>
          <p:cNvPr id="259" name="Google Shape;259;p4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A5A5A5"/>
                </a:solidFill>
                <a:latin typeface="Roboto"/>
                <a:ea typeface="Roboto"/>
                <a:cs typeface="Roboto"/>
                <a:sym typeface="Roboto"/>
              </a:rPr>
              <a:t>‹#›</a:t>
            </a:fld>
            <a:endParaRPr sz="6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262"/>
        <p:cNvGrpSpPr/>
        <p:nvPr/>
      </p:nvGrpSpPr>
      <p:grpSpPr>
        <a:xfrm>
          <a:off x="0" y="0"/>
          <a:ext cx="0" cy="0"/>
          <a:chOff x="0" y="0"/>
          <a:chExt cx="0" cy="0"/>
        </a:xfrm>
      </p:grpSpPr>
      <p:sp>
        <p:nvSpPr>
          <p:cNvPr id="263" name="Google Shape;263;p42"/>
          <p:cNvSpPr/>
          <p:nvPr/>
        </p:nvSpPr>
        <p:spPr>
          <a:xfrm>
            <a:off x="3984812" y="2100263"/>
            <a:ext cx="4396800" cy="3043200"/>
          </a:xfrm>
          <a:prstGeom prst="parallelogram">
            <a:avLst>
              <a:gd name="adj" fmla="val 10015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64" name="Google Shape;264;p42"/>
          <p:cNvSpPr/>
          <p:nvPr/>
        </p:nvSpPr>
        <p:spPr>
          <a:xfrm>
            <a:off x="2560216" y="0"/>
            <a:ext cx="6583800" cy="51435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65" name="Google Shape;265;p42"/>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66" name="Google Shape;266;p42"/>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67" name="Google Shape;267;p42"/>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68" name="Google Shape;268;p42"/>
          <p:cNvSpPr txBox="1">
            <a:spLocks noGrp="1"/>
          </p:cNvSpPr>
          <p:nvPr>
            <p:ph type="title"/>
          </p:nvPr>
        </p:nvSpPr>
        <p:spPr>
          <a:xfrm>
            <a:off x="594360" y="1152525"/>
            <a:ext cx="6035100" cy="10362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lt1"/>
              </a:buClr>
              <a:buSzPts val="3400"/>
              <a:buFont typeface="Lato"/>
              <a:buNone/>
              <a:defRPr sz="34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69" name="Google Shape;269;p42"/>
          <p:cNvSpPr txBox="1">
            <a:spLocks noGrp="1"/>
          </p:cNvSpPr>
          <p:nvPr>
            <p:ph type="body" idx="1"/>
          </p:nvPr>
        </p:nvSpPr>
        <p:spPr>
          <a:xfrm>
            <a:off x="594360" y="2194560"/>
            <a:ext cx="6035100" cy="299400"/>
          </a:xfrm>
          <a:prstGeom prst="rect">
            <a:avLst/>
          </a:prstGeom>
          <a:noFill/>
          <a:ln>
            <a:noFill/>
          </a:ln>
        </p:spPr>
        <p:txBody>
          <a:bodyPr spcFirstLastPara="1" wrap="square" lIns="0" tIns="22850" rIns="91425" bIns="45700" anchor="t" anchorCtr="0">
            <a:noAutofit/>
          </a:bodyPr>
          <a:lstStyle>
            <a:lvl1pPr marL="457200" lvl="0" indent="-228600" algn="l" rtl="0">
              <a:spcBef>
                <a:spcPts val="450"/>
              </a:spcBef>
              <a:spcAft>
                <a:spcPts val="0"/>
              </a:spcAft>
              <a:buSzPts val="1440"/>
              <a:buNone/>
              <a:defRPr sz="1800" b="0" i="0">
                <a:solidFill>
                  <a:srgbClr val="BFBFBF"/>
                </a:solidFill>
                <a:latin typeface="Lato"/>
                <a:ea typeface="Lato"/>
                <a:cs typeface="Lato"/>
                <a:sym typeface="Lato"/>
              </a:defRPr>
            </a:lvl1pPr>
            <a:lvl2pPr marL="914400" lvl="1" indent="-228600" algn="l" rtl="0">
              <a:spcBef>
                <a:spcPts val="375"/>
              </a:spcBef>
              <a:spcAft>
                <a:spcPts val="0"/>
              </a:spcAft>
              <a:buSzPts val="1280"/>
              <a:buNone/>
              <a:defRPr sz="1600">
                <a:solidFill>
                  <a:schemeClr val="accent1"/>
                </a:solidFill>
              </a:defRPr>
            </a:lvl2pPr>
            <a:lvl3pPr marL="1371600" lvl="2" indent="-228600" algn="l" rtl="0">
              <a:spcBef>
                <a:spcPts val="300"/>
              </a:spcBef>
              <a:spcAft>
                <a:spcPts val="0"/>
              </a:spcAft>
              <a:buSzPts val="1280"/>
              <a:buNone/>
              <a:defRPr sz="1600">
                <a:solidFill>
                  <a:schemeClr val="accent1"/>
                </a:solidFill>
              </a:defRPr>
            </a:lvl3pPr>
            <a:lvl4pPr marL="1828800" lvl="3" indent="-228600" algn="l" rtl="0">
              <a:spcBef>
                <a:spcPts val="300"/>
              </a:spcBef>
              <a:spcAft>
                <a:spcPts val="0"/>
              </a:spcAft>
              <a:buSzPts val="1280"/>
              <a:buNone/>
              <a:defRPr sz="1600">
                <a:solidFill>
                  <a:schemeClr val="accent1"/>
                </a:solidFill>
              </a:defRPr>
            </a:lvl4pPr>
            <a:lvl5pPr marL="2286000" lvl="4" indent="-228600" algn="l" rtl="0">
              <a:spcBef>
                <a:spcPts val="300"/>
              </a:spcBef>
              <a:spcAft>
                <a:spcPts val="0"/>
              </a:spcAft>
              <a:buSzPts val="1280"/>
              <a:buNone/>
              <a:defRPr sz="1600">
                <a:solidFill>
                  <a:schemeClr val="accen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grpSp>
        <p:nvGrpSpPr>
          <p:cNvPr id="270" name="Google Shape;270;p42"/>
          <p:cNvGrpSpPr/>
          <p:nvPr/>
        </p:nvGrpSpPr>
        <p:grpSpPr>
          <a:xfrm>
            <a:off x="612528" y="649005"/>
            <a:ext cx="2103012" cy="665230"/>
            <a:chOff x="3001327" y="4424362"/>
            <a:chExt cx="2692717" cy="854393"/>
          </a:xfrm>
        </p:grpSpPr>
        <p:grpSp>
          <p:nvGrpSpPr>
            <p:cNvPr id="271" name="Google Shape;271;p42"/>
            <p:cNvGrpSpPr/>
            <p:nvPr/>
          </p:nvGrpSpPr>
          <p:grpSpPr>
            <a:xfrm>
              <a:off x="3009900" y="4682490"/>
              <a:ext cx="2684144" cy="336232"/>
              <a:chOff x="3009900" y="4682490"/>
              <a:chExt cx="2684144" cy="336232"/>
            </a:xfrm>
          </p:grpSpPr>
          <p:sp>
            <p:nvSpPr>
              <p:cNvPr id="272" name="Google Shape;272;p42"/>
              <p:cNvSpPr/>
              <p:nvPr/>
            </p:nvSpPr>
            <p:spPr>
              <a:xfrm>
                <a:off x="3009900" y="4691062"/>
                <a:ext cx="260032" cy="327659"/>
              </a:xfrm>
              <a:custGeom>
                <a:avLst/>
                <a:gdLst/>
                <a:ahLst/>
                <a:cxnLst/>
                <a:rect l="l" t="t" r="r" b="b"/>
                <a:pathLst>
                  <a:path w="260032" h="327659" extrusionOk="0">
                    <a:moveTo>
                      <a:pt x="0" y="327660"/>
                    </a:moveTo>
                    <a:lnTo>
                      <a:pt x="260032" y="327660"/>
                    </a:lnTo>
                    <a:lnTo>
                      <a:pt x="260032" y="260032"/>
                    </a:lnTo>
                    <a:lnTo>
                      <a:pt x="82868" y="260032"/>
                    </a:lnTo>
                    <a:lnTo>
                      <a:pt x="82868" y="195263"/>
                    </a:lnTo>
                    <a:lnTo>
                      <a:pt x="258128" y="195263"/>
                    </a:lnTo>
                    <a:lnTo>
                      <a:pt x="258128" y="128588"/>
                    </a:lnTo>
                    <a:lnTo>
                      <a:pt x="82868" y="128588"/>
                    </a:lnTo>
                    <a:lnTo>
                      <a:pt x="82868" y="67628"/>
                    </a:lnTo>
                    <a:lnTo>
                      <a:pt x="260032" y="67628"/>
                    </a:lnTo>
                    <a:lnTo>
                      <a:pt x="260032"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42"/>
              <p:cNvSpPr/>
              <p:nvPr/>
            </p:nvSpPr>
            <p:spPr>
              <a:xfrm>
                <a:off x="3328987" y="4691062"/>
                <a:ext cx="218122" cy="327659"/>
              </a:xfrm>
              <a:custGeom>
                <a:avLst/>
                <a:gdLst/>
                <a:ahLst/>
                <a:cxnLst/>
                <a:rect l="l" t="t" r="r" b="b"/>
                <a:pathLst>
                  <a:path w="218122" h="327659" extrusionOk="0">
                    <a:moveTo>
                      <a:pt x="81915" y="0"/>
                    </a:moveTo>
                    <a:lnTo>
                      <a:pt x="0" y="0"/>
                    </a:lnTo>
                    <a:lnTo>
                      <a:pt x="0" y="327660"/>
                    </a:lnTo>
                    <a:lnTo>
                      <a:pt x="218122" y="327660"/>
                    </a:lnTo>
                    <a:lnTo>
                      <a:pt x="218122"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42"/>
              <p:cNvSpPr/>
              <p:nvPr/>
            </p:nvSpPr>
            <p:spPr>
              <a:xfrm>
                <a:off x="3591877" y="4691062"/>
                <a:ext cx="259079" cy="327659"/>
              </a:xfrm>
              <a:custGeom>
                <a:avLst/>
                <a:gdLst/>
                <a:ahLst/>
                <a:cxnLst/>
                <a:rect l="l" t="t" r="r" b="b"/>
                <a:pathLst>
                  <a:path w="259079"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42"/>
              <p:cNvSpPr/>
              <p:nvPr/>
            </p:nvSpPr>
            <p:spPr>
              <a:xfrm>
                <a:off x="3883342" y="4691062"/>
                <a:ext cx="362902" cy="327659"/>
              </a:xfrm>
              <a:custGeom>
                <a:avLst/>
                <a:gdLst/>
                <a:ahLst/>
                <a:cxnLst/>
                <a:rect l="l" t="t" r="r" b="b"/>
                <a:pathLst>
                  <a:path w="362902" h="327659" extrusionOk="0">
                    <a:moveTo>
                      <a:pt x="273367" y="0"/>
                    </a:moveTo>
                    <a:lnTo>
                      <a:pt x="181927" y="231457"/>
                    </a:lnTo>
                    <a:lnTo>
                      <a:pt x="90488" y="0"/>
                    </a:lnTo>
                    <a:lnTo>
                      <a:pt x="0" y="0"/>
                    </a:lnTo>
                    <a:lnTo>
                      <a:pt x="139065" y="323850"/>
                    </a:lnTo>
                    <a:lnTo>
                      <a:pt x="140017" y="327660"/>
                    </a:lnTo>
                    <a:lnTo>
                      <a:pt x="223838" y="327660"/>
                    </a:lnTo>
                    <a:lnTo>
                      <a:pt x="362902"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42"/>
              <p:cNvSpPr/>
              <p:nvPr/>
            </p:nvSpPr>
            <p:spPr>
              <a:xfrm>
                <a:off x="4189094"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3" y="0"/>
                    </a:lnTo>
                    <a:lnTo>
                      <a:pt x="130493" y="0"/>
                    </a:lnTo>
                    <a:close/>
                    <a:moveTo>
                      <a:pt x="231458" y="193357"/>
                    </a:moveTo>
                    <a:lnTo>
                      <a:pt x="141923" y="193357"/>
                    </a:lnTo>
                    <a:lnTo>
                      <a:pt x="186690" y="68580"/>
                    </a:lnTo>
                    <a:lnTo>
                      <a:pt x="231458"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42"/>
              <p:cNvSpPr/>
              <p:nvPr/>
            </p:nvSpPr>
            <p:spPr>
              <a:xfrm>
                <a:off x="4523422" y="4691062"/>
                <a:ext cx="258127" cy="327659"/>
              </a:xfrm>
              <a:custGeom>
                <a:avLst/>
                <a:gdLst/>
                <a:ahLst/>
                <a:cxnLst/>
                <a:rect l="l" t="t" r="r" b="b"/>
                <a:pathLst>
                  <a:path w="258127" h="327659" extrusionOk="0">
                    <a:moveTo>
                      <a:pt x="0" y="69532"/>
                    </a:moveTo>
                    <a:lnTo>
                      <a:pt x="88583" y="69532"/>
                    </a:lnTo>
                    <a:lnTo>
                      <a:pt x="88583" y="327660"/>
                    </a:lnTo>
                    <a:lnTo>
                      <a:pt x="170497" y="327660"/>
                    </a:lnTo>
                    <a:lnTo>
                      <a:pt x="170497" y="69532"/>
                    </a:lnTo>
                    <a:lnTo>
                      <a:pt x="258128" y="69532"/>
                    </a:lnTo>
                    <a:lnTo>
                      <a:pt x="258128"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42"/>
              <p:cNvSpPr/>
              <p:nvPr/>
            </p:nvSpPr>
            <p:spPr>
              <a:xfrm>
                <a:off x="4826317" y="4691062"/>
                <a:ext cx="259079" cy="327659"/>
              </a:xfrm>
              <a:custGeom>
                <a:avLst/>
                <a:gdLst/>
                <a:ahLst/>
                <a:cxnLst/>
                <a:rect l="l" t="t" r="r" b="b"/>
                <a:pathLst>
                  <a:path w="259079"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42"/>
              <p:cNvSpPr/>
              <p:nvPr/>
            </p:nvSpPr>
            <p:spPr>
              <a:xfrm>
                <a:off x="5226367"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2" y="73342"/>
                      <a:pt x="271463" y="63817"/>
                    </a:cubicBezTo>
                    <a:cubicBezTo>
                      <a:pt x="252413" y="21907"/>
                      <a:pt x="208597" y="0"/>
                      <a:pt x="144780" y="0"/>
                    </a:cubicBezTo>
                    <a:cubicBezTo>
                      <a:pt x="80010" y="0"/>
                      <a:pt x="35242" y="23813"/>
                      <a:pt x="15240" y="69532"/>
                    </a:cubicBezTo>
                    <a:cubicBezTo>
                      <a:pt x="7620" y="86678"/>
                      <a:pt x="3810" y="105728"/>
                      <a:pt x="3810" y="127635"/>
                    </a:cubicBezTo>
                    <a:lnTo>
                      <a:pt x="3810" y="132397"/>
                    </a:lnTo>
                    <a:lnTo>
                      <a:pt x="84772" y="132397"/>
                    </a:lnTo>
                    <a:lnTo>
                      <a:pt x="84772" y="127635"/>
                    </a:lnTo>
                    <a:cubicBezTo>
                      <a:pt x="84772" y="115253"/>
                      <a:pt x="86677" y="104775"/>
                      <a:pt x="90488" y="97155"/>
                    </a:cubicBezTo>
                    <a:cubicBezTo>
                      <a:pt x="99060" y="78105"/>
                      <a:pt x="117157" y="68580"/>
                      <a:pt x="143827"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7" y="336232"/>
                    </a:lnTo>
                    <a:lnTo>
                      <a:pt x="284797" y="266700"/>
                    </a:lnTo>
                    <a:lnTo>
                      <a:pt x="158115" y="266700"/>
                    </a:lnTo>
                    <a:cubicBezTo>
                      <a:pt x="184785" y="243840"/>
                      <a:pt x="206692"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42"/>
              <p:cNvSpPr/>
              <p:nvPr/>
            </p:nvSpPr>
            <p:spPr>
              <a:xfrm>
                <a:off x="5542597" y="4691062"/>
                <a:ext cx="151447" cy="327659"/>
              </a:xfrm>
              <a:custGeom>
                <a:avLst/>
                <a:gdLst/>
                <a:ahLst/>
                <a:cxnLst/>
                <a:rect l="l" t="t" r="r" b="b"/>
                <a:pathLst>
                  <a:path w="151447" h="327659" extrusionOk="0">
                    <a:moveTo>
                      <a:pt x="15240" y="0"/>
                    </a:moveTo>
                    <a:lnTo>
                      <a:pt x="0" y="70485"/>
                    </a:lnTo>
                    <a:lnTo>
                      <a:pt x="71438" y="70485"/>
                    </a:lnTo>
                    <a:lnTo>
                      <a:pt x="71438" y="327660"/>
                    </a:lnTo>
                    <a:lnTo>
                      <a:pt x="151447" y="327660"/>
                    </a:lnTo>
                    <a:lnTo>
                      <a:pt x="15144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1" name="Google Shape;281;p42"/>
            <p:cNvGrpSpPr/>
            <p:nvPr/>
          </p:nvGrpSpPr>
          <p:grpSpPr>
            <a:xfrm>
              <a:off x="3001327" y="5121592"/>
              <a:ext cx="2323147" cy="157163"/>
              <a:chOff x="3001327" y="5121592"/>
              <a:chExt cx="2323147" cy="157163"/>
            </a:xfrm>
          </p:grpSpPr>
          <p:sp>
            <p:nvSpPr>
              <p:cNvPr id="282" name="Google Shape;282;p42"/>
              <p:cNvSpPr/>
              <p:nvPr/>
            </p:nvSpPr>
            <p:spPr>
              <a:xfrm>
                <a:off x="3001327" y="5121592"/>
                <a:ext cx="130492" cy="156279"/>
              </a:xfrm>
              <a:custGeom>
                <a:avLst/>
                <a:gdLst/>
                <a:ahLst/>
                <a:cxnLst/>
                <a:rect l="l" t="t" r="r" b="b"/>
                <a:pathLst>
                  <a:path w="130492" h="156279" extrusionOk="0">
                    <a:moveTo>
                      <a:pt x="0" y="79057"/>
                    </a:moveTo>
                    <a:cubicBezTo>
                      <a:pt x="0" y="37147"/>
                      <a:pt x="17145" y="0"/>
                      <a:pt x="67628" y="0"/>
                    </a:cubicBezTo>
                    <a:cubicBezTo>
                      <a:pt x="102870" y="0"/>
                      <a:pt x="127635" y="20955"/>
                      <a:pt x="128588" y="56197"/>
                    </a:cubicBezTo>
                    <a:lnTo>
                      <a:pt x="108585" y="56197"/>
                    </a:lnTo>
                    <a:cubicBezTo>
                      <a:pt x="107632" y="31432"/>
                      <a:pt x="91440" y="17145"/>
                      <a:pt x="66675" y="17145"/>
                    </a:cubicBezTo>
                    <a:cubicBezTo>
                      <a:pt x="30480" y="17145"/>
                      <a:pt x="21907" y="45720"/>
                      <a:pt x="21907" y="78105"/>
                    </a:cubicBezTo>
                    <a:cubicBezTo>
                      <a:pt x="21907" y="111443"/>
                      <a:pt x="30480" y="139065"/>
                      <a:pt x="67628" y="139065"/>
                    </a:cubicBezTo>
                    <a:cubicBezTo>
                      <a:pt x="94297" y="139065"/>
                      <a:pt x="108585" y="124777"/>
                      <a:pt x="110490" y="100013"/>
                    </a:cubicBezTo>
                    <a:lnTo>
                      <a:pt x="130492" y="100013"/>
                    </a:lnTo>
                    <a:cubicBezTo>
                      <a:pt x="129540" y="135255"/>
                      <a:pt x="104775" y="156210"/>
                      <a:pt x="68580" y="156210"/>
                    </a:cubicBezTo>
                    <a:cubicBezTo>
                      <a:pt x="17145" y="158115"/>
                      <a:pt x="0" y="120968"/>
                      <a:pt x="0" y="790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42"/>
              <p:cNvSpPr/>
              <p:nvPr/>
            </p:nvSpPr>
            <p:spPr>
              <a:xfrm>
                <a:off x="3156584" y="5125402"/>
                <a:ext cx="117157" cy="150495"/>
              </a:xfrm>
              <a:custGeom>
                <a:avLst/>
                <a:gdLst/>
                <a:ahLst/>
                <a:cxnLst/>
                <a:rect l="l" t="t" r="r" b="b"/>
                <a:pathLst>
                  <a:path w="117157" h="150495" extrusionOk="0">
                    <a:moveTo>
                      <a:pt x="0" y="0"/>
                    </a:moveTo>
                    <a:lnTo>
                      <a:pt x="48578" y="0"/>
                    </a:lnTo>
                    <a:cubicBezTo>
                      <a:pt x="100013" y="0"/>
                      <a:pt x="117158" y="33338"/>
                      <a:pt x="117158" y="75247"/>
                    </a:cubicBezTo>
                    <a:cubicBezTo>
                      <a:pt x="117158" y="118110"/>
                      <a:pt x="100013" y="150495"/>
                      <a:pt x="48578" y="150495"/>
                    </a:cubicBezTo>
                    <a:lnTo>
                      <a:pt x="0" y="150495"/>
                    </a:lnTo>
                    <a:lnTo>
                      <a:pt x="0" y="0"/>
                    </a:lnTo>
                    <a:close/>
                    <a:moveTo>
                      <a:pt x="45720" y="134303"/>
                    </a:moveTo>
                    <a:cubicBezTo>
                      <a:pt x="86678" y="134303"/>
                      <a:pt x="96203" y="108585"/>
                      <a:pt x="96203" y="75247"/>
                    </a:cubicBezTo>
                    <a:cubicBezTo>
                      <a:pt x="96203" y="40957"/>
                      <a:pt x="85725" y="16192"/>
                      <a:pt x="45720" y="16192"/>
                    </a:cubicBezTo>
                    <a:lnTo>
                      <a:pt x="19050" y="16192"/>
                    </a:lnTo>
                    <a:lnTo>
                      <a:pt x="19050" y="133350"/>
                    </a:lnTo>
                    <a:lnTo>
                      <a:pt x="45720" y="1333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42"/>
              <p:cNvSpPr/>
              <p:nvPr/>
            </p:nvSpPr>
            <p:spPr>
              <a:xfrm>
                <a:off x="3301365" y="5125402"/>
                <a:ext cx="98107" cy="149542"/>
              </a:xfrm>
              <a:custGeom>
                <a:avLst/>
                <a:gdLst/>
                <a:ahLst/>
                <a:cxnLst/>
                <a:rect l="l" t="t" r="r" b="b"/>
                <a:pathLst>
                  <a:path w="98107" h="149542" extrusionOk="0">
                    <a:moveTo>
                      <a:pt x="0" y="0"/>
                    </a:moveTo>
                    <a:lnTo>
                      <a:pt x="50482" y="0"/>
                    </a:lnTo>
                    <a:cubicBezTo>
                      <a:pt x="83820" y="0"/>
                      <a:pt x="98107" y="16192"/>
                      <a:pt x="98107" y="40957"/>
                    </a:cubicBezTo>
                    <a:cubicBezTo>
                      <a:pt x="98107" y="67628"/>
                      <a:pt x="82867" y="82867"/>
                      <a:pt x="50482" y="82867"/>
                    </a:cubicBezTo>
                    <a:lnTo>
                      <a:pt x="20003" y="82867"/>
                    </a:lnTo>
                    <a:lnTo>
                      <a:pt x="20003" y="149542"/>
                    </a:lnTo>
                    <a:lnTo>
                      <a:pt x="0" y="149542"/>
                    </a:lnTo>
                    <a:lnTo>
                      <a:pt x="0" y="0"/>
                    </a:lnTo>
                    <a:close/>
                    <a:moveTo>
                      <a:pt x="45720" y="67628"/>
                    </a:moveTo>
                    <a:cubicBezTo>
                      <a:pt x="67628" y="67628"/>
                      <a:pt x="78105" y="59055"/>
                      <a:pt x="78105" y="41910"/>
                    </a:cubicBezTo>
                    <a:cubicBezTo>
                      <a:pt x="78105" y="24765"/>
                      <a:pt x="68580" y="16192"/>
                      <a:pt x="45720" y="16192"/>
                    </a:cubicBezTo>
                    <a:lnTo>
                      <a:pt x="20003" y="16192"/>
                    </a:lnTo>
                    <a:lnTo>
                      <a:pt x="20003" y="67628"/>
                    </a:lnTo>
                    <a:lnTo>
                      <a:pt x="45720" y="6762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42"/>
              <p:cNvSpPr/>
              <p:nvPr/>
            </p:nvSpPr>
            <p:spPr>
              <a:xfrm>
                <a:off x="3457575" y="5125402"/>
                <a:ext cx="98107" cy="149542"/>
              </a:xfrm>
              <a:custGeom>
                <a:avLst/>
                <a:gdLst/>
                <a:ahLst/>
                <a:cxnLst/>
                <a:rect l="l" t="t" r="r" b="b"/>
                <a:pathLst>
                  <a:path w="98107" h="149542" extrusionOk="0">
                    <a:moveTo>
                      <a:pt x="0" y="0"/>
                    </a:moveTo>
                    <a:lnTo>
                      <a:pt x="50482" y="0"/>
                    </a:lnTo>
                    <a:cubicBezTo>
                      <a:pt x="83820" y="0"/>
                      <a:pt x="98107" y="16192"/>
                      <a:pt x="98107" y="40957"/>
                    </a:cubicBezTo>
                    <a:cubicBezTo>
                      <a:pt x="98107" y="67628"/>
                      <a:pt x="82868" y="82867"/>
                      <a:pt x="50482" y="82867"/>
                    </a:cubicBezTo>
                    <a:lnTo>
                      <a:pt x="20003" y="82867"/>
                    </a:lnTo>
                    <a:lnTo>
                      <a:pt x="20003" y="149542"/>
                    </a:lnTo>
                    <a:lnTo>
                      <a:pt x="0" y="149542"/>
                    </a:lnTo>
                    <a:lnTo>
                      <a:pt x="0" y="0"/>
                    </a:lnTo>
                    <a:close/>
                    <a:moveTo>
                      <a:pt x="45720" y="67628"/>
                    </a:moveTo>
                    <a:cubicBezTo>
                      <a:pt x="67628" y="67628"/>
                      <a:pt x="78105" y="59055"/>
                      <a:pt x="78105" y="41910"/>
                    </a:cubicBezTo>
                    <a:cubicBezTo>
                      <a:pt x="78105" y="24765"/>
                      <a:pt x="68580" y="16192"/>
                      <a:pt x="45720" y="16192"/>
                    </a:cubicBezTo>
                    <a:lnTo>
                      <a:pt x="20003" y="16192"/>
                    </a:lnTo>
                    <a:lnTo>
                      <a:pt x="20003" y="67628"/>
                    </a:lnTo>
                    <a:lnTo>
                      <a:pt x="45720" y="6762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42"/>
              <p:cNvSpPr/>
              <p:nvPr/>
            </p:nvSpPr>
            <p:spPr>
              <a:xfrm>
                <a:off x="3574732" y="5171122"/>
                <a:ext cx="54292" cy="104775"/>
              </a:xfrm>
              <a:custGeom>
                <a:avLst/>
                <a:gdLst/>
                <a:ahLst/>
                <a:cxnLst/>
                <a:rect l="l" t="t" r="r" b="b"/>
                <a:pathLst>
                  <a:path w="54292" h="104775" extrusionOk="0">
                    <a:moveTo>
                      <a:pt x="54293" y="953"/>
                    </a:moveTo>
                    <a:lnTo>
                      <a:pt x="54293" y="17145"/>
                    </a:lnTo>
                    <a:cubicBezTo>
                      <a:pt x="51435" y="16193"/>
                      <a:pt x="47625" y="16193"/>
                      <a:pt x="44768" y="16193"/>
                    </a:cubicBezTo>
                    <a:cubicBezTo>
                      <a:pt x="26670" y="16193"/>
                      <a:pt x="18098" y="27622"/>
                      <a:pt x="18098" y="47625"/>
                    </a:cubicBezTo>
                    <a:lnTo>
                      <a:pt x="18098" y="104775"/>
                    </a:lnTo>
                    <a:lnTo>
                      <a:pt x="0" y="104775"/>
                    </a:lnTo>
                    <a:lnTo>
                      <a:pt x="0" y="953"/>
                    </a:lnTo>
                    <a:lnTo>
                      <a:pt x="18098" y="953"/>
                    </a:lnTo>
                    <a:lnTo>
                      <a:pt x="18098" y="15240"/>
                    </a:lnTo>
                    <a:cubicBezTo>
                      <a:pt x="22860" y="5715"/>
                      <a:pt x="32385" y="0"/>
                      <a:pt x="44768" y="0"/>
                    </a:cubicBezTo>
                    <a:cubicBezTo>
                      <a:pt x="48578" y="0"/>
                      <a:pt x="51435" y="0"/>
                      <a:pt x="54293" y="9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42"/>
              <p:cNvSpPr/>
              <p:nvPr/>
            </p:nvSpPr>
            <p:spPr>
              <a:xfrm>
                <a:off x="3643312" y="5125402"/>
                <a:ext cx="24765" cy="150495"/>
              </a:xfrm>
              <a:custGeom>
                <a:avLst/>
                <a:gdLst/>
                <a:ahLst/>
                <a:cxnLst/>
                <a:rect l="l" t="t" r="r" b="b"/>
                <a:pathLst>
                  <a:path w="24765" h="150495" extrusionOk="0">
                    <a:moveTo>
                      <a:pt x="0" y="12382"/>
                    </a:moveTo>
                    <a:cubicBezTo>
                      <a:pt x="0" y="5715"/>
                      <a:pt x="4763" y="0"/>
                      <a:pt x="12382" y="0"/>
                    </a:cubicBezTo>
                    <a:cubicBezTo>
                      <a:pt x="19050" y="0"/>
                      <a:pt x="24765" y="4763"/>
                      <a:pt x="24765" y="12382"/>
                    </a:cubicBezTo>
                    <a:cubicBezTo>
                      <a:pt x="24765" y="19050"/>
                      <a:pt x="19050" y="24765"/>
                      <a:pt x="12382" y="24765"/>
                    </a:cubicBezTo>
                    <a:cubicBezTo>
                      <a:pt x="4763" y="23813"/>
                      <a:pt x="0" y="19050"/>
                      <a:pt x="0" y="12382"/>
                    </a:cubicBezTo>
                    <a:close/>
                    <a:moveTo>
                      <a:pt x="2857" y="46672"/>
                    </a:moveTo>
                    <a:lnTo>
                      <a:pt x="20955" y="46672"/>
                    </a:lnTo>
                    <a:lnTo>
                      <a:pt x="20955" y="150495"/>
                    </a:lnTo>
                    <a:lnTo>
                      <a:pt x="2857" y="150495"/>
                    </a:lnTo>
                    <a:lnTo>
                      <a:pt x="2857" y="466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42"/>
              <p:cNvSpPr/>
              <p:nvPr/>
            </p:nvSpPr>
            <p:spPr>
              <a:xfrm>
                <a:off x="3681412" y="5172075"/>
                <a:ext cx="99059" cy="103822"/>
              </a:xfrm>
              <a:custGeom>
                <a:avLst/>
                <a:gdLst/>
                <a:ahLst/>
                <a:cxnLst/>
                <a:rect l="l" t="t" r="r" b="b"/>
                <a:pathLst>
                  <a:path w="99059" h="103822" extrusionOk="0">
                    <a:moveTo>
                      <a:pt x="0" y="0"/>
                    </a:moveTo>
                    <a:lnTo>
                      <a:pt x="20003" y="0"/>
                    </a:lnTo>
                    <a:lnTo>
                      <a:pt x="49530" y="81915"/>
                    </a:lnTo>
                    <a:lnTo>
                      <a:pt x="79057" y="0"/>
                    </a:lnTo>
                    <a:lnTo>
                      <a:pt x="99060" y="0"/>
                    </a:lnTo>
                    <a:lnTo>
                      <a:pt x="60007" y="103823"/>
                    </a:lnTo>
                    <a:lnTo>
                      <a:pt x="39053" y="103823"/>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42"/>
              <p:cNvSpPr/>
              <p:nvPr/>
            </p:nvSpPr>
            <p:spPr>
              <a:xfrm>
                <a:off x="3791902" y="5167312"/>
                <a:ext cx="90487" cy="110489"/>
              </a:xfrm>
              <a:custGeom>
                <a:avLst/>
                <a:gdLst/>
                <a:ahLst/>
                <a:cxnLst/>
                <a:rect l="l" t="t" r="r" b="b"/>
                <a:pathLst>
                  <a:path w="90487" h="110489" extrusionOk="0">
                    <a:moveTo>
                      <a:pt x="90488" y="46672"/>
                    </a:moveTo>
                    <a:lnTo>
                      <a:pt x="90488" y="108585"/>
                    </a:lnTo>
                    <a:lnTo>
                      <a:pt x="72390" y="108585"/>
                    </a:lnTo>
                    <a:lnTo>
                      <a:pt x="72390" y="94298"/>
                    </a:lnTo>
                    <a:cubicBezTo>
                      <a:pt x="65722" y="104775"/>
                      <a:pt x="54292" y="110490"/>
                      <a:pt x="37147" y="110490"/>
                    </a:cubicBezTo>
                    <a:cubicBezTo>
                      <a:pt x="12382" y="110490"/>
                      <a:pt x="0" y="98107"/>
                      <a:pt x="0" y="79057"/>
                    </a:cubicBezTo>
                    <a:cubicBezTo>
                      <a:pt x="0" y="55245"/>
                      <a:pt x="19050" y="46672"/>
                      <a:pt x="50482" y="46672"/>
                    </a:cubicBezTo>
                    <a:lnTo>
                      <a:pt x="73342" y="46672"/>
                    </a:lnTo>
                    <a:lnTo>
                      <a:pt x="73342" y="42863"/>
                    </a:lnTo>
                    <a:cubicBezTo>
                      <a:pt x="73342" y="25718"/>
                      <a:pt x="67628" y="15240"/>
                      <a:pt x="48578" y="15240"/>
                    </a:cubicBezTo>
                    <a:cubicBezTo>
                      <a:pt x="30480" y="15240"/>
                      <a:pt x="23813" y="22860"/>
                      <a:pt x="23813" y="35243"/>
                    </a:cubicBezTo>
                    <a:lnTo>
                      <a:pt x="4763" y="35243"/>
                    </a:lnTo>
                    <a:cubicBezTo>
                      <a:pt x="4763" y="13335"/>
                      <a:pt x="19050" y="0"/>
                      <a:pt x="48578" y="0"/>
                    </a:cubicBezTo>
                    <a:cubicBezTo>
                      <a:pt x="80010" y="1905"/>
                      <a:pt x="90488" y="20003"/>
                      <a:pt x="90488" y="46672"/>
                    </a:cubicBezTo>
                    <a:close/>
                    <a:moveTo>
                      <a:pt x="71438" y="60960"/>
                    </a:moveTo>
                    <a:lnTo>
                      <a:pt x="71438" y="60960"/>
                    </a:lnTo>
                    <a:lnTo>
                      <a:pt x="50482" y="60960"/>
                    </a:lnTo>
                    <a:cubicBezTo>
                      <a:pt x="30480" y="60960"/>
                      <a:pt x="18097" y="64770"/>
                      <a:pt x="18097" y="78105"/>
                    </a:cubicBezTo>
                    <a:cubicBezTo>
                      <a:pt x="18097" y="89535"/>
                      <a:pt x="25717" y="96202"/>
                      <a:pt x="40957" y="96202"/>
                    </a:cubicBezTo>
                    <a:cubicBezTo>
                      <a:pt x="64770" y="96202"/>
                      <a:pt x="71438" y="80963"/>
                      <a:pt x="71438" y="609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42"/>
              <p:cNvSpPr/>
              <p:nvPr/>
            </p:nvSpPr>
            <p:spPr>
              <a:xfrm>
                <a:off x="3899534" y="5147309"/>
                <a:ext cx="63817" cy="129604"/>
              </a:xfrm>
              <a:custGeom>
                <a:avLst/>
                <a:gdLst/>
                <a:ahLst/>
                <a:cxnLst/>
                <a:rect l="l" t="t" r="r" b="b"/>
                <a:pathLst>
                  <a:path w="63817" h="129604" extrusionOk="0">
                    <a:moveTo>
                      <a:pt x="16193" y="98108"/>
                    </a:moveTo>
                    <a:lnTo>
                      <a:pt x="16193" y="40005"/>
                    </a:lnTo>
                    <a:lnTo>
                      <a:pt x="0" y="40005"/>
                    </a:lnTo>
                    <a:lnTo>
                      <a:pt x="0" y="24765"/>
                    </a:lnTo>
                    <a:lnTo>
                      <a:pt x="16193" y="24765"/>
                    </a:lnTo>
                    <a:lnTo>
                      <a:pt x="16193" y="0"/>
                    </a:lnTo>
                    <a:lnTo>
                      <a:pt x="34290" y="0"/>
                    </a:lnTo>
                    <a:lnTo>
                      <a:pt x="34290" y="24765"/>
                    </a:lnTo>
                    <a:lnTo>
                      <a:pt x="63818" y="24765"/>
                    </a:lnTo>
                    <a:lnTo>
                      <a:pt x="63818" y="40005"/>
                    </a:lnTo>
                    <a:lnTo>
                      <a:pt x="34290" y="40005"/>
                    </a:lnTo>
                    <a:lnTo>
                      <a:pt x="34290" y="95250"/>
                    </a:lnTo>
                    <a:cubicBezTo>
                      <a:pt x="34290" y="108585"/>
                      <a:pt x="40005" y="114300"/>
                      <a:pt x="51435" y="114300"/>
                    </a:cubicBezTo>
                    <a:cubicBezTo>
                      <a:pt x="55245" y="114300"/>
                      <a:pt x="60008" y="113347"/>
                      <a:pt x="63818" y="112395"/>
                    </a:cubicBezTo>
                    <a:lnTo>
                      <a:pt x="63818" y="127635"/>
                    </a:lnTo>
                    <a:cubicBezTo>
                      <a:pt x="58103" y="128588"/>
                      <a:pt x="51435" y="129540"/>
                      <a:pt x="46672" y="129540"/>
                    </a:cubicBezTo>
                    <a:cubicBezTo>
                      <a:pt x="24765" y="130492"/>
                      <a:pt x="16193" y="120967"/>
                      <a:pt x="16193" y="981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42"/>
              <p:cNvSpPr/>
              <p:nvPr/>
            </p:nvSpPr>
            <p:spPr>
              <a:xfrm>
                <a:off x="3977640" y="5169217"/>
                <a:ext cx="99059" cy="108584"/>
              </a:xfrm>
              <a:custGeom>
                <a:avLst/>
                <a:gdLst/>
                <a:ahLst/>
                <a:cxnLst/>
                <a:rect l="l" t="t" r="r" b="b"/>
                <a:pathLst>
                  <a:path w="99059" h="108584" extrusionOk="0">
                    <a:moveTo>
                      <a:pt x="79057" y="74295"/>
                    </a:moveTo>
                    <a:lnTo>
                      <a:pt x="98107" y="74295"/>
                    </a:lnTo>
                    <a:cubicBezTo>
                      <a:pt x="94297" y="97155"/>
                      <a:pt x="75247" y="108585"/>
                      <a:pt x="51435" y="108585"/>
                    </a:cubicBezTo>
                    <a:cubicBezTo>
                      <a:pt x="15240" y="108585"/>
                      <a:pt x="0" y="83820"/>
                      <a:pt x="0" y="54293"/>
                    </a:cubicBezTo>
                    <a:cubicBezTo>
                      <a:pt x="0" y="24765"/>
                      <a:pt x="15240" y="0"/>
                      <a:pt x="49530" y="0"/>
                    </a:cubicBezTo>
                    <a:cubicBezTo>
                      <a:pt x="71438" y="0"/>
                      <a:pt x="86678" y="10477"/>
                      <a:pt x="93345" y="25717"/>
                    </a:cubicBezTo>
                    <a:cubicBezTo>
                      <a:pt x="97155" y="35242"/>
                      <a:pt x="98107" y="44767"/>
                      <a:pt x="99060" y="58102"/>
                    </a:cubicBezTo>
                    <a:lnTo>
                      <a:pt x="19050" y="58102"/>
                    </a:lnTo>
                    <a:cubicBezTo>
                      <a:pt x="20003" y="78105"/>
                      <a:pt x="27622" y="93345"/>
                      <a:pt x="50482" y="93345"/>
                    </a:cubicBezTo>
                    <a:cubicBezTo>
                      <a:pt x="65722" y="94297"/>
                      <a:pt x="76200" y="86677"/>
                      <a:pt x="79057" y="74295"/>
                    </a:cubicBezTo>
                    <a:close/>
                    <a:moveTo>
                      <a:pt x="19050" y="44767"/>
                    </a:moveTo>
                    <a:lnTo>
                      <a:pt x="79057" y="44767"/>
                    </a:lnTo>
                    <a:cubicBezTo>
                      <a:pt x="77153" y="26670"/>
                      <a:pt x="69532" y="15240"/>
                      <a:pt x="49530" y="15240"/>
                    </a:cubicBezTo>
                    <a:cubicBezTo>
                      <a:pt x="29528" y="15240"/>
                      <a:pt x="21907" y="27622"/>
                      <a:pt x="19050" y="447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42"/>
              <p:cNvSpPr/>
              <p:nvPr/>
            </p:nvSpPr>
            <p:spPr>
              <a:xfrm>
                <a:off x="4130040" y="5121592"/>
                <a:ext cx="130492" cy="156279"/>
              </a:xfrm>
              <a:custGeom>
                <a:avLst/>
                <a:gdLst/>
                <a:ahLst/>
                <a:cxnLst/>
                <a:rect l="l" t="t" r="r" b="b"/>
                <a:pathLst>
                  <a:path w="130492" h="156279" extrusionOk="0">
                    <a:moveTo>
                      <a:pt x="0" y="79057"/>
                    </a:moveTo>
                    <a:cubicBezTo>
                      <a:pt x="0" y="37147"/>
                      <a:pt x="17145" y="0"/>
                      <a:pt x="67628" y="0"/>
                    </a:cubicBezTo>
                    <a:cubicBezTo>
                      <a:pt x="102870" y="0"/>
                      <a:pt x="127635" y="20955"/>
                      <a:pt x="128588" y="56197"/>
                    </a:cubicBezTo>
                    <a:lnTo>
                      <a:pt x="108585" y="56197"/>
                    </a:lnTo>
                    <a:cubicBezTo>
                      <a:pt x="107632" y="31432"/>
                      <a:pt x="91440" y="17145"/>
                      <a:pt x="66675" y="17145"/>
                    </a:cubicBezTo>
                    <a:cubicBezTo>
                      <a:pt x="30480" y="17145"/>
                      <a:pt x="21907" y="45720"/>
                      <a:pt x="21907" y="78105"/>
                    </a:cubicBezTo>
                    <a:cubicBezTo>
                      <a:pt x="21907" y="111443"/>
                      <a:pt x="30480" y="139065"/>
                      <a:pt x="67628" y="139065"/>
                    </a:cubicBezTo>
                    <a:cubicBezTo>
                      <a:pt x="94297" y="139065"/>
                      <a:pt x="108585" y="124777"/>
                      <a:pt x="110490" y="100013"/>
                    </a:cubicBezTo>
                    <a:lnTo>
                      <a:pt x="130492" y="100013"/>
                    </a:lnTo>
                    <a:cubicBezTo>
                      <a:pt x="129540" y="135255"/>
                      <a:pt x="104775" y="156210"/>
                      <a:pt x="68580" y="156210"/>
                    </a:cubicBezTo>
                    <a:cubicBezTo>
                      <a:pt x="17145" y="158115"/>
                      <a:pt x="0" y="120968"/>
                      <a:pt x="0" y="790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42"/>
              <p:cNvSpPr/>
              <p:nvPr/>
            </p:nvSpPr>
            <p:spPr>
              <a:xfrm>
                <a:off x="4282440" y="5125402"/>
                <a:ext cx="18097" cy="150495"/>
              </a:xfrm>
              <a:custGeom>
                <a:avLst/>
                <a:gdLst/>
                <a:ahLst/>
                <a:cxnLst/>
                <a:rect l="l" t="t" r="r" b="b"/>
                <a:pathLst>
                  <a:path w="18097" h="150495" extrusionOk="0">
                    <a:moveTo>
                      <a:pt x="0" y="0"/>
                    </a:moveTo>
                    <a:lnTo>
                      <a:pt x="18097" y="0"/>
                    </a:lnTo>
                    <a:lnTo>
                      <a:pt x="18097" y="150495"/>
                    </a:lnTo>
                    <a:lnTo>
                      <a:pt x="0" y="150495"/>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42"/>
              <p:cNvSpPr/>
              <p:nvPr/>
            </p:nvSpPr>
            <p:spPr>
              <a:xfrm>
                <a:off x="4323397" y="5170169"/>
                <a:ext cx="99059" cy="108585"/>
              </a:xfrm>
              <a:custGeom>
                <a:avLst/>
                <a:gdLst/>
                <a:ahLst/>
                <a:cxnLst/>
                <a:rect l="l" t="t" r="r" b="b"/>
                <a:pathLst>
                  <a:path w="99059" h="108585" extrusionOk="0">
                    <a:moveTo>
                      <a:pt x="0" y="54293"/>
                    </a:moveTo>
                    <a:cubicBezTo>
                      <a:pt x="0" y="25718"/>
                      <a:pt x="15240" y="0"/>
                      <a:pt x="49530" y="0"/>
                    </a:cubicBezTo>
                    <a:cubicBezTo>
                      <a:pt x="84772" y="0"/>
                      <a:pt x="99060" y="26670"/>
                      <a:pt x="99060" y="54293"/>
                    </a:cubicBezTo>
                    <a:cubicBezTo>
                      <a:pt x="99060" y="82868"/>
                      <a:pt x="84772" y="108585"/>
                      <a:pt x="49530" y="108585"/>
                    </a:cubicBezTo>
                    <a:cubicBezTo>
                      <a:pt x="14288" y="108585"/>
                      <a:pt x="0" y="81915"/>
                      <a:pt x="0" y="54293"/>
                    </a:cubicBezTo>
                    <a:close/>
                    <a:moveTo>
                      <a:pt x="79058" y="54293"/>
                    </a:moveTo>
                    <a:cubicBezTo>
                      <a:pt x="79058" y="33338"/>
                      <a:pt x="72390" y="16193"/>
                      <a:pt x="48578" y="16193"/>
                    </a:cubicBezTo>
                    <a:cubicBezTo>
                      <a:pt x="24765" y="16193"/>
                      <a:pt x="18097" y="35243"/>
                      <a:pt x="18097" y="54293"/>
                    </a:cubicBezTo>
                    <a:cubicBezTo>
                      <a:pt x="18097" y="75248"/>
                      <a:pt x="25718" y="92393"/>
                      <a:pt x="48578" y="92393"/>
                    </a:cubicBezTo>
                    <a:cubicBezTo>
                      <a:pt x="73343" y="92393"/>
                      <a:pt x="79058" y="73343"/>
                      <a:pt x="79058" y="542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42"/>
              <p:cNvSpPr/>
              <p:nvPr/>
            </p:nvSpPr>
            <p:spPr>
              <a:xfrm>
                <a:off x="4444365" y="5172075"/>
                <a:ext cx="87629" cy="106680"/>
              </a:xfrm>
              <a:custGeom>
                <a:avLst/>
                <a:gdLst/>
                <a:ahLst/>
                <a:cxnLst/>
                <a:rect l="l" t="t" r="r" b="b"/>
                <a:pathLst>
                  <a:path w="87629" h="106680" extrusionOk="0">
                    <a:moveTo>
                      <a:pt x="87630" y="0"/>
                    </a:moveTo>
                    <a:lnTo>
                      <a:pt x="87630" y="103823"/>
                    </a:lnTo>
                    <a:lnTo>
                      <a:pt x="69532" y="103823"/>
                    </a:lnTo>
                    <a:lnTo>
                      <a:pt x="69532" y="89535"/>
                    </a:lnTo>
                    <a:cubicBezTo>
                      <a:pt x="62865" y="100965"/>
                      <a:pt x="51435" y="106680"/>
                      <a:pt x="37147" y="106680"/>
                    </a:cubicBezTo>
                    <a:cubicBezTo>
                      <a:pt x="13335" y="106680"/>
                      <a:pt x="0" y="92393"/>
                      <a:pt x="0" y="64770"/>
                    </a:cubicBezTo>
                    <a:lnTo>
                      <a:pt x="0" y="0"/>
                    </a:lnTo>
                    <a:lnTo>
                      <a:pt x="18097" y="0"/>
                    </a:lnTo>
                    <a:lnTo>
                      <a:pt x="18097" y="60960"/>
                    </a:lnTo>
                    <a:cubicBezTo>
                      <a:pt x="18097" y="81915"/>
                      <a:pt x="25717" y="90488"/>
                      <a:pt x="42863" y="90488"/>
                    </a:cubicBezTo>
                    <a:cubicBezTo>
                      <a:pt x="60007" y="90488"/>
                      <a:pt x="69532" y="80010"/>
                      <a:pt x="69532" y="60960"/>
                    </a:cubicBezTo>
                    <a:lnTo>
                      <a:pt x="69532" y="0"/>
                    </a:lnTo>
                    <a:lnTo>
                      <a:pt x="8763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42"/>
              <p:cNvSpPr/>
              <p:nvPr/>
            </p:nvSpPr>
            <p:spPr>
              <a:xfrm>
                <a:off x="4554855" y="5124450"/>
                <a:ext cx="97154" cy="153352"/>
              </a:xfrm>
              <a:custGeom>
                <a:avLst/>
                <a:gdLst/>
                <a:ahLst/>
                <a:cxnLst/>
                <a:rect l="l" t="t" r="r" b="b"/>
                <a:pathLst>
                  <a:path w="97154" h="153352" extrusionOk="0">
                    <a:moveTo>
                      <a:pt x="97155" y="953"/>
                    </a:moveTo>
                    <a:lnTo>
                      <a:pt x="97155" y="151448"/>
                    </a:lnTo>
                    <a:lnTo>
                      <a:pt x="79057" y="151448"/>
                    </a:lnTo>
                    <a:lnTo>
                      <a:pt x="79057" y="135255"/>
                    </a:lnTo>
                    <a:cubicBezTo>
                      <a:pt x="71438" y="147638"/>
                      <a:pt x="60007" y="153352"/>
                      <a:pt x="44767" y="153352"/>
                    </a:cubicBezTo>
                    <a:cubicBezTo>
                      <a:pt x="13335" y="153352"/>
                      <a:pt x="0" y="127635"/>
                      <a:pt x="0" y="99060"/>
                    </a:cubicBezTo>
                    <a:cubicBezTo>
                      <a:pt x="0" y="70485"/>
                      <a:pt x="12382" y="44768"/>
                      <a:pt x="44767" y="44768"/>
                    </a:cubicBezTo>
                    <a:cubicBezTo>
                      <a:pt x="60007" y="44768"/>
                      <a:pt x="71438" y="50482"/>
                      <a:pt x="79057" y="62865"/>
                    </a:cubicBezTo>
                    <a:lnTo>
                      <a:pt x="79057" y="0"/>
                    </a:lnTo>
                    <a:lnTo>
                      <a:pt x="97155" y="0"/>
                    </a:lnTo>
                    <a:close/>
                    <a:moveTo>
                      <a:pt x="79057" y="102870"/>
                    </a:moveTo>
                    <a:lnTo>
                      <a:pt x="79057" y="97155"/>
                    </a:lnTo>
                    <a:cubicBezTo>
                      <a:pt x="79057" y="75247"/>
                      <a:pt x="67627" y="61913"/>
                      <a:pt x="49530" y="61913"/>
                    </a:cubicBezTo>
                    <a:cubicBezTo>
                      <a:pt x="26670" y="61913"/>
                      <a:pt x="19050" y="80010"/>
                      <a:pt x="19050" y="100013"/>
                    </a:cubicBezTo>
                    <a:cubicBezTo>
                      <a:pt x="19050" y="120015"/>
                      <a:pt x="26670" y="138113"/>
                      <a:pt x="49530" y="138113"/>
                    </a:cubicBezTo>
                    <a:cubicBezTo>
                      <a:pt x="67627" y="138113"/>
                      <a:pt x="79057" y="124777"/>
                      <a:pt x="79057" y="1028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42"/>
              <p:cNvSpPr/>
              <p:nvPr/>
            </p:nvSpPr>
            <p:spPr>
              <a:xfrm>
                <a:off x="4721542" y="5125402"/>
                <a:ext cx="85725" cy="148590"/>
              </a:xfrm>
              <a:custGeom>
                <a:avLst/>
                <a:gdLst/>
                <a:ahLst/>
                <a:cxnLst/>
                <a:rect l="l" t="t" r="r" b="b"/>
                <a:pathLst>
                  <a:path w="85725" h="148590" extrusionOk="0">
                    <a:moveTo>
                      <a:pt x="0" y="0"/>
                    </a:moveTo>
                    <a:lnTo>
                      <a:pt x="85725" y="0"/>
                    </a:lnTo>
                    <a:lnTo>
                      <a:pt x="85725" y="16192"/>
                    </a:lnTo>
                    <a:lnTo>
                      <a:pt x="20002" y="16192"/>
                    </a:lnTo>
                    <a:lnTo>
                      <a:pt x="20002" y="64770"/>
                    </a:lnTo>
                    <a:lnTo>
                      <a:pt x="85725" y="64770"/>
                    </a:lnTo>
                    <a:lnTo>
                      <a:pt x="85725" y="80963"/>
                    </a:lnTo>
                    <a:lnTo>
                      <a:pt x="20002" y="80963"/>
                    </a:lnTo>
                    <a:lnTo>
                      <a:pt x="20002" y="132397"/>
                    </a:lnTo>
                    <a:lnTo>
                      <a:pt x="85725" y="132397"/>
                    </a:lnTo>
                    <a:lnTo>
                      <a:pt x="85725" y="148590"/>
                    </a:lnTo>
                    <a:lnTo>
                      <a:pt x="0" y="14859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42"/>
              <p:cNvSpPr/>
              <p:nvPr/>
            </p:nvSpPr>
            <p:spPr>
              <a:xfrm>
                <a:off x="4825365" y="5124450"/>
                <a:ext cx="97154" cy="153352"/>
              </a:xfrm>
              <a:custGeom>
                <a:avLst/>
                <a:gdLst/>
                <a:ahLst/>
                <a:cxnLst/>
                <a:rect l="l" t="t" r="r" b="b"/>
                <a:pathLst>
                  <a:path w="97154" h="153352" extrusionOk="0">
                    <a:moveTo>
                      <a:pt x="97155" y="953"/>
                    </a:moveTo>
                    <a:lnTo>
                      <a:pt x="97155" y="151448"/>
                    </a:lnTo>
                    <a:lnTo>
                      <a:pt x="79057" y="151448"/>
                    </a:lnTo>
                    <a:lnTo>
                      <a:pt x="79057" y="135255"/>
                    </a:lnTo>
                    <a:cubicBezTo>
                      <a:pt x="71438" y="147638"/>
                      <a:pt x="60007" y="153352"/>
                      <a:pt x="44767" y="153352"/>
                    </a:cubicBezTo>
                    <a:cubicBezTo>
                      <a:pt x="13335" y="153352"/>
                      <a:pt x="0" y="127635"/>
                      <a:pt x="0" y="99060"/>
                    </a:cubicBezTo>
                    <a:cubicBezTo>
                      <a:pt x="0" y="70485"/>
                      <a:pt x="12382" y="44768"/>
                      <a:pt x="44767" y="44768"/>
                    </a:cubicBezTo>
                    <a:cubicBezTo>
                      <a:pt x="60007" y="44768"/>
                      <a:pt x="71438" y="50482"/>
                      <a:pt x="79057" y="62865"/>
                    </a:cubicBezTo>
                    <a:lnTo>
                      <a:pt x="79057" y="0"/>
                    </a:lnTo>
                    <a:lnTo>
                      <a:pt x="97155" y="0"/>
                    </a:lnTo>
                    <a:close/>
                    <a:moveTo>
                      <a:pt x="78105" y="102870"/>
                    </a:moveTo>
                    <a:lnTo>
                      <a:pt x="78105" y="97155"/>
                    </a:lnTo>
                    <a:cubicBezTo>
                      <a:pt x="78105" y="75247"/>
                      <a:pt x="66675" y="61913"/>
                      <a:pt x="48578" y="61913"/>
                    </a:cubicBezTo>
                    <a:cubicBezTo>
                      <a:pt x="25717" y="61913"/>
                      <a:pt x="18097" y="80010"/>
                      <a:pt x="18097" y="100013"/>
                    </a:cubicBezTo>
                    <a:cubicBezTo>
                      <a:pt x="18097" y="120015"/>
                      <a:pt x="25717" y="138113"/>
                      <a:pt x="48578" y="138113"/>
                    </a:cubicBezTo>
                    <a:cubicBezTo>
                      <a:pt x="67628" y="138113"/>
                      <a:pt x="78105" y="124777"/>
                      <a:pt x="78105" y="1028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42"/>
              <p:cNvSpPr/>
              <p:nvPr/>
            </p:nvSpPr>
            <p:spPr>
              <a:xfrm>
                <a:off x="4949190" y="5125402"/>
                <a:ext cx="24765" cy="150495"/>
              </a:xfrm>
              <a:custGeom>
                <a:avLst/>
                <a:gdLst/>
                <a:ahLst/>
                <a:cxnLst/>
                <a:rect l="l" t="t" r="r" b="b"/>
                <a:pathLst>
                  <a:path w="24765" h="150495" extrusionOk="0">
                    <a:moveTo>
                      <a:pt x="0" y="12382"/>
                    </a:moveTo>
                    <a:cubicBezTo>
                      <a:pt x="0" y="5715"/>
                      <a:pt x="4763" y="0"/>
                      <a:pt x="12382" y="0"/>
                    </a:cubicBezTo>
                    <a:cubicBezTo>
                      <a:pt x="19050" y="0"/>
                      <a:pt x="24765" y="4763"/>
                      <a:pt x="24765" y="12382"/>
                    </a:cubicBezTo>
                    <a:cubicBezTo>
                      <a:pt x="24765" y="19050"/>
                      <a:pt x="19050" y="24765"/>
                      <a:pt x="12382" y="24765"/>
                    </a:cubicBezTo>
                    <a:cubicBezTo>
                      <a:pt x="4763" y="23813"/>
                      <a:pt x="0" y="19050"/>
                      <a:pt x="0" y="12382"/>
                    </a:cubicBezTo>
                    <a:close/>
                    <a:moveTo>
                      <a:pt x="2857" y="46672"/>
                    </a:moveTo>
                    <a:lnTo>
                      <a:pt x="20955" y="46672"/>
                    </a:lnTo>
                    <a:lnTo>
                      <a:pt x="20955" y="150495"/>
                    </a:lnTo>
                    <a:lnTo>
                      <a:pt x="2857" y="150495"/>
                    </a:lnTo>
                    <a:lnTo>
                      <a:pt x="2857" y="466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42"/>
              <p:cNvSpPr/>
              <p:nvPr/>
            </p:nvSpPr>
            <p:spPr>
              <a:xfrm>
                <a:off x="4988242" y="5147309"/>
                <a:ext cx="63817" cy="129604"/>
              </a:xfrm>
              <a:custGeom>
                <a:avLst/>
                <a:gdLst/>
                <a:ahLst/>
                <a:cxnLst/>
                <a:rect l="l" t="t" r="r" b="b"/>
                <a:pathLst>
                  <a:path w="63817" h="129604" extrusionOk="0">
                    <a:moveTo>
                      <a:pt x="16192" y="98108"/>
                    </a:moveTo>
                    <a:lnTo>
                      <a:pt x="16192" y="40005"/>
                    </a:lnTo>
                    <a:lnTo>
                      <a:pt x="0" y="40005"/>
                    </a:lnTo>
                    <a:lnTo>
                      <a:pt x="0" y="24765"/>
                    </a:lnTo>
                    <a:lnTo>
                      <a:pt x="16192" y="24765"/>
                    </a:lnTo>
                    <a:lnTo>
                      <a:pt x="16192" y="0"/>
                    </a:lnTo>
                    <a:lnTo>
                      <a:pt x="34290" y="0"/>
                    </a:lnTo>
                    <a:lnTo>
                      <a:pt x="34290" y="24765"/>
                    </a:lnTo>
                    <a:lnTo>
                      <a:pt x="63817" y="24765"/>
                    </a:lnTo>
                    <a:lnTo>
                      <a:pt x="63817" y="40005"/>
                    </a:lnTo>
                    <a:lnTo>
                      <a:pt x="34290" y="40005"/>
                    </a:lnTo>
                    <a:lnTo>
                      <a:pt x="34290" y="95250"/>
                    </a:lnTo>
                    <a:cubicBezTo>
                      <a:pt x="34290" y="108585"/>
                      <a:pt x="40005" y="114300"/>
                      <a:pt x="51435" y="114300"/>
                    </a:cubicBezTo>
                    <a:cubicBezTo>
                      <a:pt x="55245" y="114300"/>
                      <a:pt x="60007" y="113347"/>
                      <a:pt x="63817" y="112395"/>
                    </a:cubicBezTo>
                    <a:lnTo>
                      <a:pt x="63817" y="127635"/>
                    </a:lnTo>
                    <a:cubicBezTo>
                      <a:pt x="58102" y="128588"/>
                      <a:pt x="51435" y="129540"/>
                      <a:pt x="46672" y="129540"/>
                    </a:cubicBezTo>
                    <a:cubicBezTo>
                      <a:pt x="25717" y="130492"/>
                      <a:pt x="16192" y="120967"/>
                      <a:pt x="16192" y="981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42"/>
              <p:cNvSpPr/>
              <p:nvPr/>
            </p:nvSpPr>
            <p:spPr>
              <a:xfrm>
                <a:off x="5071109" y="5125402"/>
                <a:ext cx="24765" cy="150495"/>
              </a:xfrm>
              <a:custGeom>
                <a:avLst/>
                <a:gdLst/>
                <a:ahLst/>
                <a:cxnLst/>
                <a:rect l="l" t="t" r="r" b="b"/>
                <a:pathLst>
                  <a:path w="24765" h="150495" extrusionOk="0">
                    <a:moveTo>
                      <a:pt x="0" y="12382"/>
                    </a:moveTo>
                    <a:cubicBezTo>
                      <a:pt x="0" y="5715"/>
                      <a:pt x="4763" y="0"/>
                      <a:pt x="12383" y="0"/>
                    </a:cubicBezTo>
                    <a:cubicBezTo>
                      <a:pt x="19050" y="0"/>
                      <a:pt x="24765" y="4763"/>
                      <a:pt x="24765" y="12382"/>
                    </a:cubicBezTo>
                    <a:cubicBezTo>
                      <a:pt x="24765" y="19050"/>
                      <a:pt x="19050" y="24765"/>
                      <a:pt x="12383" y="24765"/>
                    </a:cubicBezTo>
                    <a:cubicBezTo>
                      <a:pt x="4763" y="23813"/>
                      <a:pt x="0" y="19050"/>
                      <a:pt x="0" y="12382"/>
                    </a:cubicBezTo>
                    <a:close/>
                    <a:moveTo>
                      <a:pt x="1905" y="46672"/>
                    </a:moveTo>
                    <a:lnTo>
                      <a:pt x="20003" y="46672"/>
                    </a:lnTo>
                    <a:lnTo>
                      <a:pt x="20003" y="150495"/>
                    </a:lnTo>
                    <a:lnTo>
                      <a:pt x="1905" y="150495"/>
                    </a:lnTo>
                    <a:lnTo>
                      <a:pt x="1905" y="466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42"/>
              <p:cNvSpPr/>
              <p:nvPr/>
            </p:nvSpPr>
            <p:spPr>
              <a:xfrm>
                <a:off x="5114925" y="5170169"/>
                <a:ext cx="99059" cy="108585"/>
              </a:xfrm>
              <a:custGeom>
                <a:avLst/>
                <a:gdLst/>
                <a:ahLst/>
                <a:cxnLst/>
                <a:rect l="l" t="t" r="r" b="b"/>
                <a:pathLst>
                  <a:path w="99059" h="108585" extrusionOk="0">
                    <a:moveTo>
                      <a:pt x="0" y="54293"/>
                    </a:moveTo>
                    <a:cubicBezTo>
                      <a:pt x="0" y="25718"/>
                      <a:pt x="15240" y="0"/>
                      <a:pt x="49530" y="0"/>
                    </a:cubicBezTo>
                    <a:cubicBezTo>
                      <a:pt x="84772" y="0"/>
                      <a:pt x="99060" y="26670"/>
                      <a:pt x="99060" y="54293"/>
                    </a:cubicBezTo>
                    <a:cubicBezTo>
                      <a:pt x="99060" y="82868"/>
                      <a:pt x="84772" y="108585"/>
                      <a:pt x="49530" y="108585"/>
                    </a:cubicBezTo>
                    <a:cubicBezTo>
                      <a:pt x="14288" y="108585"/>
                      <a:pt x="0" y="81915"/>
                      <a:pt x="0" y="54293"/>
                    </a:cubicBezTo>
                    <a:close/>
                    <a:moveTo>
                      <a:pt x="79057" y="54293"/>
                    </a:moveTo>
                    <a:cubicBezTo>
                      <a:pt x="79057" y="33338"/>
                      <a:pt x="72390" y="16193"/>
                      <a:pt x="48578" y="16193"/>
                    </a:cubicBezTo>
                    <a:cubicBezTo>
                      <a:pt x="24765" y="16193"/>
                      <a:pt x="18097" y="35243"/>
                      <a:pt x="18097" y="54293"/>
                    </a:cubicBezTo>
                    <a:cubicBezTo>
                      <a:pt x="18097" y="75248"/>
                      <a:pt x="25718" y="92393"/>
                      <a:pt x="48578" y="92393"/>
                    </a:cubicBezTo>
                    <a:cubicBezTo>
                      <a:pt x="73343" y="92393"/>
                      <a:pt x="79057" y="73343"/>
                      <a:pt x="79057" y="542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42"/>
              <p:cNvSpPr/>
              <p:nvPr/>
            </p:nvSpPr>
            <p:spPr>
              <a:xfrm>
                <a:off x="5236844" y="5169217"/>
                <a:ext cx="87630" cy="106680"/>
              </a:xfrm>
              <a:custGeom>
                <a:avLst/>
                <a:gdLst/>
                <a:ahLst/>
                <a:cxnLst/>
                <a:rect l="l" t="t" r="r" b="b"/>
                <a:pathLst>
                  <a:path w="87630" h="106680" extrusionOk="0">
                    <a:moveTo>
                      <a:pt x="87630" y="42863"/>
                    </a:moveTo>
                    <a:lnTo>
                      <a:pt x="87630" y="106680"/>
                    </a:lnTo>
                    <a:lnTo>
                      <a:pt x="69533" y="106680"/>
                    </a:lnTo>
                    <a:lnTo>
                      <a:pt x="69533" y="45720"/>
                    </a:lnTo>
                    <a:cubicBezTo>
                      <a:pt x="69533" y="24765"/>
                      <a:pt x="61913" y="16192"/>
                      <a:pt x="44768" y="16192"/>
                    </a:cubicBezTo>
                    <a:cubicBezTo>
                      <a:pt x="27623" y="16192"/>
                      <a:pt x="18098" y="26670"/>
                      <a:pt x="18098" y="45720"/>
                    </a:cubicBezTo>
                    <a:lnTo>
                      <a:pt x="18098" y="106680"/>
                    </a:lnTo>
                    <a:lnTo>
                      <a:pt x="0" y="106680"/>
                    </a:lnTo>
                    <a:lnTo>
                      <a:pt x="0" y="2857"/>
                    </a:lnTo>
                    <a:lnTo>
                      <a:pt x="18098" y="2857"/>
                    </a:lnTo>
                    <a:lnTo>
                      <a:pt x="18098" y="17145"/>
                    </a:lnTo>
                    <a:cubicBezTo>
                      <a:pt x="24765" y="5715"/>
                      <a:pt x="36195" y="0"/>
                      <a:pt x="50483" y="0"/>
                    </a:cubicBezTo>
                    <a:cubicBezTo>
                      <a:pt x="75248" y="0"/>
                      <a:pt x="87630" y="14288"/>
                      <a:pt x="87630" y="428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4" name="Google Shape;304;p42"/>
            <p:cNvSpPr/>
            <p:nvPr/>
          </p:nvSpPr>
          <p:spPr>
            <a:xfrm>
              <a:off x="3002279" y="4424362"/>
              <a:ext cx="1290637" cy="159067"/>
            </a:xfrm>
            <a:custGeom>
              <a:avLst/>
              <a:gdLst/>
              <a:ahLst/>
              <a:cxnLst/>
              <a:rect l="l" t="t" r="r" b="b"/>
              <a:pathLst>
                <a:path w="1290637" h="159067" extrusionOk="0">
                  <a:moveTo>
                    <a:pt x="817245" y="2857"/>
                  </a:moveTo>
                  <a:lnTo>
                    <a:pt x="948690" y="2857"/>
                  </a:lnTo>
                  <a:lnTo>
                    <a:pt x="948690" y="34290"/>
                  </a:lnTo>
                  <a:lnTo>
                    <a:pt x="839152"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8" y="122872"/>
                    <a:pt x="288608" y="79057"/>
                  </a:cubicBezTo>
                  <a:cubicBezTo>
                    <a:pt x="288608" y="35243"/>
                    <a:pt x="321945" y="0"/>
                    <a:pt x="367665" y="0"/>
                  </a:cubicBezTo>
                  <a:cubicBezTo>
                    <a:pt x="413385" y="0"/>
                    <a:pt x="446723" y="34290"/>
                    <a:pt x="446723" y="79057"/>
                  </a:cubicBezTo>
                  <a:moveTo>
                    <a:pt x="410527" y="79057"/>
                  </a:moveTo>
                  <a:cubicBezTo>
                    <a:pt x="410527" y="51435"/>
                    <a:pt x="392430" y="31432"/>
                    <a:pt x="367665" y="31432"/>
                  </a:cubicBezTo>
                  <a:cubicBezTo>
                    <a:pt x="341948" y="31432"/>
                    <a:pt x="324802" y="51435"/>
                    <a:pt x="324802" y="79057"/>
                  </a:cubicBezTo>
                  <a:cubicBezTo>
                    <a:pt x="324802" y="106680"/>
                    <a:pt x="342900" y="125730"/>
                    <a:pt x="367665" y="125730"/>
                  </a:cubicBezTo>
                  <a:cubicBezTo>
                    <a:pt x="392430" y="125730"/>
                    <a:pt x="410527" y="105728"/>
                    <a:pt x="410527" y="79057"/>
                  </a:cubicBezTo>
                  <a:moveTo>
                    <a:pt x="802958" y="78105"/>
                  </a:moveTo>
                  <a:cubicBezTo>
                    <a:pt x="802958" y="122872"/>
                    <a:pt x="769620" y="153353"/>
                    <a:pt x="720090" y="153353"/>
                  </a:cubicBezTo>
                  <a:lnTo>
                    <a:pt x="660083" y="153353"/>
                  </a:lnTo>
                  <a:lnTo>
                    <a:pt x="660083" y="2857"/>
                  </a:lnTo>
                  <a:lnTo>
                    <a:pt x="719138" y="2857"/>
                  </a:lnTo>
                  <a:cubicBezTo>
                    <a:pt x="768668" y="2857"/>
                    <a:pt x="802958" y="33338"/>
                    <a:pt x="802958"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2" y="125730"/>
                    <a:pt x="35242" y="105728"/>
                    <a:pt x="35242" y="79057"/>
                  </a:cubicBezTo>
                  <a:cubicBezTo>
                    <a:pt x="35242" y="52388"/>
                    <a:pt x="54292" y="32385"/>
                    <a:pt x="80010" y="32385"/>
                  </a:cubicBezTo>
                  <a:cubicBezTo>
                    <a:pt x="92392" y="32385"/>
                    <a:pt x="102870" y="37147"/>
                    <a:pt x="111442" y="45720"/>
                  </a:cubicBezTo>
                  <a:lnTo>
                    <a:pt x="134302" y="22860"/>
                  </a:lnTo>
                  <a:cubicBezTo>
                    <a:pt x="120967" y="8572"/>
                    <a:pt x="101917" y="953"/>
                    <a:pt x="80010" y="953"/>
                  </a:cubicBezTo>
                  <a:cubicBezTo>
                    <a:pt x="34290" y="953"/>
                    <a:pt x="0" y="35243"/>
                    <a:pt x="0" y="80010"/>
                  </a:cubicBezTo>
                  <a:cubicBezTo>
                    <a:pt x="0" y="123825"/>
                    <a:pt x="35242" y="159068"/>
                    <a:pt x="80010" y="159068"/>
                  </a:cubicBezTo>
                  <a:cubicBezTo>
                    <a:pt x="102870" y="159068"/>
                    <a:pt x="122873" y="149543"/>
                    <a:pt x="136208"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7" y="39053"/>
                  </a:cubicBezTo>
                  <a:cubicBezTo>
                    <a:pt x="1072515" y="35243"/>
                    <a:pt x="1065848" y="33338"/>
                    <a:pt x="1057275" y="33338"/>
                  </a:cubicBezTo>
                  <a:lnTo>
                    <a:pt x="1023938" y="33338"/>
                  </a:lnTo>
                  <a:lnTo>
                    <a:pt x="1023938" y="78105"/>
                  </a:lnTo>
                  <a:lnTo>
                    <a:pt x="1057275" y="78105"/>
                  </a:lnTo>
                  <a:cubicBezTo>
                    <a:pt x="1065848" y="78105"/>
                    <a:pt x="1072515" y="76200"/>
                    <a:pt x="1077277"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7" y="87630"/>
                  </a:moveTo>
                  <a:cubicBezTo>
                    <a:pt x="581977" y="111443"/>
                    <a:pt x="568643" y="125730"/>
                    <a:pt x="548640" y="125730"/>
                  </a:cubicBezTo>
                  <a:cubicBezTo>
                    <a:pt x="529590" y="125730"/>
                    <a:pt x="515302" y="111443"/>
                    <a:pt x="515302" y="87630"/>
                  </a:cubicBezTo>
                  <a:lnTo>
                    <a:pt x="515302" y="3810"/>
                  </a:lnTo>
                  <a:lnTo>
                    <a:pt x="480060" y="3810"/>
                  </a:lnTo>
                  <a:lnTo>
                    <a:pt x="480060" y="86678"/>
                  </a:lnTo>
                  <a:cubicBezTo>
                    <a:pt x="480060" y="130493"/>
                    <a:pt x="507683"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500"/>
                                        <p:tgtEl>
                                          <p:spTgt spid="264"/>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500"/>
                                        <p:tgtEl>
                                          <p:spTgt spid="263"/>
                                        </p:tgtEl>
                                      </p:cBhvr>
                                    </p:animEffect>
                                  </p:childTnLst>
                                </p:cTn>
                              </p:par>
                              <p:par>
                                <p:cTn id="11" presetID="10"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500"/>
                                        <p:tgtEl>
                                          <p:spTgt spid="265"/>
                                        </p:tgtEl>
                                      </p:cBhvr>
                                    </p:animEffect>
                                  </p:childTnLst>
                                </p:cTn>
                              </p:par>
                              <p:par>
                                <p:cTn id="14" presetID="10" presetClass="entr" presetSubtype="0" fill="hold" nodeType="withEffect">
                                  <p:stCondLst>
                                    <p:cond delay="0"/>
                                  </p:stCondLst>
                                  <p:childTnLst>
                                    <p:set>
                                      <p:cBhvr>
                                        <p:cTn id="15" dur="1" fill="hold">
                                          <p:stCondLst>
                                            <p:cond delay="0"/>
                                          </p:stCondLst>
                                        </p:cTn>
                                        <p:tgtEl>
                                          <p:spTgt spid="267"/>
                                        </p:tgtEl>
                                        <p:attrNameLst>
                                          <p:attrName>style.visibility</p:attrName>
                                        </p:attrNameLst>
                                      </p:cBhvr>
                                      <p:to>
                                        <p:strVal val="visible"/>
                                      </p:to>
                                    </p:set>
                                    <p:animEffect transition="in" filter="fade">
                                      <p:cBhvr>
                                        <p:cTn id="16" dur="500"/>
                                        <p:tgtEl>
                                          <p:spTgt spid="267"/>
                                        </p:tgtEl>
                                      </p:cBhvr>
                                    </p:animEffect>
                                  </p:childTnLst>
                                </p:cTn>
                              </p:par>
                              <p:par>
                                <p:cTn id="17" presetID="10" presetClass="entr" presetSubtype="0" fill="hold" nodeType="withEffect">
                                  <p:stCondLst>
                                    <p:cond delay="0"/>
                                  </p:stCondLst>
                                  <p:childTnLst>
                                    <p:set>
                                      <p:cBhvr>
                                        <p:cTn id="18" dur="1" fill="hold">
                                          <p:stCondLst>
                                            <p:cond delay="0"/>
                                          </p:stCondLst>
                                        </p:cTn>
                                        <p:tgtEl>
                                          <p:spTgt spid="266"/>
                                        </p:tgtEl>
                                        <p:attrNameLst>
                                          <p:attrName>style.visibility</p:attrName>
                                        </p:attrNameLst>
                                      </p:cBhvr>
                                      <p:to>
                                        <p:strVal val="visible"/>
                                      </p:to>
                                    </p:set>
                                    <p:animEffect transition="in" filter="fade">
                                      <p:cBhvr>
                                        <p:cTn id="19"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5"/>
        <p:cNvGrpSpPr/>
        <p:nvPr/>
      </p:nvGrpSpPr>
      <p:grpSpPr>
        <a:xfrm>
          <a:off x="0" y="0"/>
          <a:ext cx="0" cy="0"/>
          <a:chOff x="0" y="0"/>
          <a:chExt cx="0" cy="0"/>
        </a:xfrm>
      </p:grpSpPr>
      <p:sp>
        <p:nvSpPr>
          <p:cNvPr id="306" name="Google Shape;306;p43"/>
          <p:cNvSpPr/>
          <p:nvPr/>
        </p:nvSpPr>
        <p:spPr>
          <a:xfrm>
            <a:off x="3949887" y="2100263"/>
            <a:ext cx="4396800" cy="30432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07" name="Google Shape;307;p43"/>
          <p:cNvSpPr/>
          <p:nvPr/>
        </p:nvSpPr>
        <p:spPr>
          <a:xfrm>
            <a:off x="2518941" y="0"/>
            <a:ext cx="6583800" cy="5143500"/>
          </a:xfrm>
          <a:prstGeom prst="parallelogram">
            <a:avLst>
              <a:gd name="adj" fmla="val 100155"/>
            </a:avLst>
          </a:prstGeom>
          <a:solidFill>
            <a:srgbClr val="172C34">
              <a:alpha val="388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08" name="Google Shape;308;p43"/>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alpha val="376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09" name="Google Shape;309;p43"/>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alpha val="376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10" name="Google Shape;310;p43"/>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11" name="Google Shape;311;p43"/>
          <p:cNvSpPr/>
          <p:nvPr/>
        </p:nvSpPr>
        <p:spPr>
          <a:xfrm>
            <a:off x="602311" y="2098623"/>
            <a:ext cx="1463100" cy="18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accent3"/>
              </a:solidFill>
              <a:latin typeface="Roboto"/>
              <a:ea typeface="Roboto"/>
              <a:cs typeface="Roboto"/>
              <a:sym typeface="Roboto"/>
            </a:endParaRPr>
          </a:p>
        </p:txBody>
      </p:sp>
      <p:sp>
        <p:nvSpPr>
          <p:cNvPr id="312" name="Google Shape;312;p43"/>
          <p:cNvSpPr txBox="1">
            <a:spLocks noGrp="1"/>
          </p:cNvSpPr>
          <p:nvPr>
            <p:ph type="title"/>
          </p:nvPr>
        </p:nvSpPr>
        <p:spPr>
          <a:xfrm>
            <a:off x="602311" y="2352853"/>
            <a:ext cx="7990800" cy="1520700"/>
          </a:xfrm>
          <a:prstGeom prst="rect">
            <a:avLst/>
          </a:prstGeom>
          <a:noFill/>
          <a:ln>
            <a:noFill/>
          </a:ln>
        </p:spPr>
        <p:txBody>
          <a:bodyPr spcFirstLastPara="1" wrap="square" lIns="0" tIns="45700" rIns="91425" bIns="45700" anchor="t" anchorCtr="0">
            <a:noAutofit/>
          </a:bodyPr>
          <a:lstStyle>
            <a:lvl1pPr marR="0" lvl="0" algn="l" rtl="0">
              <a:lnSpc>
                <a:spcPct val="80000"/>
              </a:lnSpc>
              <a:spcBef>
                <a:spcPts val="0"/>
              </a:spcBef>
              <a:spcAft>
                <a:spcPts val="0"/>
              </a:spcAft>
              <a:buClr>
                <a:schemeClr val="lt1"/>
              </a:buClr>
              <a:buSzPts val="3800"/>
              <a:buFont typeface="Lato"/>
              <a:buNone/>
              <a:defRPr sz="38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500"/>
                                        <p:tgtEl>
                                          <p:spTgt spid="307"/>
                                        </p:tgtEl>
                                      </p:cBhvr>
                                    </p:animEffect>
                                  </p:childTnLst>
                                </p:cTn>
                              </p:par>
                              <p:par>
                                <p:cTn id="8" presetID="10" presetClass="entr" presetSubtype="0" fill="hold"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500"/>
                                        <p:tgtEl>
                                          <p:spTgt spid="306"/>
                                        </p:tgtEl>
                                      </p:cBhvr>
                                    </p:animEffect>
                                  </p:childTnLst>
                                </p:cTn>
                              </p:par>
                              <p:par>
                                <p:cTn id="11" presetID="10" presetClass="entr" presetSubtype="0" fill="hold" nodeType="withEffect">
                                  <p:stCondLst>
                                    <p:cond delay="0"/>
                                  </p:stCondLst>
                                  <p:childTnLst>
                                    <p:set>
                                      <p:cBhvr>
                                        <p:cTn id="12" dur="1" fill="hold">
                                          <p:stCondLst>
                                            <p:cond delay="0"/>
                                          </p:stCondLst>
                                        </p:cTn>
                                        <p:tgtEl>
                                          <p:spTgt spid="308"/>
                                        </p:tgtEl>
                                        <p:attrNameLst>
                                          <p:attrName>style.visibility</p:attrName>
                                        </p:attrNameLst>
                                      </p:cBhvr>
                                      <p:to>
                                        <p:strVal val="visible"/>
                                      </p:to>
                                    </p:set>
                                    <p:animEffect transition="in" filter="fade">
                                      <p:cBhvr>
                                        <p:cTn id="13" dur="500"/>
                                        <p:tgtEl>
                                          <p:spTgt spid="308"/>
                                        </p:tgtEl>
                                      </p:cBhvr>
                                    </p:animEffect>
                                  </p:childTnLst>
                                </p:cTn>
                              </p:par>
                              <p:par>
                                <p:cTn id="14" presetID="10" presetClass="entr" presetSubtype="0" fill="hold" nodeType="withEffect">
                                  <p:stCondLst>
                                    <p:cond delay="0"/>
                                  </p:stCondLst>
                                  <p:childTnLst>
                                    <p:set>
                                      <p:cBhvr>
                                        <p:cTn id="15" dur="1" fill="hold">
                                          <p:stCondLst>
                                            <p:cond delay="0"/>
                                          </p:stCondLst>
                                        </p:cTn>
                                        <p:tgtEl>
                                          <p:spTgt spid="310"/>
                                        </p:tgtEl>
                                        <p:attrNameLst>
                                          <p:attrName>style.visibility</p:attrName>
                                        </p:attrNameLst>
                                      </p:cBhvr>
                                      <p:to>
                                        <p:strVal val="visible"/>
                                      </p:to>
                                    </p:set>
                                    <p:animEffect transition="in" filter="fade">
                                      <p:cBhvr>
                                        <p:cTn id="16" dur="500"/>
                                        <p:tgtEl>
                                          <p:spTgt spid="310"/>
                                        </p:tgtEl>
                                      </p:cBhvr>
                                    </p:animEffect>
                                  </p:childTnLst>
                                </p:cTn>
                              </p:par>
                              <p:par>
                                <p:cTn id="17" presetID="10" presetClass="entr" presetSubtype="0" fill="hold" nodeType="withEffect">
                                  <p:stCondLst>
                                    <p:cond delay="0"/>
                                  </p:stCondLst>
                                  <p:childTnLst>
                                    <p:set>
                                      <p:cBhvr>
                                        <p:cTn id="18" dur="1" fill="hold">
                                          <p:stCondLst>
                                            <p:cond delay="0"/>
                                          </p:stCondLst>
                                        </p:cTn>
                                        <p:tgtEl>
                                          <p:spTgt spid="309"/>
                                        </p:tgtEl>
                                        <p:attrNameLst>
                                          <p:attrName>style.visibility</p:attrName>
                                        </p:attrNameLst>
                                      </p:cBhvr>
                                      <p:to>
                                        <p:strVal val="visible"/>
                                      </p:to>
                                    </p:set>
                                    <p:animEffect transition="in" filter="fade">
                                      <p:cBhvr>
                                        <p:cTn id="19"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313"/>
        <p:cNvGrpSpPr/>
        <p:nvPr/>
      </p:nvGrpSpPr>
      <p:grpSpPr>
        <a:xfrm>
          <a:off x="0" y="0"/>
          <a:ext cx="0" cy="0"/>
          <a:chOff x="0" y="0"/>
          <a:chExt cx="0" cy="0"/>
        </a:xfrm>
      </p:grpSpPr>
      <p:sp>
        <p:nvSpPr>
          <p:cNvPr id="314" name="Google Shape;314;p44"/>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15" name="Google Shape;315;p44"/>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rtl="0">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rtl="0">
              <a:spcBef>
                <a:spcPts val="0"/>
              </a:spcBef>
              <a:spcAft>
                <a:spcPts val="0"/>
              </a:spcAft>
              <a:buSzPts val="1280"/>
              <a:buNone/>
              <a:defRPr sz="1600">
                <a:solidFill>
                  <a:schemeClr val="accent1"/>
                </a:solidFill>
              </a:defRPr>
            </a:lvl2pPr>
            <a:lvl3pPr marL="1371600" lvl="2" indent="-228600" algn="l" rtl="0">
              <a:spcBef>
                <a:spcPts val="0"/>
              </a:spcBef>
              <a:spcAft>
                <a:spcPts val="0"/>
              </a:spcAft>
              <a:buSzPts val="1280"/>
              <a:buNone/>
              <a:defRPr sz="1600">
                <a:solidFill>
                  <a:schemeClr val="accent1"/>
                </a:solidFill>
              </a:defRPr>
            </a:lvl3pPr>
            <a:lvl4pPr marL="1828800" lvl="3" indent="-228600" algn="l" rtl="0">
              <a:spcBef>
                <a:spcPts val="0"/>
              </a:spcBef>
              <a:spcAft>
                <a:spcPts val="0"/>
              </a:spcAft>
              <a:buSzPts val="1280"/>
              <a:buNone/>
              <a:defRPr sz="1600">
                <a:solidFill>
                  <a:schemeClr val="accent1"/>
                </a:solidFill>
              </a:defRPr>
            </a:lvl4pPr>
            <a:lvl5pPr marL="2286000" lvl="4" indent="-228600" algn="l" rtl="0">
              <a:spcBef>
                <a:spcPts val="0"/>
              </a:spcBef>
              <a:spcAft>
                <a:spcPts val="0"/>
              </a:spcAft>
              <a:buSzPts val="1280"/>
              <a:buNone/>
              <a:defRPr sz="1600">
                <a:solidFill>
                  <a:schemeClr val="accent1"/>
                </a:solidFill>
              </a:defRPr>
            </a:lvl5pPr>
            <a:lvl6pPr marL="2743200" lvl="5" indent="-342900" algn="l" rtl="0">
              <a:spcBef>
                <a:spcPts val="0"/>
              </a:spcBef>
              <a:spcAft>
                <a:spcPts val="0"/>
              </a:spcAft>
              <a:buClr>
                <a:schemeClr val="dk1"/>
              </a:buClr>
              <a:buSzPts val="1800"/>
              <a:buChar char="–"/>
              <a:defRPr/>
            </a:lvl6pPr>
            <a:lvl7pPr marL="3200400" lvl="6" indent="-342900" algn="l" rtl="0">
              <a:spcBef>
                <a:spcPts val="0"/>
              </a:spcBef>
              <a:spcAft>
                <a:spcPts val="0"/>
              </a:spcAft>
              <a:buClr>
                <a:schemeClr val="dk1"/>
              </a:buClr>
              <a:buSzPts val="1800"/>
              <a:buChar char="•"/>
              <a:defRPr/>
            </a:lvl7pPr>
            <a:lvl8pPr marL="3657600" lvl="7" indent="-342900" algn="l" rtl="0">
              <a:spcBef>
                <a:spcPts val="0"/>
              </a:spcBef>
              <a:spcAft>
                <a:spcPts val="0"/>
              </a:spcAft>
              <a:buClr>
                <a:schemeClr val="dk1"/>
              </a:buClr>
              <a:buSzPts val="1800"/>
              <a:buChar char="•"/>
              <a:defRPr/>
            </a:lvl8pPr>
            <a:lvl9pPr marL="4114800" lvl="8" indent="-342900" algn="l" rtl="0">
              <a:spcBef>
                <a:spcPts val="0"/>
              </a:spcBef>
              <a:spcAft>
                <a:spcPts val="0"/>
              </a:spcAft>
              <a:buClr>
                <a:schemeClr val="dk1"/>
              </a:buClr>
              <a:buSzPts val="1800"/>
              <a:buChar char="•"/>
              <a:defRPr/>
            </a:lvl9pPr>
          </a:lstStyle>
          <a:p>
            <a:endParaRPr/>
          </a:p>
        </p:txBody>
      </p:sp>
      <p:sp>
        <p:nvSpPr>
          <p:cNvPr id="316" name="Google Shape;316;p44"/>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a:solidFill>
                  <a:srgbClr val="D8D8D8"/>
                </a:solidFill>
              </a:defRPr>
            </a:lvl1pPr>
            <a:lvl2pPr marL="914400" lvl="1" indent="-317500" algn="l" rtl="0">
              <a:spcBef>
                <a:spcPts val="375"/>
              </a:spcBef>
              <a:spcAft>
                <a:spcPts val="0"/>
              </a:spcAft>
              <a:buClr>
                <a:schemeClr val="lt1"/>
              </a:buClr>
              <a:buSzPts val="1400"/>
              <a:buChar char="–"/>
              <a:defRPr>
                <a:solidFill>
                  <a:srgbClr val="D8D8D8"/>
                </a:solidFill>
              </a:defRPr>
            </a:lvl2pPr>
            <a:lvl3pPr marL="1371600" lvl="2" indent="-317500" algn="l" rtl="0">
              <a:spcBef>
                <a:spcPts val="300"/>
              </a:spcBef>
              <a:spcAft>
                <a:spcPts val="0"/>
              </a:spcAft>
              <a:buClr>
                <a:schemeClr val="lt1"/>
              </a:buClr>
              <a:buSzPts val="1400"/>
              <a:buChar char="•"/>
              <a:defRPr>
                <a:solidFill>
                  <a:srgbClr val="D8D8D8"/>
                </a:solidFill>
              </a:defRPr>
            </a:lvl3pPr>
            <a:lvl4pPr marL="1828800" lvl="3" indent="-317500" algn="l" rtl="0">
              <a:spcBef>
                <a:spcPts val="300"/>
              </a:spcBef>
              <a:spcAft>
                <a:spcPts val="0"/>
              </a:spcAft>
              <a:buSzPts val="1400"/>
              <a:buChar char="–"/>
              <a:defRPr>
                <a:solidFill>
                  <a:srgbClr val="D8D8D8"/>
                </a:solidFill>
              </a:defRPr>
            </a:lvl4pPr>
            <a:lvl5pPr marL="2286000" lvl="4" indent="-317500" algn="l" rtl="0">
              <a:spcBef>
                <a:spcPts val="300"/>
              </a:spcBef>
              <a:spcAft>
                <a:spcPts val="0"/>
              </a:spcAft>
              <a:buClr>
                <a:schemeClr val="lt1"/>
              </a:buClr>
              <a:buSzPts val="1400"/>
              <a:buChar char="•"/>
              <a:defRPr>
                <a:solidFill>
                  <a:srgbClr val="D8D8D8"/>
                </a:solidFill>
              </a:defRPr>
            </a:lvl5pPr>
            <a:lvl6pPr marL="2743200" lvl="5" indent="-317500" algn="l" rtl="0">
              <a:spcBef>
                <a:spcPts val="360"/>
              </a:spcBef>
              <a:spcAft>
                <a:spcPts val="0"/>
              </a:spcAft>
              <a:buSzPts val="1400"/>
              <a:buFont typeface="Roboto"/>
              <a:buChar char="–"/>
              <a:defRPr/>
            </a:lvl6pPr>
            <a:lvl7pPr marL="3200400" lvl="6" indent="-317500" algn="l" rtl="0">
              <a:spcBef>
                <a:spcPts val="360"/>
              </a:spcBef>
              <a:spcAft>
                <a:spcPts val="0"/>
              </a:spcAft>
              <a:buSzPts val="1400"/>
              <a:buFont typeface="Roboto"/>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317" name="Google Shape;317;p44"/>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318" name="Google Shape;318;p4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319" name="Google Shape;319;p4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cxnSp>
        <p:nvCxnSpPr>
          <p:cNvPr id="320" name="Google Shape;320;p44"/>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grpSp>
        <p:nvGrpSpPr>
          <p:cNvPr id="321" name="Google Shape;321;p44"/>
          <p:cNvGrpSpPr/>
          <p:nvPr/>
        </p:nvGrpSpPr>
        <p:grpSpPr>
          <a:xfrm>
            <a:off x="411480" y="4768196"/>
            <a:ext cx="1142923" cy="247670"/>
            <a:chOff x="6489382" y="4424362"/>
            <a:chExt cx="2691765" cy="594360"/>
          </a:xfrm>
        </p:grpSpPr>
        <p:grpSp>
          <p:nvGrpSpPr>
            <p:cNvPr id="322" name="Google Shape;322;p44"/>
            <p:cNvGrpSpPr/>
            <p:nvPr/>
          </p:nvGrpSpPr>
          <p:grpSpPr>
            <a:xfrm>
              <a:off x="6497955" y="4682490"/>
              <a:ext cx="2683192" cy="336232"/>
              <a:chOff x="6497955" y="4682490"/>
              <a:chExt cx="2683192" cy="336232"/>
            </a:xfrm>
          </p:grpSpPr>
          <p:sp>
            <p:nvSpPr>
              <p:cNvPr id="323" name="Google Shape;323;p44"/>
              <p:cNvSpPr/>
              <p:nvPr/>
            </p:nvSpPr>
            <p:spPr>
              <a:xfrm>
                <a:off x="6497955"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44"/>
              <p:cNvSpPr/>
              <p:nvPr/>
            </p:nvSpPr>
            <p:spPr>
              <a:xfrm>
                <a:off x="6816089" y="4691062"/>
                <a:ext cx="218122" cy="327659"/>
              </a:xfrm>
              <a:custGeom>
                <a:avLst/>
                <a:gdLst/>
                <a:ahLst/>
                <a:cxnLst/>
                <a:rect l="l" t="t" r="r" b="b"/>
                <a:pathLst>
                  <a:path w="218122" h="327659" extrusionOk="0">
                    <a:moveTo>
                      <a:pt x="81915" y="0"/>
                    </a:moveTo>
                    <a:lnTo>
                      <a:pt x="0" y="0"/>
                    </a:lnTo>
                    <a:lnTo>
                      <a:pt x="0" y="327660"/>
                    </a:lnTo>
                    <a:lnTo>
                      <a:pt x="218123" y="327660"/>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44"/>
              <p:cNvSpPr/>
              <p:nvPr/>
            </p:nvSpPr>
            <p:spPr>
              <a:xfrm>
                <a:off x="7078980"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44"/>
              <p:cNvSpPr/>
              <p:nvPr/>
            </p:nvSpPr>
            <p:spPr>
              <a:xfrm>
                <a:off x="7370444" y="4691062"/>
                <a:ext cx="362902" cy="327659"/>
              </a:xfrm>
              <a:custGeom>
                <a:avLst/>
                <a:gdLst/>
                <a:ahLst/>
                <a:cxnLst/>
                <a:rect l="l" t="t" r="r" b="b"/>
                <a:pathLst>
                  <a:path w="362902" h="327659" extrusionOk="0">
                    <a:moveTo>
                      <a:pt x="273368" y="0"/>
                    </a:moveTo>
                    <a:lnTo>
                      <a:pt x="181928" y="231457"/>
                    </a:lnTo>
                    <a:lnTo>
                      <a:pt x="90488" y="0"/>
                    </a:lnTo>
                    <a:lnTo>
                      <a:pt x="0" y="0"/>
                    </a:lnTo>
                    <a:lnTo>
                      <a:pt x="139065" y="323850"/>
                    </a:lnTo>
                    <a:lnTo>
                      <a:pt x="140018" y="327660"/>
                    </a:lnTo>
                    <a:lnTo>
                      <a:pt x="223838" y="327660"/>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44"/>
              <p:cNvSpPr/>
              <p:nvPr/>
            </p:nvSpPr>
            <p:spPr>
              <a:xfrm>
                <a:off x="7677150"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2" y="0"/>
                    </a:lnTo>
                    <a:lnTo>
                      <a:pt x="130493" y="0"/>
                    </a:lnTo>
                    <a:close/>
                    <a:moveTo>
                      <a:pt x="230505" y="193357"/>
                    </a:moveTo>
                    <a:lnTo>
                      <a:pt x="140970" y="193357"/>
                    </a:lnTo>
                    <a:lnTo>
                      <a:pt x="185738" y="68580"/>
                    </a:lnTo>
                    <a:lnTo>
                      <a:pt x="230505"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44"/>
              <p:cNvSpPr/>
              <p:nvPr/>
            </p:nvSpPr>
            <p:spPr>
              <a:xfrm>
                <a:off x="8010525" y="4691062"/>
                <a:ext cx="258127" cy="327659"/>
              </a:xfrm>
              <a:custGeom>
                <a:avLst/>
                <a:gdLst/>
                <a:ahLst/>
                <a:cxnLst/>
                <a:rect l="l" t="t" r="r" b="b"/>
                <a:pathLst>
                  <a:path w="258127" h="327659" extrusionOk="0">
                    <a:moveTo>
                      <a:pt x="0" y="69532"/>
                    </a:moveTo>
                    <a:lnTo>
                      <a:pt x="88582" y="69532"/>
                    </a:lnTo>
                    <a:lnTo>
                      <a:pt x="88582" y="327660"/>
                    </a:lnTo>
                    <a:lnTo>
                      <a:pt x="170498" y="327660"/>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44"/>
              <p:cNvSpPr/>
              <p:nvPr/>
            </p:nvSpPr>
            <p:spPr>
              <a:xfrm>
                <a:off x="8313419"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44"/>
              <p:cNvSpPr/>
              <p:nvPr/>
            </p:nvSpPr>
            <p:spPr>
              <a:xfrm>
                <a:off x="8713469"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3840"/>
                      <a:pt x="206693"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44"/>
              <p:cNvSpPr/>
              <p:nvPr/>
            </p:nvSpPr>
            <p:spPr>
              <a:xfrm>
                <a:off x="9029700" y="4691062"/>
                <a:ext cx="151447" cy="327659"/>
              </a:xfrm>
              <a:custGeom>
                <a:avLst/>
                <a:gdLst/>
                <a:ahLst/>
                <a:cxnLst/>
                <a:rect l="l" t="t" r="r" b="b"/>
                <a:pathLst>
                  <a:path w="151447" h="327659" extrusionOk="0">
                    <a:moveTo>
                      <a:pt x="15240" y="0"/>
                    </a:moveTo>
                    <a:lnTo>
                      <a:pt x="0" y="70485"/>
                    </a:lnTo>
                    <a:lnTo>
                      <a:pt x="71438" y="70485"/>
                    </a:lnTo>
                    <a:lnTo>
                      <a:pt x="71438" y="327660"/>
                    </a:lnTo>
                    <a:lnTo>
                      <a:pt x="151448" y="327660"/>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2" name="Google Shape;332;p44"/>
            <p:cNvSpPr/>
            <p:nvPr/>
          </p:nvSpPr>
          <p:spPr>
            <a:xfrm>
              <a:off x="6489382" y="4424362"/>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333"/>
        <p:cNvGrpSpPr/>
        <p:nvPr/>
      </p:nvGrpSpPr>
      <p:grpSpPr>
        <a:xfrm>
          <a:off x="0" y="0"/>
          <a:ext cx="0" cy="0"/>
          <a:chOff x="0" y="0"/>
          <a:chExt cx="0" cy="0"/>
        </a:xfrm>
      </p:grpSpPr>
      <p:sp>
        <p:nvSpPr>
          <p:cNvPr id="334" name="Google Shape;334;p45"/>
          <p:cNvSpPr txBox="1">
            <a:spLocks noGrp="1"/>
          </p:cNvSpPr>
          <p:nvPr>
            <p:ph type="title"/>
          </p:nvPr>
        </p:nvSpPr>
        <p:spPr>
          <a:xfrm>
            <a:off x="419100" y="457200"/>
            <a:ext cx="8305800" cy="420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35" name="Google Shape;335;p45"/>
          <p:cNvSpPr txBox="1">
            <a:spLocks noGrp="1"/>
          </p:cNvSpPr>
          <p:nvPr>
            <p:ph type="body" idx="1"/>
          </p:nvPr>
        </p:nvSpPr>
        <p:spPr>
          <a:xfrm>
            <a:off x="419100" y="914400"/>
            <a:ext cx="8305800" cy="308100"/>
          </a:xfrm>
          <a:prstGeom prst="rect">
            <a:avLst/>
          </a:prstGeom>
          <a:noFill/>
          <a:ln>
            <a:noFill/>
          </a:ln>
        </p:spPr>
        <p:txBody>
          <a:bodyPr spcFirstLastPara="1" wrap="square" lIns="0" tIns="22850" rIns="91425" bIns="45700" anchor="t" anchorCtr="0">
            <a:noAutofit/>
          </a:bodyPr>
          <a:lstStyle>
            <a:lvl1pPr marL="457200" lvl="0" indent="-228600" algn="l" rtl="0">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rtl="0">
              <a:spcBef>
                <a:spcPts val="0"/>
              </a:spcBef>
              <a:spcAft>
                <a:spcPts val="0"/>
              </a:spcAft>
              <a:buSzPts val="1280"/>
              <a:buNone/>
              <a:defRPr sz="1600">
                <a:solidFill>
                  <a:schemeClr val="accent1"/>
                </a:solidFill>
              </a:defRPr>
            </a:lvl2pPr>
            <a:lvl3pPr marL="1371600" lvl="2" indent="-228600" algn="l" rtl="0">
              <a:spcBef>
                <a:spcPts val="0"/>
              </a:spcBef>
              <a:spcAft>
                <a:spcPts val="0"/>
              </a:spcAft>
              <a:buSzPts val="1280"/>
              <a:buNone/>
              <a:defRPr sz="1600">
                <a:solidFill>
                  <a:schemeClr val="accent1"/>
                </a:solidFill>
              </a:defRPr>
            </a:lvl3pPr>
            <a:lvl4pPr marL="1828800" lvl="3" indent="-228600" algn="l" rtl="0">
              <a:spcBef>
                <a:spcPts val="0"/>
              </a:spcBef>
              <a:spcAft>
                <a:spcPts val="0"/>
              </a:spcAft>
              <a:buSzPts val="1280"/>
              <a:buNone/>
              <a:defRPr sz="1600">
                <a:solidFill>
                  <a:schemeClr val="accent1"/>
                </a:solidFill>
              </a:defRPr>
            </a:lvl4pPr>
            <a:lvl5pPr marL="2286000" lvl="4" indent="-228600" algn="l" rtl="0">
              <a:spcBef>
                <a:spcPts val="0"/>
              </a:spcBef>
              <a:spcAft>
                <a:spcPts val="0"/>
              </a:spcAft>
              <a:buSzPts val="1280"/>
              <a:buNone/>
              <a:defRPr sz="1600">
                <a:solidFill>
                  <a:schemeClr val="accent1"/>
                </a:solidFill>
              </a:defRPr>
            </a:lvl5pPr>
            <a:lvl6pPr marL="2743200" lvl="5" indent="-342900" algn="l" rtl="0">
              <a:spcBef>
                <a:spcPts val="0"/>
              </a:spcBef>
              <a:spcAft>
                <a:spcPts val="0"/>
              </a:spcAft>
              <a:buClr>
                <a:schemeClr val="dk1"/>
              </a:buClr>
              <a:buSzPts val="1800"/>
              <a:buChar char="–"/>
              <a:defRPr/>
            </a:lvl6pPr>
            <a:lvl7pPr marL="3200400" lvl="6" indent="-342900" algn="l" rtl="0">
              <a:spcBef>
                <a:spcPts val="0"/>
              </a:spcBef>
              <a:spcAft>
                <a:spcPts val="0"/>
              </a:spcAft>
              <a:buClr>
                <a:schemeClr val="dk1"/>
              </a:buClr>
              <a:buSzPts val="1800"/>
              <a:buChar char="•"/>
              <a:defRPr/>
            </a:lvl7pPr>
            <a:lvl8pPr marL="3657600" lvl="7" indent="-342900" algn="l" rtl="0">
              <a:spcBef>
                <a:spcPts val="0"/>
              </a:spcBef>
              <a:spcAft>
                <a:spcPts val="0"/>
              </a:spcAft>
              <a:buClr>
                <a:schemeClr val="dk1"/>
              </a:buClr>
              <a:buSzPts val="1800"/>
              <a:buChar char="•"/>
              <a:defRPr/>
            </a:lvl8pPr>
            <a:lvl9pPr marL="4114800" lvl="8" indent="-342900" algn="l" rtl="0">
              <a:spcBef>
                <a:spcPts val="0"/>
              </a:spcBef>
              <a:spcAft>
                <a:spcPts val="0"/>
              </a:spcAft>
              <a:buClr>
                <a:schemeClr val="dk1"/>
              </a:buClr>
              <a:buSzPts val="1800"/>
              <a:buChar char="•"/>
              <a:defRPr/>
            </a:lvl9pPr>
          </a:lstStyle>
          <a:p>
            <a:endParaRPr/>
          </a:p>
        </p:txBody>
      </p:sp>
      <p:sp>
        <p:nvSpPr>
          <p:cNvPr id="336" name="Google Shape;336;p45"/>
          <p:cNvSpPr txBox="1">
            <a:spLocks noGrp="1"/>
          </p:cNvSpPr>
          <p:nvPr>
            <p:ph type="body" idx="2"/>
          </p:nvPr>
        </p:nvSpPr>
        <p:spPr>
          <a:xfrm>
            <a:off x="419099" y="1603771"/>
            <a:ext cx="40386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a:solidFill>
                  <a:srgbClr val="D8D8D8"/>
                </a:solidFill>
              </a:defRPr>
            </a:lvl1pPr>
            <a:lvl2pPr marL="914400" lvl="1" indent="-317500" algn="l" rtl="0">
              <a:spcBef>
                <a:spcPts val="375"/>
              </a:spcBef>
              <a:spcAft>
                <a:spcPts val="0"/>
              </a:spcAft>
              <a:buClr>
                <a:srgbClr val="D8D8D8"/>
              </a:buClr>
              <a:buSzPts val="1400"/>
              <a:buChar char="–"/>
              <a:defRPr>
                <a:solidFill>
                  <a:srgbClr val="D8D8D8"/>
                </a:solidFill>
              </a:defRPr>
            </a:lvl2pPr>
            <a:lvl3pPr marL="1371600" lvl="2" indent="-317500" algn="l" rtl="0">
              <a:spcBef>
                <a:spcPts val="300"/>
              </a:spcBef>
              <a:spcAft>
                <a:spcPts val="0"/>
              </a:spcAft>
              <a:buClr>
                <a:schemeClr val="lt1"/>
              </a:buClr>
              <a:buSzPts val="1400"/>
              <a:buChar char="•"/>
              <a:defRPr>
                <a:solidFill>
                  <a:srgbClr val="D8D8D8"/>
                </a:solidFill>
              </a:defRPr>
            </a:lvl3pPr>
            <a:lvl4pPr marL="1828800" lvl="3" indent="-317500" algn="l" rtl="0">
              <a:spcBef>
                <a:spcPts val="300"/>
              </a:spcBef>
              <a:spcAft>
                <a:spcPts val="0"/>
              </a:spcAft>
              <a:buClr>
                <a:schemeClr val="lt1"/>
              </a:buClr>
              <a:buSzPts val="1400"/>
              <a:buChar char="–"/>
              <a:defRPr>
                <a:solidFill>
                  <a:srgbClr val="D8D8D8"/>
                </a:solidFill>
              </a:defRPr>
            </a:lvl4pPr>
            <a:lvl5pPr marL="2286000" lvl="4" indent="-317500" algn="l" rtl="0">
              <a:spcBef>
                <a:spcPts val="300"/>
              </a:spcBef>
              <a:spcAft>
                <a:spcPts val="0"/>
              </a:spcAft>
              <a:buClr>
                <a:schemeClr val="lt1"/>
              </a:buClr>
              <a:buSzPts val="1400"/>
              <a:buFont typeface="Roboto"/>
              <a:buChar char="•"/>
              <a:defRPr>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37" name="Google Shape;337;p45"/>
          <p:cNvSpPr txBox="1">
            <a:spLocks noGrp="1"/>
          </p:cNvSpPr>
          <p:nvPr>
            <p:ph type="body" idx="3"/>
          </p:nvPr>
        </p:nvSpPr>
        <p:spPr>
          <a:xfrm>
            <a:off x="4683252" y="1603771"/>
            <a:ext cx="40416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a:solidFill>
                  <a:srgbClr val="D8D8D8"/>
                </a:solidFill>
              </a:defRPr>
            </a:lvl1pPr>
            <a:lvl2pPr marL="914400" lvl="1" indent="-317500" algn="l" rtl="0">
              <a:spcBef>
                <a:spcPts val="375"/>
              </a:spcBef>
              <a:spcAft>
                <a:spcPts val="0"/>
              </a:spcAft>
              <a:buClr>
                <a:schemeClr val="lt1"/>
              </a:buClr>
              <a:buSzPts val="1400"/>
              <a:buChar char="–"/>
              <a:defRPr>
                <a:solidFill>
                  <a:srgbClr val="D8D8D8"/>
                </a:solidFill>
              </a:defRPr>
            </a:lvl2pPr>
            <a:lvl3pPr marL="1371600" lvl="2" indent="-317500" algn="l" rtl="0">
              <a:spcBef>
                <a:spcPts val="300"/>
              </a:spcBef>
              <a:spcAft>
                <a:spcPts val="0"/>
              </a:spcAft>
              <a:buClr>
                <a:schemeClr val="lt1"/>
              </a:buClr>
              <a:buSzPts val="1400"/>
              <a:buChar char="•"/>
              <a:defRPr>
                <a:solidFill>
                  <a:srgbClr val="D8D8D8"/>
                </a:solidFill>
              </a:defRPr>
            </a:lvl3pPr>
            <a:lvl4pPr marL="1828800" lvl="3" indent="-317500" algn="l" rtl="0">
              <a:spcBef>
                <a:spcPts val="300"/>
              </a:spcBef>
              <a:spcAft>
                <a:spcPts val="0"/>
              </a:spcAft>
              <a:buClr>
                <a:schemeClr val="lt1"/>
              </a:buClr>
              <a:buSzPts val="1400"/>
              <a:buChar char="–"/>
              <a:defRPr>
                <a:solidFill>
                  <a:srgbClr val="D8D8D8"/>
                </a:solidFill>
              </a:defRPr>
            </a:lvl4pPr>
            <a:lvl5pPr marL="2286000" lvl="4" indent="-317500" algn="l" rtl="0">
              <a:spcBef>
                <a:spcPts val="300"/>
              </a:spcBef>
              <a:spcAft>
                <a:spcPts val="0"/>
              </a:spcAft>
              <a:buClr>
                <a:schemeClr val="lt1"/>
              </a:buClr>
              <a:buSzPts val="1400"/>
              <a:buFont typeface="Roboto"/>
              <a:buChar char="•"/>
              <a:defRPr>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cxnSp>
        <p:nvCxnSpPr>
          <p:cNvPr id="338" name="Google Shape;338;p45"/>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339" name="Google Shape;339;p45"/>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340" name="Google Shape;340;p45"/>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341" name="Google Shape;341;p4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grpSp>
        <p:nvGrpSpPr>
          <p:cNvPr id="342" name="Google Shape;342;p45"/>
          <p:cNvGrpSpPr/>
          <p:nvPr/>
        </p:nvGrpSpPr>
        <p:grpSpPr>
          <a:xfrm>
            <a:off x="411480" y="4768196"/>
            <a:ext cx="1142923" cy="247670"/>
            <a:chOff x="6489382" y="4424362"/>
            <a:chExt cx="2691765" cy="594360"/>
          </a:xfrm>
        </p:grpSpPr>
        <p:grpSp>
          <p:nvGrpSpPr>
            <p:cNvPr id="343" name="Google Shape;343;p45"/>
            <p:cNvGrpSpPr/>
            <p:nvPr/>
          </p:nvGrpSpPr>
          <p:grpSpPr>
            <a:xfrm>
              <a:off x="6497955" y="4682490"/>
              <a:ext cx="2683192" cy="336232"/>
              <a:chOff x="6497955" y="4682490"/>
              <a:chExt cx="2683192" cy="336232"/>
            </a:xfrm>
          </p:grpSpPr>
          <p:sp>
            <p:nvSpPr>
              <p:cNvPr id="344" name="Google Shape;344;p45"/>
              <p:cNvSpPr/>
              <p:nvPr/>
            </p:nvSpPr>
            <p:spPr>
              <a:xfrm>
                <a:off x="6497955"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45"/>
              <p:cNvSpPr/>
              <p:nvPr/>
            </p:nvSpPr>
            <p:spPr>
              <a:xfrm>
                <a:off x="6816089" y="4691062"/>
                <a:ext cx="218122" cy="327659"/>
              </a:xfrm>
              <a:custGeom>
                <a:avLst/>
                <a:gdLst/>
                <a:ahLst/>
                <a:cxnLst/>
                <a:rect l="l" t="t" r="r" b="b"/>
                <a:pathLst>
                  <a:path w="218122" h="327659" extrusionOk="0">
                    <a:moveTo>
                      <a:pt x="81915" y="0"/>
                    </a:moveTo>
                    <a:lnTo>
                      <a:pt x="0" y="0"/>
                    </a:lnTo>
                    <a:lnTo>
                      <a:pt x="0" y="327660"/>
                    </a:lnTo>
                    <a:lnTo>
                      <a:pt x="218123" y="327660"/>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45"/>
              <p:cNvSpPr/>
              <p:nvPr/>
            </p:nvSpPr>
            <p:spPr>
              <a:xfrm>
                <a:off x="7078980"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45"/>
              <p:cNvSpPr/>
              <p:nvPr/>
            </p:nvSpPr>
            <p:spPr>
              <a:xfrm>
                <a:off x="7370444" y="4691062"/>
                <a:ext cx="362902" cy="327659"/>
              </a:xfrm>
              <a:custGeom>
                <a:avLst/>
                <a:gdLst/>
                <a:ahLst/>
                <a:cxnLst/>
                <a:rect l="l" t="t" r="r" b="b"/>
                <a:pathLst>
                  <a:path w="362902" h="327659" extrusionOk="0">
                    <a:moveTo>
                      <a:pt x="273368" y="0"/>
                    </a:moveTo>
                    <a:lnTo>
                      <a:pt x="181928" y="231457"/>
                    </a:lnTo>
                    <a:lnTo>
                      <a:pt x="90488" y="0"/>
                    </a:lnTo>
                    <a:lnTo>
                      <a:pt x="0" y="0"/>
                    </a:lnTo>
                    <a:lnTo>
                      <a:pt x="139065" y="323850"/>
                    </a:lnTo>
                    <a:lnTo>
                      <a:pt x="140018" y="327660"/>
                    </a:lnTo>
                    <a:lnTo>
                      <a:pt x="223838" y="327660"/>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45"/>
              <p:cNvSpPr/>
              <p:nvPr/>
            </p:nvSpPr>
            <p:spPr>
              <a:xfrm>
                <a:off x="7677150"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2" y="0"/>
                    </a:lnTo>
                    <a:lnTo>
                      <a:pt x="130493" y="0"/>
                    </a:lnTo>
                    <a:close/>
                    <a:moveTo>
                      <a:pt x="230505" y="193357"/>
                    </a:moveTo>
                    <a:lnTo>
                      <a:pt x="140970" y="193357"/>
                    </a:lnTo>
                    <a:lnTo>
                      <a:pt x="185738" y="68580"/>
                    </a:lnTo>
                    <a:lnTo>
                      <a:pt x="230505"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45"/>
              <p:cNvSpPr/>
              <p:nvPr/>
            </p:nvSpPr>
            <p:spPr>
              <a:xfrm>
                <a:off x="8010525" y="4691062"/>
                <a:ext cx="258127" cy="327659"/>
              </a:xfrm>
              <a:custGeom>
                <a:avLst/>
                <a:gdLst/>
                <a:ahLst/>
                <a:cxnLst/>
                <a:rect l="l" t="t" r="r" b="b"/>
                <a:pathLst>
                  <a:path w="258127" h="327659" extrusionOk="0">
                    <a:moveTo>
                      <a:pt x="0" y="69532"/>
                    </a:moveTo>
                    <a:lnTo>
                      <a:pt x="88582" y="69532"/>
                    </a:lnTo>
                    <a:lnTo>
                      <a:pt x="88582" y="327660"/>
                    </a:lnTo>
                    <a:lnTo>
                      <a:pt x="170498" y="327660"/>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45"/>
              <p:cNvSpPr/>
              <p:nvPr/>
            </p:nvSpPr>
            <p:spPr>
              <a:xfrm>
                <a:off x="8313419"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45"/>
              <p:cNvSpPr/>
              <p:nvPr/>
            </p:nvSpPr>
            <p:spPr>
              <a:xfrm>
                <a:off x="8713469"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3840"/>
                      <a:pt x="206693"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45"/>
              <p:cNvSpPr/>
              <p:nvPr/>
            </p:nvSpPr>
            <p:spPr>
              <a:xfrm>
                <a:off x="9029700" y="4691062"/>
                <a:ext cx="151447" cy="327659"/>
              </a:xfrm>
              <a:custGeom>
                <a:avLst/>
                <a:gdLst/>
                <a:ahLst/>
                <a:cxnLst/>
                <a:rect l="l" t="t" r="r" b="b"/>
                <a:pathLst>
                  <a:path w="151447" h="327659" extrusionOk="0">
                    <a:moveTo>
                      <a:pt x="15240" y="0"/>
                    </a:moveTo>
                    <a:lnTo>
                      <a:pt x="0" y="70485"/>
                    </a:lnTo>
                    <a:lnTo>
                      <a:pt x="71438" y="70485"/>
                    </a:lnTo>
                    <a:lnTo>
                      <a:pt x="71438" y="327660"/>
                    </a:lnTo>
                    <a:lnTo>
                      <a:pt x="151448" y="327660"/>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3" name="Google Shape;353;p45"/>
            <p:cNvSpPr/>
            <p:nvPr/>
          </p:nvSpPr>
          <p:spPr>
            <a:xfrm>
              <a:off x="6489382" y="4424362"/>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xfrm>
            <a:off x="419100" y="460690"/>
            <a:ext cx="8305800" cy="4194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56" name="Google Shape;356;p46"/>
          <p:cNvSpPr txBox="1">
            <a:spLocks noGrp="1"/>
          </p:cNvSpPr>
          <p:nvPr>
            <p:ph type="body" idx="1"/>
          </p:nvPr>
        </p:nvSpPr>
        <p:spPr>
          <a:xfrm>
            <a:off x="419100" y="914400"/>
            <a:ext cx="8305800" cy="308100"/>
          </a:xfrm>
          <a:prstGeom prst="rect">
            <a:avLst/>
          </a:prstGeom>
          <a:noFill/>
          <a:ln>
            <a:noFill/>
          </a:ln>
        </p:spPr>
        <p:txBody>
          <a:bodyPr spcFirstLastPara="1" wrap="square" lIns="0" tIns="22850" rIns="91425" bIns="45700" anchor="t" anchorCtr="0">
            <a:noAutofit/>
          </a:bodyPr>
          <a:lstStyle>
            <a:lvl1pPr marL="457200" lvl="0" indent="-228600" algn="l" rtl="0">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rtl="0">
              <a:spcBef>
                <a:spcPts val="0"/>
              </a:spcBef>
              <a:spcAft>
                <a:spcPts val="0"/>
              </a:spcAft>
              <a:buSzPts val="1280"/>
              <a:buNone/>
              <a:defRPr sz="1600">
                <a:solidFill>
                  <a:schemeClr val="accent1"/>
                </a:solidFill>
              </a:defRPr>
            </a:lvl2pPr>
            <a:lvl3pPr marL="1371600" lvl="2" indent="-228600" algn="l" rtl="0">
              <a:spcBef>
                <a:spcPts val="0"/>
              </a:spcBef>
              <a:spcAft>
                <a:spcPts val="0"/>
              </a:spcAft>
              <a:buSzPts val="1280"/>
              <a:buNone/>
              <a:defRPr sz="1600">
                <a:solidFill>
                  <a:schemeClr val="accent1"/>
                </a:solidFill>
              </a:defRPr>
            </a:lvl3pPr>
            <a:lvl4pPr marL="1828800" lvl="3" indent="-228600" algn="l" rtl="0">
              <a:spcBef>
                <a:spcPts val="0"/>
              </a:spcBef>
              <a:spcAft>
                <a:spcPts val="0"/>
              </a:spcAft>
              <a:buSzPts val="1280"/>
              <a:buNone/>
              <a:defRPr sz="1600">
                <a:solidFill>
                  <a:schemeClr val="accent1"/>
                </a:solidFill>
              </a:defRPr>
            </a:lvl4pPr>
            <a:lvl5pPr marL="2286000" lvl="4" indent="-228600" algn="l" rtl="0">
              <a:spcBef>
                <a:spcPts val="0"/>
              </a:spcBef>
              <a:spcAft>
                <a:spcPts val="0"/>
              </a:spcAft>
              <a:buSzPts val="1280"/>
              <a:buNone/>
              <a:defRPr sz="1600">
                <a:solidFill>
                  <a:schemeClr val="accent1"/>
                </a:solidFill>
              </a:defRPr>
            </a:lvl5pPr>
            <a:lvl6pPr marL="2743200" lvl="5" indent="-342900" algn="l" rtl="0">
              <a:spcBef>
                <a:spcPts val="0"/>
              </a:spcBef>
              <a:spcAft>
                <a:spcPts val="0"/>
              </a:spcAft>
              <a:buClr>
                <a:schemeClr val="dk1"/>
              </a:buClr>
              <a:buSzPts val="1800"/>
              <a:buChar char="–"/>
              <a:defRPr/>
            </a:lvl6pPr>
            <a:lvl7pPr marL="3200400" lvl="6" indent="-342900" algn="l" rtl="0">
              <a:spcBef>
                <a:spcPts val="0"/>
              </a:spcBef>
              <a:spcAft>
                <a:spcPts val="0"/>
              </a:spcAft>
              <a:buClr>
                <a:schemeClr val="dk1"/>
              </a:buClr>
              <a:buSzPts val="1800"/>
              <a:buChar char="•"/>
              <a:defRPr/>
            </a:lvl7pPr>
            <a:lvl8pPr marL="3657600" lvl="7" indent="-342900" algn="l" rtl="0">
              <a:spcBef>
                <a:spcPts val="0"/>
              </a:spcBef>
              <a:spcAft>
                <a:spcPts val="0"/>
              </a:spcAft>
              <a:buClr>
                <a:schemeClr val="dk1"/>
              </a:buClr>
              <a:buSzPts val="1800"/>
              <a:buChar char="•"/>
              <a:defRPr/>
            </a:lvl8pPr>
            <a:lvl9pPr marL="4114800" lvl="8" indent="-342900" algn="l" rtl="0">
              <a:spcBef>
                <a:spcPts val="0"/>
              </a:spcBef>
              <a:spcAft>
                <a:spcPts val="0"/>
              </a:spcAft>
              <a:buClr>
                <a:schemeClr val="dk1"/>
              </a:buClr>
              <a:buSzPts val="1800"/>
              <a:buChar char="•"/>
              <a:defRPr/>
            </a:lvl9pPr>
          </a:lstStyle>
          <a:p>
            <a:endParaRPr/>
          </a:p>
        </p:txBody>
      </p:sp>
      <p:sp>
        <p:nvSpPr>
          <p:cNvPr id="357" name="Google Shape;357;p46"/>
          <p:cNvSpPr txBox="1">
            <a:spLocks noGrp="1"/>
          </p:cNvSpPr>
          <p:nvPr>
            <p:ph type="body" idx="2"/>
          </p:nvPr>
        </p:nvSpPr>
        <p:spPr>
          <a:xfrm>
            <a:off x="419100" y="1603771"/>
            <a:ext cx="26151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a:solidFill>
                  <a:srgbClr val="D8D8D8"/>
                </a:solidFill>
              </a:defRPr>
            </a:lvl1pPr>
            <a:lvl2pPr marL="914400" lvl="1" indent="-317500" algn="l" rtl="0">
              <a:spcBef>
                <a:spcPts val="375"/>
              </a:spcBef>
              <a:spcAft>
                <a:spcPts val="0"/>
              </a:spcAft>
              <a:buClr>
                <a:schemeClr val="lt1"/>
              </a:buClr>
              <a:buSzPts val="1400"/>
              <a:buChar char="–"/>
              <a:defRPr>
                <a:solidFill>
                  <a:srgbClr val="D8D8D8"/>
                </a:solidFill>
              </a:defRPr>
            </a:lvl2pPr>
            <a:lvl3pPr marL="1371600" lvl="2" indent="-317500" algn="l" rtl="0">
              <a:spcBef>
                <a:spcPts val="300"/>
              </a:spcBef>
              <a:spcAft>
                <a:spcPts val="0"/>
              </a:spcAft>
              <a:buClr>
                <a:schemeClr val="lt1"/>
              </a:buClr>
              <a:buSzPts val="1400"/>
              <a:buChar char="•"/>
              <a:defRPr>
                <a:solidFill>
                  <a:srgbClr val="D8D8D8"/>
                </a:solidFill>
              </a:defRPr>
            </a:lvl3pPr>
            <a:lvl4pPr marL="1828800" lvl="3" indent="-317500" algn="l" rtl="0">
              <a:spcBef>
                <a:spcPts val="300"/>
              </a:spcBef>
              <a:spcAft>
                <a:spcPts val="0"/>
              </a:spcAft>
              <a:buClr>
                <a:schemeClr val="lt1"/>
              </a:buClr>
              <a:buSzPts val="1400"/>
              <a:buChar char="–"/>
              <a:defRPr>
                <a:solidFill>
                  <a:srgbClr val="D8D8D8"/>
                </a:solidFill>
              </a:defRPr>
            </a:lvl4pPr>
            <a:lvl5pPr marL="2286000" lvl="4" indent="-317500" algn="l" rtl="0">
              <a:spcBef>
                <a:spcPts val="300"/>
              </a:spcBef>
              <a:spcAft>
                <a:spcPts val="0"/>
              </a:spcAft>
              <a:buClr>
                <a:schemeClr val="lt1"/>
              </a:buClr>
              <a:buSzPts val="1400"/>
              <a:buFont typeface="Roboto"/>
              <a:buChar char="•"/>
              <a:defRPr>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58" name="Google Shape;358;p46"/>
          <p:cNvSpPr txBox="1">
            <a:spLocks noGrp="1"/>
          </p:cNvSpPr>
          <p:nvPr>
            <p:ph type="body" idx="3"/>
          </p:nvPr>
        </p:nvSpPr>
        <p:spPr>
          <a:xfrm>
            <a:off x="3266174" y="1603771"/>
            <a:ext cx="26118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a:solidFill>
                  <a:srgbClr val="D8D8D8"/>
                </a:solidFill>
              </a:defRPr>
            </a:lvl1pPr>
            <a:lvl2pPr marL="914400" lvl="1" indent="-317500" algn="l" rtl="0">
              <a:spcBef>
                <a:spcPts val="375"/>
              </a:spcBef>
              <a:spcAft>
                <a:spcPts val="0"/>
              </a:spcAft>
              <a:buClr>
                <a:schemeClr val="lt1"/>
              </a:buClr>
              <a:buSzPts val="1400"/>
              <a:buFont typeface="Noto Sans Symbols"/>
              <a:buChar char="–"/>
              <a:defRPr>
                <a:solidFill>
                  <a:srgbClr val="D8D8D8"/>
                </a:solidFill>
              </a:defRPr>
            </a:lvl2pPr>
            <a:lvl3pPr marL="1371600" lvl="2" indent="-317500" algn="l" rtl="0">
              <a:spcBef>
                <a:spcPts val="300"/>
              </a:spcBef>
              <a:spcAft>
                <a:spcPts val="0"/>
              </a:spcAft>
              <a:buClr>
                <a:schemeClr val="lt1"/>
              </a:buClr>
              <a:buSzPts val="1400"/>
              <a:buChar char="•"/>
              <a:defRPr>
                <a:solidFill>
                  <a:srgbClr val="D8D8D8"/>
                </a:solidFill>
              </a:defRPr>
            </a:lvl3pPr>
            <a:lvl4pPr marL="1828800" lvl="3" indent="-317500" algn="l" rtl="0">
              <a:spcBef>
                <a:spcPts val="300"/>
              </a:spcBef>
              <a:spcAft>
                <a:spcPts val="0"/>
              </a:spcAft>
              <a:buClr>
                <a:schemeClr val="lt1"/>
              </a:buClr>
              <a:buSzPts val="1400"/>
              <a:buFont typeface="Noto Sans Symbols"/>
              <a:buChar char="–"/>
              <a:defRPr>
                <a:solidFill>
                  <a:srgbClr val="D8D8D8"/>
                </a:solidFill>
              </a:defRPr>
            </a:lvl4pPr>
            <a:lvl5pPr marL="2286000" lvl="4" indent="-317500" algn="l" rtl="0">
              <a:spcBef>
                <a:spcPts val="300"/>
              </a:spcBef>
              <a:spcAft>
                <a:spcPts val="0"/>
              </a:spcAft>
              <a:buClr>
                <a:schemeClr val="lt1"/>
              </a:buClr>
              <a:buSzPts val="1400"/>
              <a:buChar char="•"/>
              <a:defRPr>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59" name="Google Shape;359;p46"/>
          <p:cNvSpPr txBox="1">
            <a:spLocks noGrp="1"/>
          </p:cNvSpPr>
          <p:nvPr>
            <p:ph type="body" idx="4"/>
          </p:nvPr>
        </p:nvSpPr>
        <p:spPr>
          <a:xfrm>
            <a:off x="6109716" y="1603771"/>
            <a:ext cx="2615100" cy="2926200"/>
          </a:xfrm>
          <a:prstGeom prst="rect">
            <a:avLst/>
          </a:prstGeom>
          <a:noFill/>
          <a:ln>
            <a:noFill/>
          </a:ln>
        </p:spPr>
        <p:txBody>
          <a:bodyPr spcFirstLastPara="1" wrap="square" lIns="91425" tIns="45700" rIns="91425" bIns="45700" anchor="t" anchorCtr="0">
            <a:noAutofit/>
          </a:bodyPr>
          <a:lstStyle>
            <a:lvl1pPr marL="457200" lvl="0" indent="-320040" algn="l" rtl="0">
              <a:spcBef>
                <a:spcPts val="450"/>
              </a:spcBef>
              <a:spcAft>
                <a:spcPts val="0"/>
              </a:spcAft>
              <a:buClr>
                <a:schemeClr val="lt1"/>
              </a:buClr>
              <a:buSzPts val="1440"/>
              <a:buChar char="•"/>
              <a:defRPr>
                <a:solidFill>
                  <a:srgbClr val="D8D8D8"/>
                </a:solidFill>
              </a:defRPr>
            </a:lvl1pPr>
            <a:lvl2pPr marL="914400" lvl="1" indent="-317500" algn="l" rtl="0">
              <a:spcBef>
                <a:spcPts val="375"/>
              </a:spcBef>
              <a:spcAft>
                <a:spcPts val="0"/>
              </a:spcAft>
              <a:buClr>
                <a:schemeClr val="lt1"/>
              </a:buClr>
              <a:buSzPts val="1400"/>
              <a:buFont typeface="Noto Sans Symbols"/>
              <a:buChar char="–"/>
              <a:defRPr>
                <a:solidFill>
                  <a:srgbClr val="D8D8D8"/>
                </a:solidFill>
              </a:defRPr>
            </a:lvl2pPr>
            <a:lvl3pPr marL="1371600" lvl="2" indent="-317500" algn="l" rtl="0">
              <a:spcBef>
                <a:spcPts val="300"/>
              </a:spcBef>
              <a:spcAft>
                <a:spcPts val="0"/>
              </a:spcAft>
              <a:buClr>
                <a:schemeClr val="lt1"/>
              </a:buClr>
              <a:buSzPts val="1400"/>
              <a:buChar char="•"/>
              <a:defRPr>
                <a:solidFill>
                  <a:srgbClr val="D8D8D8"/>
                </a:solidFill>
              </a:defRPr>
            </a:lvl3pPr>
            <a:lvl4pPr marL="1828800" lvl="3" indent="-317500" algn="l" rtl="0">
              <a:spcBef>
                <a:spcPts val="300"/>
              </a:spcBef>
              <a:spcAft>
                <a:spcPts val="0"/>
              </a:spcAft>
              <a:buClr>
                <a:schemeClr val="lt1"/>
              </a:buClr>
              <a:buSzPts val="1400"/>
              <a:buFont typeface="Noto Sans Symbols"/>
              <a:buChar char="–"/>
              <a:defRPr>
                <a:solidFill>
                  <a:srgbClr val="D8D8D8"/>
                </a:solidFill>
              </a:defRPr>
            </a:lvl4pPr>
            <a:lvl5pPr marL="2286000" lvl="4" indent="-317500" algn="l" rtl="0">
              <a:spcBef>
                <a:spcPts val="300"/>
              </a:spcBef>
              <a:spcAft>
                <a:spcPts val="0"/>
              </a:spcAft>
              <a:buClr>
                <a:schemeClr val="lt1"/>
              </a:buClr>
              <a:buSzPts val="1400"/>
              <a:buChar char="•"/>
              <a:defRPr>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360" name="Google Shape;360;p46"/>
          <p:cNvPicPr preferRelativeResize="0"/>
          <p:nvPr/>
        </p:nvPicPr>
        <p:blipFill rotWithShape="1">
          <a:blip r:embed="rId2">
            <a:alphaModFix/>
          </a:blip>
          <a:srcRect/>
          <a:stretch/>
        </p:blipFill>
        <p:spPr>
          <a:xfrm>
            <a:off x="0" y="4640580"/>
            <a:ext cx="6907193" cy="502920"/>
          </a:xfrm>
          <a:prstGeom prst="rect">
            <a:avLst/>
          </a:prstGeom>
          <a:noFill/>
          <a:ln>
            <a:noFill/>
          </a:ln>
        </p:spPr>
      </p:pic>
      <p:cxnSp>
        <p:nvCxnSpPr>
          <p:cNvPr id="361" name="Google Shape;361;p46"/>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362" name="Google Shape;362;p46"/>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363" name="Google Shape;363;p4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grpSp>
        <p:nvGrpSpPr>
          <p:cNvPr id="364" name="Google Shape;364;p46"/>
          <p:cNvGrpSpPr/>
          <p:nvPr/>
        </p:nvGrpSpPr>
        <p:grpSpPr>
          <a:xfrm>
            <a:off x="411480" y="4768196"/>
            <a:ext cx="1142923" cy="247670"/>
            <a:chOff x="6489382" y="4424362"/>
            <a:chExt cx="2691765" cy="594360"/>
          </a:xfrm>
        </p:grpSpPr>
        <p:grpSp>
          <p:nvGrpSpPr>
            <p:cNvPr id="365" name="Google Shape;365;p46"/>
            <p:cNvGrpSpPr/>
            <p:nvPr/>
          </p:nvGrpSpPr>
          <p:grpSpPr>
            <a:xfrm>
              <a:off x="6497955" y="4682490"/>
              <a:ext cx="2683192" cy="336232"/>
              <a:chOff x="6497955" y="4682490"/>
              <a:chExt cx="2683192" cy="336232"/>
            </a:xfrm>
          </p:grpSpPr>
          <p:sp>
            <p:nvSpPr>
              <p:cNvPr id="366" name="Google Shape;366;p46"/>
              <p:cNvSpPr/>
              <p:nvPr/>
            </p:nvSpPr>
            <p:spPr>
              <a:xfrm>
                <a:off x="6497955"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46"/>
              <p:cNvSpPr/>
              <p:nvPr/>
            </p:nvSpPr>
            <p:spPr>
              <a:xfrm>
                <a:off x="6816089" y="4691062"/>
                <a:ext cx="218122" cy="327659"/>
              </a:xfrm>
              <a:custGeom>
                <a:avLst/>
                <a:gdLst/>
                <a:ahLst/>
                <a:cxnLst/>
                <a:rect l="l" t="t" r="r" b="b"/>
                <a:pathLst>
                  <a:path w="218122" h="327659" extrusionOk="0">
                    <a:moveTo>
                      <a:pt x="81915" y="0"/>
                    </a:moveTo>
                    <a:lnTo>
                      <a:pt x="0" y="0"/>
                    </a:lnTo>
                    <a:lnTo>
                      <a:pt x="0" y="327660"/>
                    </a:lnTo>
                    <a:lnTo>
                      <a:pt x="218123" y="327660"/>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46"/>
              <p:cNvSpPr/>
              <p:nvPr/>
            </p:nvSpPr>
            <p:spPr>
              <a:xfrm>
                <a:off x="7078980"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46"/>
              <p:cNvSpPr/>
              <p:nvPr/>
            </p:nvSpPr>
            <p:spPr>
              <a:xfrm>
                <a:off x="7370444" y="4691062"/>
                <a:ext cx="362902" cy="327659"/>
              </a:xfrm>
              <a:custGeom>
                <a:avLst/>
                <a:gdLst/>
                <a:ahLst/>
                <a:cxnLst/>
                <a:rect l="l" t="t" r="r" b="b"/>
                <a:pathLst>
                  <a:path w="362902" h="327659" extrusionOk="0">
                    <a:moveTo>
                      <a:pt x="273368" y="0"/>
                    </a:moveTo>
                    <a:lnTo>
                      <a:pt x="181928" y="231457"/>
                    </a:lnTo>
                    <a:lnTo>
                      <a:pt x="90488" y="0"/>
                    </a:lnTo>
                    <a:lnTo>
                      <a:pt x="0" y="0"/>
                    </a:lnTo>
                    <a:lnTo>
                      <a:pt x="139065" y="323850"/>
                    </a:lnTo>
                    <a:lnTo>
                      <a:pt x="140018" y="327660"/>
                    </a:lnTo>
                    <a:lnTo>
                      <a:pt x="223838" y="327660"/>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46"/>
              <p:cNvSpPr/>
              <p:nvPr/>
            </p:nvSpPr>
            <p:spPr>
              <a:xfrm>
                <a:off x="7677150"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2" y="0"/>
                    </a:lnTo>
                    <a:lnTo>
                      <a:pt x="130493" y="0"/>
                    </a:lnTo>
                    <a:close/>
                    <a:moveTo>
                      <a:pt x="230505" y="193357"/>
                    </a:moveTo>
                    <a:lnTo>
                      <a:pt x="140970" y="193357"/>
                    </a:lnTo>
                    <a:lnTo>
                      <a:pt x="185738" y="68580"/>
                    </a:lnTo>
                    <a:lnTo>
                      <a:pt x="230505"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46"/>
              <p:cNvSpPr/>
              <p:nvPr/>
            </p:nvSpPr>
            <p:spPr>
              <a:xfrm>
                <a:off x="8010525" y="4691062"/>
                <a:ext cx="258127" cy="327659"/>
              </a:xfrm>
              <a:custGeom>
                <a:avLst/>
                <a:gdLst/>
                <a:ahLst/>
                <a:cxnLst/>
                <a:rect l="l" t="t" r="r" b="b"/>
                <a:pathLst>
                  <a:path w="258127" h="327659" extrusionOk="0">
                    <a:moveTo>
                      <a:pt x="0" y="69532"/>
                    </a:moveTo>
                    <a:lnTo>
                      <a:pt x="88582" y="69532"/>
                    </a:lnTo>
                    <a:lnTo>
                      <a:pt x="88582" y="327660"/>
                    </a:lnTo>
                    <a:lnTo>
                      <a:pt x="170498" y="327660"/>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46"/>
              <p:cNvSpPr/>
              <p:nvPr/>
            </p:nvSpPr>
            <p:spPr>
              <a:xfrm>
                <a:off x="8313419"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46"/>
              <p:cNvSpPr/>
              <p:nvPr/>
            </p:nvSpPr>
            <p:spPr>
              <a:xfrm>
                <a:off x="8713469"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3840"/>
                      <a:pt x="206693"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46"/>
              <p:cNvSpPr/>
              <p:nvPr/>
            </p:nvSpPr>
            <p:spPr>
              <a:xfrm>
                <a:off x="9029700" y="4691062"/>
                <a:ext cx="151447" cy="327659"/>
              </a:xfrm>
              <a:custGeom>
                <a:avLst/>
                <a:gdLst/>
                <a:ahLst/>
                <a:cxnLst/>
                <a:rect l="l" t="t" r="r" b="b"/>
                <a:pathLst>
                  <a:path w="151447" h="327659" extrusionOk="0">
                    <a:moveTo>
                      <a:pt x="15240" y="0"/>
                    </a:moveTo>
                    <a:lnTo>
                      <a:pt x="0" y="70485"/>
                    </a:lnTo>
                    <a:lnTo>
                      <a:pt x="71438" y="70485"/>
                    </a:lnTo>
                    <a:lnTo>
                      <a:pt x="71438" y="327660"/>
                    </a:lnTo>
                    <a:lnTo>
                      <a:pt x="151448" y="327660"/>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5" name="Google Shape;375;p46"/>
            <p:cNvSpPr/>
            <p:nvPr/>
          </p:nvSpPr>
          <p:spPr>
            <a:xfrm>
              <a:off x="6489382" y="4424362"/>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419100" y="457200"/>
            <a:ext cx="8305800" cy="420600"/>
          </a:xfrm>
          <a:prstGeom prst="rect">
            <a:avLst/>
          </a:prstGeom>
          <a:noFill/>
          <a:ln>
            <a:noFill/>
          </a:ln>
        </p:spPr>
        <p:txBody>
          <a:bodyPr spcFirstLastPara="1" wrap="square" lIns="0" tIns="91425" rIns="91425"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78" name="Google Shape;378;p47"/>
          <p:cNvSpPr txBox="1">
            <a:spLocks noGrp="1"/>
          </p:cNvSpPr>
          <p:nvPr>
            <p:ph type="body" idx="1"/>
          </p:nvPr>
        </p:nvSpPr>
        <p:spPr>
          <a:xfrm>
            <a:off x="419100" y="914400"/>
            <a:ext cx="8305800" cy="308100"/>
          </a:xfrm>
          <a:prstGeom prst="rect">
            <a:avLst/>
          </a:prstGeom>
          <a:noFill/>
          <a:ln>
            <a:noFill/>
          </a:ln>
        </p:spPr>
        <p:txBody>
          <a:bodyPr spcFirstLastPara="1" wrap="square" lIns="0" tIns="22850" rIns="91425" bIns="45700" anchor="t" anchorCtr="0">
            <a:noAutofit/>
          </a:bodyPr>
          <a:lstStyle>
            <a:lvl1pPr marL="457200" lvl="0" indent="-228600" algn="l" rtl="0">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rtl="0">
              <a:spcBef>
                <a:spcPts val="375"/>
              </a:spcBef>
              <a:spcAft>
                <a:spcPts val="0"/>
              </a:spcAft>
              <a:buSzPts val="1280"/>
              <a:buNone/>
              <a:defRPr sz="1600">
                <a:solidFill>
                  <a:schemeClr val="accent1"/>
                </a:solidFill>
              </a:defRPr>
            </a:lvl2pPr>
            <a:lvl3pPr marL="1371600" lvl="2" indent="-228600" algn="l" rtl="0">
              <a:spcBef>
                <a:spcPts val="300"/>
              </a:spcBef>
              <a:spcAft>
                <a:spcPts val="0"/>
              </a:spcAft>
              <a:buSzPts val="1280"/>
              <a:buNone/>
              <a:defRPr sz="1600">
                <a:solidFill>
                  <a:schemeClr val="accent1"/>
                </a:solidFill>
              </a:defRPr>
            </a:lvl3pPr>
            <a:lvl4pPr marL="1828800" lvl="3" indent="-228600" algn="l" rtl="0">
              <a:spcBef>
                <a:spcPts val="300"/>
              </a:spcBef>
              <a:spcAft>
                <a:spcPts val="0"/>
              </a:spcAft>
              <a:buSzPts val="1280"/>
              <a:buNone/>
              <a:defRPr sz="1600">
                <a:solidFill>
                  <a:schemeClr val="accent1"/>
                </a:solidFill>
              </a:defRPr>
            </a:lvl4pPr>
            <a:lvl5pPr marL="2286000" lvl="4" indent="-228600" algn="l" rtl="0">
              <a:spcBef>
                <a:spcPts val="300"/>
              </a:spcBef>
              <a:spcAft>
                <a:spcPts val="0"/>
              </a:spcAft>
              <a:buSzPts val="1280"/>
              <a:buNone/>
              <a:defRPr sz="1600">
                <a:solidFill>
                  <a:schemeClr val="accen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79" name="Google Shape;379;p47"/>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sz="1800">
                <a:solidFill>
                  <a:srgbClr val="D8D8D8"/>
                </a:solidFill>
              </a:defRPr>
            </a:lvl1pPr>
            <a:lvl2pPr marL="914400" lvl="1" indent="-317500" algn="l" rtl="0">
              <a:spcBef>
                <a:spcPts val="375"/>
              </a:spcBef>
              <a:spcAft>
                <a:spcPts val="0"/>
              </a:spcAft>
              <a:buClr>
                <a:schemeClr val="lt1"/>
              </a:buClr>
              <a:buSzPts val="1400"/>
              <a:buChar char="–"/>
              <a:defRPr sz="1800">
                <a:solidFill>
                  <a:srgbClr val="D8D8D8"/>
                </a:solidFill>
              </a:defRPr>
            </a:lvl2pPr>
            <a:lvl3pPr marL="1371600" lvl="2" indent="-317500" algn="l" rtl="0">
              <a:spcBef>
                <a:spcPts val="300"/>
              </a:spcBef>
              <a:spcAft>
                <a:spcPts val="0"/>
              </a:spcAft>
              <a:buClr>
                <a:schemeClr val="lt1"/>
              </a:buClr>
              <a:buSzPts val="1400"/>
              <a:buChar char="•"/>
              <a:defRPr sz="1800">
                <a:solidFill>
                  <a:srgbClr val="D8D8D8"/>
                </a:solidFill>
              </a:defRPr>
            </a:lvl3pPr>
            <a:lvl4pPr marL="1828800" lvl="3" indent="-317500" algn="l" rtl="0">
              <a:spcBef>
                <a:spcPts val="300"/>
              </a:spcBef>
              <a:spcAft>
                <a:spcPts val="0"/>
              </a:spcAft>
              <a:buClr>
                <a:schemeClr val="lt1"/>
              </a:buClr>
              <a:buSzPts val="1400"/>
              <a:buChar char="–"/>
              <a:defRPr sz="1800">
                <a:solidFill>
                  <a:srgbClr val="D8D8D8"/>
                </a:solidFill>
              </a:defRPr>
            </a:lvl4pPr>
            <a:lvl5pPr marL="2286000" lvl="4" indent="-317500" algn="l" rtl="0">
              <a:spcBef>
                <a:spcPts val="300"/>
              </a:spcBef>
              <a:spcAft>
                <a:spcPts val="0"/>
              </a:spcAft>
              <a:buClr>
                <a:schemeClr val="lt1"/>
              </a:buClr>
              <a:buSzPts val="1400"/>
              <a:buChar char="•"/>
              <a:defRPr sz="1800">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80" name="Google Shape;380;p47"/>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sz="1800">
                <a:solidFill>
                  <a:srgbClr val="D8D8D8"/>
                </a:solidFill>
              </a:defRPr>
            </a:lvl1pPr>
            <a:lvl2pPr marL="914400" lvl="1" indent="-317500" algn="l" rtl="0">
              <a:spcBef>
                <a:spcPts val="375"/>
              </a:spcBef>
              <a:spcAft>
                <a:spcPts val="0"/>
              </a:spcAft>
              <a:buClr>
                <a:schemeClr val="lt1"/>
              </a:buClr>
              <a:buSzPts val="1400"/>
              <a:buChar char="–"/>
              <a:defRPr sz="1800">
                <a:solidFill>
                  <a:srgbClr val="D8D8D8"/>
                </a:solidFill>
              </a:defRPr>
            </a:lvl2pPr>
            <a:lvl3pPr marL="1371600" lvl="2" indent="-317500" algn="l" rtl="0">
              <a:spcBef>
                <a:spcPts val="300"/>
              </a:spcBef>
              <a:spcAft>
                <a:spcPts val="0"/>
              </a:spcAft>
              <a:buClr>
                <a:schemeClr val="lt1"/>
              </a:buClr>
              <a:buSzPts val="1400"/>
              <a:buChar char="•"/>
              <a:defRPr sz="1800">
                <a:solidFill>
                  <a:srgbClr val="D8D8D8"/>
                </a:solidFill>
              </a:defRPr>
            </a:lvl3pPr>
            <a:lvl4pPr marL="1828800" lvl="3" indent="-317500" algn="l" rtl="0">
              <a:spcBef>
                <a:spcPts val="300"/>
              </a:spcBef>
              <a:spcAft>
                <a:spcPts val="0"/>
              </a:spcAft>
              <a:buClr>
                <a:schemeClr val="lt1"/>
              </a:buClr>
              <a:buSzPts val="1400"/>
              <a:buChar char="–"/>
              <a:defRPr sz="1800">
                <a:solidFill>
                  <a:srgbClr val="D8D8D8"/>
                </a:solidFill>
              </a:defRPr>
            </a:lvl4pPr>
            <a:lvl5pPr marL="2286000" lvl="4" indent="-317500" algn="l" rtl="0">
              <a:spcBef>
                <a:spcPts val="300"/>
              </a:spcBef>
              <a:spcAft>
                <a:spcPts val="0"/>
              </a:spcAft>
              <a:buClr>
                <a:schemeClr val="lt1"/>
              </a:buClr>
              <a:buSzPts val="1400"/>
              <a:buChar char="•"/>
              <a:defRPr sz="1800">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81" name="Google Shape;381;p47"/>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sz="1800">
                <a:solidFill>
                  <a:srgbClr val="D8D8D8"/>
                </a:solidFill>
              </a:defRPr>
            </a:lvl1pPr>
            <a:lvl2pPr marL="914400" lvl="1" indent="-317500" algn="l" rtl="0">
              <a:spcBef>
                <a:spcPts val="375"/>
              </a:spcBef>
              <a:spcAft>
                <a:spcPts val="0"/>
              </a:spcAft>
              <a:buClr>
                <a:schemeClr val="lt1"/>
              </a:buClr>
              <a:buSzPts val="1400"/>
              <a:buChar char="–"/>
              <a:defRPr sz="1800">
                <a:solidFill>
                  <a:srgbClr val="D8D8D8"/>
                </a:solidFill>
              </a:defRPr>
            </a:lvl2pPr>
            <a:lvl3pPr marL="1371600" lvl="2" indent="-317500" algn="l" rtl="0">
              <a:spcBef>
                <a:spcPts val="300"/>
              </a:spcBef>
              <a:spcAft>
                <a:spcPts val="0"/>
              </a:spcAft>
              <a:buClr>
                <a:schemeClr val="lt1"/>
              </a:buClr>
              <a:buSzPts val="1400"/>
              <a:buChar char="•"/>
              <a:defRPr sz="1800">
                <a:solidFill>
                  <a:srgbClr val="D8D8D8"/>
                </a:solidFill>
              </a:defRPr>
            </a:lvl3pPr>
            <a:lvl4pPr marL="1828800" lvl="3" indent="-317500" algn="l" rtl="0">
              <a:spcBef>
                <a:spcPts val="300"/>
              </a:spcBef>
              <a:spcAft>
                <a:spcPts val="0"/>
              </a:spcAft>
              <a:buClr>
                <a:schemeClr val="lt1"/>
              </a:buClr>
              <a:buSzPts val="1400"/>
              <a:buChar char="–"/>
              <a:defRPr sz="1800">
                <a:solidFill>
                  <a:srgbClr val="D8D8D8"/>
                </a:solidFill>
              </a:defRPr>
            </a:lvl4pPr>
            <a:lvl5pPr marL="2286000" lvl="4" indent="-317500" algn="l" rtl="0">
              <a:spcBef>
                <a:spcPts val="300"/>
              </a:spcBef>
              <a:spcAft>
                <a:spcPts val="0"/>
              </a:spcAft>
              <a:buClr>
                <a:schemeClr val="lt1"/>
              </a:buClr>
              <a:buSzPts val="1400"/>
              <a:buChar char="•"/>
              <a:defRPr sz="1800">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82" name="Google Shape;382;p47"/>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17500" algn="l" rtl="0">
              <a:spcBef>
                <a:spcPts val="450"/>
              </a:spcBef>
              <a:spcAft>
                <a:spcPts val="0"/>
              </a:spcAft>
              <a:buClr>
                <a:schemeClr val="lt1"/>
              </a:buClr>
              <a:buSzPts val="1400"/>
              <a:buChar char="•"/>
              <a:defRPr sz="1800">
                <a:solidFill>
                  <a:srgbClr val="D8D8D8"/>
                </a:solidFill>
              </a:defRPr>
            </a:lvl1pPr>
            <a:lvl2pPr marL="914400" lvl="1" indent="-317500" algn="l" rtl="0">
              <a:spcBef>
                <a:spcPts val="375"/>
              </a:spcBef>
              <a:spcAft>
                <a:spcPts val="0"/>
              </a:spcAft>
              <a:buClr>
                <a:schemeClr val="lt1"/>
              </a:buClr>
              <a:buSzPts val="1400"/>
              <a:buChar char="–"/>
              <a:defRPr sz="1800">
                <a:solidFill>
                  <a:srgbClr val="D8D8D8"/>
                </a:solidFill>
              </a:defRPr>
            </a:lvl2pPr>
            <a:lvl3pPr marL="1371600" lvl="2" indent="-317500" algn="l" rtl="0">
              <a:spcBef>
                <a:spcPts val="300"/>
              </a:spcBef>
              <a:spcAft>
                <a:spcPts val="0"/>
              </a:spcAft>
              <a:buClr>
                <a:schemeClr val="lt1"/>
              </a:buClr>
              <a:buSzPts val="1400"/>
              <a:buChar char="•"/>
              <a:defRPr sz="1800">
                <a:solidFill>
                  <a:srgbClr val="D8D8D8"/>
                </a:solidFill>
              </a:defRPr>
            </a:lvl3pPr>
            <a:lvl4pPr marL="1828800" lvl="3" indent="-317500" algn="l" rtl="0">
              <a:spcBef>
                <a:spcPts val="300"/>
              </a:spcBef>
              <a:spcAft>
                <a:spcPts val="0"/>
              </a:spcAft>
              <a:buClr>
                <a:schemeClr val="lt1"/>
              </a:buClr>
              <a:buSzPts val="1400"/>
              <a:buChar char="–"/>
              <a:defRPr sz="1800">
                <a:solidFill>
                  <a:srgbClr val="D8D8D8"/>
                </a:solidFill>
              </a:defRPr>
            </a:lvl4pPr>
            <a:lvl5pPr marL="2286000" lvl="4" indent="-317500" algn="l" rtl="0">
              <a:spcBef>
                <a:spcPts val="300"/>
              </a:spcBef>
              <a:spcAft>
                <a:spcPts val="0"/>
              </a:spcAft>
              <a:buClr>
                <a:schemeClr val="lt1"/>
              </a:buClr>
              <a:buSzPts val="1400"/>
              <a:buChar char="•"/>
              <a:defRPr sz="1800">
                <a:solidFill>
                  <a:srgbClr val="D8D8D8"/>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383" name="Google Shape;383;p47"/>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384" name="Google Shape;384;p47"/>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sz="600">
              <a:solidFill>
                <a:srgbClr val="F2F2F2"/>
              </a:solidFill>
              <a:latin typeface="Roboto"/>
              <a:ea typeface="Roboto"/>
              <a:cs typeface="Roboto"/>
              <a:sym typeface="Roboto"/>
            </a:endParaRPr>
          </a:p>
        </p:txBody>
      </p:sp>
      <p:sp>
        <p:nvSpPr>
          <p:cNvPr id="385" name="Google Shape;385;p4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cxnSp>
        <p:nvCxnSpPr>
          <p:cNvPr id="386" name="Google Shape;386;p47"/>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grpSp>
        <p:nvGrpSpPr>
          <p:cNvPr id="387" name="Google Shape;387;p47"/>
          <p:cNvGrpSpPr/>
          <p:nvPr/>
        </p:nvGrpSpPr>
        <p:grpSpPr>
          <a:xfrm>
            <a:off x="411480" y="4768196"/>
            <a:ext cx="1142923" cy="247670"/>
            <a:chOff x="6489382" y="4424362"/>
            <a:chExt cx="2691765" cy="594360"/>
          </a:xfrm>
        </p:grpSpPr>
        <p:grpSp>
          <p:nvGrpSpPr>
            <p:cNvPr id="388" name="Google Shape;388;p47"/>
            <p:cNvGrpSpPr/>
            <p:nvPr/>
          </p:nvGrpSpPr>
          <p:grpSpPr>
            <a:xfrm>
              <a:off x="6497955" y="4682490"/>
              <a:ext cx="2683192" cy="336232"/>
              <a:chOff x="6497955" y="4682490"/>
              <a:chExt cx="2683192" cy="336232"/>
            </a:xfrm>
          </p:grpSpPr>
          <p:sp>
            <p:nvSpPr>
              <p:cNvPr id="389" name="Google Shape;389;p47"/>
              <p:cNvSpPr/>
              <p:nvPr/>
            </p:nvSpPr>
            <p:spPr>
              <a:xfrm>
                <a:off x="6497955"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47"/>
              <p:cNvSpPr/>
              <p:nvPr/>
            </p:nvSpPr>
            <p:spPr>
              <a:xfrm>
                <a:off x="6816089" y="4691062"/>
                <a:ext cx="218122" cy="327659"/>
              </a:xfrm>
              <a:custGeom>
                <a:avLst/>
                <a:gdLst/>
                <a:ahLst/>
                <a:cxnLst/>
                <a:rect l="l" t="t" r="r" b="b"/>
                <a:pathLst>
                  <a:path w="218122" h="327659" extrusionOk="0">
                    <a:moveTo>
                      <a:pt x="81915" y="0"/>
                    </a:moveTo>
                    <a:lnTo>
                      <a:pt x="0" y="0"/>
                    </a:lnTo>
                    <a:lnTo>
                      <a:pt x="0" y="327660"/>
                    </a:lnTo>
                    <a:lnTo>
                      <a:pt x="218123" y="327660"/>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47"/>
              <p:cNvSpPr/>
              <p:nvPr/>
            </p:nvSpPr>
            <p:spPr>
              <a:xfrm>
                <a:off x="7078980"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47"/>
              <p:cNvSpPr/>
              <p:nvPr/>
            </p:nvSpPr>
            <p:spPr>
              <a:xfrm>
                <a:off x="7370444" y="4691062"/>
                <a:ext cx="362902" cy="327659"/>
              </a:xfrm>
              <a:custGeom>
                <a:avLst/>
                <a:gdLst/>
                <a:ahLst/>
                <a:cxnLst/>
                <a:rect l="l" t="t" r="r" b="b"/>
                <a:pathLst>
                  <a:path w="362902" h="327659" extrusionOk="0">
                    <a:moveTo>
                      <a:pt x="273368" y="0"/>
                    </a:moveTo>
                    <a:lnTo>
                      <a:pt x="181928" y="231457"/>
                    </a:lnTo>
                    <a:lnTo>
                      <a:pt x="90488" y="0"/>
                    </a:lnTo>
                    <a:lnTo>
                      <a:pt x="0" y="0"/>
                    </a:lnTo>
                    <a:lnTo>
                      <a:pt x="139065" y="323850"/>
                    </a:lnTo>
                    <a:lnTo>
                      <a:pt x="140018" y="327660"/>
                    </a:lnTo>
                    <a:lnTo>
                      <a:pt x="223838" y="327660"/>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47"/>
              <p:cNvSpPr/>
              <p:nvPr/>
            </p:nvSpPr>
            <p:spPr>
              <a:xfrm>
                <a:off x="7677150"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2" y="0"/>
                    </a:lnTo>
                    <a:lnTo>
                      <a:pt x="130493" y="0"/>
                    </a:lnTo>
                    <a:close/>
                    <a:moveTo>
                      <a:pt x="230505" y="193357"/>
                    </a:moveTo>
                    <a:lnTo>
                      <a:pt x="140970" y="193357"/>
                    </a:lnTo>
                    <a:lnTo>
                      <a:pt x="185738" y="68580"/>
                    </a:lnTo>
                    <a:lnTo>
                      <a:pt x="230505"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47"/>
              <p:cNvSpPr/>
              <p:nvPr/>
            </p:nvSpPr>
            <p:spPr>
              <a:xfrm>
                <a:off x="8010525" y="4691062"/>
                <a:ext cx="258127" cy="327659"/>
              </a:xfrm>
              <a:custGeom>
                <a:avLst/>
                <a:gdLst/>
                <a:ahLst/>
                <a:cxnLst/>
                <a:rect l="l" t="t" r="r" b="b"/>
                <a:pathLst>
                  <a:path w="258127" h="327659" extrusionOk="0">
                    <a:moveTo>
                      <a:pt x="0" y="69532"/>
                    </a:moveTo>
                    <a:lnTo>
                      <a:pt x="88582" y="69532"/>
                    </a:lnTo>
                    <a:lnTo>
                      <a:pt x="88582" y="327660"/>
                    </a:lnTo>
                    <a:lnTo>
                      <a:pt x="170498" y="327660"/>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47"/>
              <p:cNvSpPr/>
              <p:nvPr/>
            </p:nvSpPr>
            <p:spPr>
              <a:xfrm>
                <a:off x="8313419"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47"/>
              <p:cNvSpPr/>
              <p:nvPr/>
            </p:nvSpPr>
            <p:spPr>
              <a:xfrm>
                <a:off x="8713469"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3840"/>
                      <a:pt x="206693"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47"/>
              <p:cNvSpPr/>
              <p:nvPr/>
            </p:nvSpPr>
            <p:spPr>
              <a:xfrm>
                <a:off x="9029700" y="4691062"/>
                <a:ext cx="151447" cy="327659"/>
              </a:xfrm>
              <a:custGeom>
                <a:avLst/>
                <a:gdLst/>
                <a:ahLst/>
                <a:cxnLst/>
                <a:rect l="l" t="t" r="r" b="b"/>
                <a:pathLst>
                  <a:path w="151447" h="327659" extrusionOk="0">
                    <a:moveTo>
                      <a:pt x="15240" y="0"/>
                    </a:moveTo>
                    <a:lnTo>
                      <a:pt x="0" y="70485"/>
                    </a:lnTo>
                    <a:lnTo>
                      <a:pt x="71438" y="70485"/>
                    </a:lnTo>
                    <a:lnTo>
                      <a:pt x="71438" y="327660"/>
                    </a:lnTo>
                    <a:lnTo>
                      <a:pt x="151448" y="327660"/>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8" name="Google Shape;398;p47"/>
            <p:cNvSpPr/>
            <p:nvPr/>
          </p:nvSpPr>
          <p:spPr>
            <a:xfrm>
              <a:off x="6489382" y="4424362"/>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ulti-use w/ Subtitle">
  <p:cSld name="Multi-use w/ Subtitle">
    <p:spTree>
      <p:nvGrpSpPr>
        <p:cNvPr id="1" name="Shape 399"/>
        <p:cNvGrpSpPr/>
        <p:nvPr/>
      </p:nvGrpSpPr>
      <p:grpSpPr>
        <a:xfrm>
          <a:off x="0" y="0"/>
          <a:ext cx="0" cy="0"/>
          <a:chOff x="0" y="0"/>
          <a:chExt cx="0" cy="0"/>
        </a:xfrm>
      </p:grpSpPr>
      <p:sp>
        <p:nvSpPr>
          <p:cNvPr id="400" name="Google Shape;400;p48"/>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01" name="Google Shape;401;p48"/>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rtl="0">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rtl="0">
              <a:spcBef>
                <a:spcPts val="0"/>
              </a:spcBef>
              <a:spcAft>
                <a:spcPts val="0"/>
              </a:spcAft>
              <a:buSzPts val="1280"/>
              <a:buNone/>
              <a:defRPr sz="1600">
                <a:solidFill>
                  <a:schemeClr val="accent1"/>
                </a:solidFill>
              </a:defRPr>
            </a:lvl2pPr>
            <a:lvl3pPr marL="1371600" lvl="2" indent="-228600" algn="l" rtl="0">
              <a:spcBef>
                <a:spcPts val="0"/>
              </a:spcBef>
              <a:spcAft>
                <a:spcPts val="0"/>
              </a:spcAft>
              <a:buSzPts val="1280"/>
              <a:buNone/>
              <a:defRPr sz="1600">
                <a:solidFill>
                  <a:schemeClr val="accent1"/>
                </a:solidFill>
              </a:defRPr>
            </a:lvl3pPr>
            <a:lvl4pPr marL="1828800" lvl="3" indent="-228600" algn="l" rtl="0">
              <a:spcBef>
                <a:spcPts val="0"/>
              </a:spcBef>
              <a:spcAft>
                <a:spcPts val="0"/>
              </a:spcAft>
              <a:buSzPts val="1280"/>
              <a:buNone/>
              <a:defRPr sz="1600">
                <a:solidFill>
                  <a:schemeClr val="accent1"/>
                </a:solidFill>
              </a:defRPr>
            </a:lvl4pPr>
            <a:lvl5pPr marL="2286000" lvl="4" indent="-228600" algn="l" rtl="0">
              <a:spcBef>
                <a:spcPts val="0"/>
              </a:spcBef>
              <a:spcAft>
                <a:spcPts val="0"/>
              </a:spcAft>
              <a:buSzPts val="1280"/>
              <a:buNone/>
              <a:defRPr sz="1600">
                <a:solidFill>
                  <a:schemeClr val="accent1"/>
                </a:solidFill>
              </a:defRPr>
            </a:lvl5pPr>
            <a:lvl6pPr marL="2743200" lvl="5" indent="-342900" algn="l" rtl="0">
              <a:spcBef>
                <a:spcPts val="0"/>
              </a:spcBef>
              <a:spcAft>
                <a:spcPts val="0"/>
              </a:spcAft>
              <a:buClr>
                <a:schemeClr val="dk1"/>
              </a:buClr>
              <a:buSzPts val="1800"/>
              <a:buChar char="–"/>
              <a:defRPr/>
            </a:lvl6pPr>
            <a:lvl7pPr marL="3200400" lvl="6" indent="-342900" algn="l" rtl="0">
              <a:spcBef>
                <a:spcPts val="0"/>
              </a:spcBef>
              <a:spcAft>
                <a:spcPts val="0"/>
              </a:spcAft>
              <a:buClr>
                <a:schemeClr val="dk1"/>
              </a:buClr>
              <a:buSzPts val="1800"/>
              <a:buChar char="•"/>
              <a:defRPr/>
            </a:lvl7pPr>
            <a:lvl8pPr marL="3657600" lvl="7" indent="-342900" algn="l" rtl="0">
              <a:spcBef>
                <a:spcPts val="0"/>
              </a:spcBef>
              <a:spcAft>
                <a:spcPts val="0"/>
              </a:spcAft>
              <a:buClr>
                <a:schemeClr val="dk1"/>
              </a:buClr>
              <a:buSzPts val="1800"/>
              <a:buChar char="•"/>
              <a:defRPr/>
            </a:lvl8pPr>
            <a:lvl9pPr marL="4114800" lvl="8" indent="-342900" algn="l" rtl="0">
              <a:spcBef>
                <a:spcPts val="0"/>
              </a:spcBef>
              <a:spcAft>
                <a:spcPts val="0"/>
              </a:spcAft>
              <a:buClr>
                <a:schemeClr val="dk1"/>
              </a:buClr>
              <a:buSzPts val="1800"/>
              <a:buChar char="•"/>
              <a:defRPr/>
            </a:lvl9pPr>
          </a:lstStyle>
          <a:p>
            <a:endParaRPr/>
          </a:p>
        </p:txBody>
      </p:sp>
      <p:cxnSp>
        <p:nvCxnSpPr>
          <p:cNvPr id="403" name="Google Shape;403;p48"/>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404" name="Google Shape;404;p4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405" name="Google Shape;405;p4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417" name="Google Shape;417;p48"/>
          <p:cNvSpPr/>
          <p:nvPr/>
        </p:nvSpPr>
        <p:spPr>
          <a:xfrm>
            <a:off x="411481" y="4732969"/>
            <a:ext cx="548005" cy="66283"/>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enter Data Line">
  <p:cSld name="Center Diagonal">
    <p:spTree>
      <p:nvGrpSpPr>
        <p:cNvPr id="1" name="Shape 438"/>
        <p:cNvGrpSpPr/>
        <p:nvPr/>
      </p:nvGrpSpPr>
      <p:grpSpPr>
        <a:xfrm>
          <a:off x="0" y="0"/>
          <a:ext cx="0" cy="0"/>
          <a:chOff x="0" y="0"/>
          <a:chExt cx="0" cy="0"/>
        </a:xfrm>
      </p:grpSpPr>
      <p:sp>
        <p:nvSpPr>
          <p:cNvPr id="439" name="Google Shape;439;p50"/>
          <p:cNvSpPr/>
          <p:nvPr/>
        </p:nvSpPr>
        <p:spPr>
          <a:xfrm>
            <a:off x="0" y="6342"/>
            <a:ext cx="9136480" cy="5137157"/>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pic>
        <p:nvPicPr>
          <p:cNvPr id="440" name="Google Shape;440;p50"/>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441" name="Google Shape;441;p5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442" name="Google Shape;442;p5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grpSp>
        <p:nvGrpSpPr>
          <p:cNvPr id="443" name="Google Shape;443;p50"/>
          <p:cNvGrpSpPr/>
          <p:nvPr/>
        </p:nvGrpSpPr>
        <p:grpSpPr>
          <a:xfrm>
            <a:off x="411480" y="4768196"/>
            <a:ext cx="1142923" cy="247670"/>
            <a:chOff x="6489382" y="4424362"/>
            <a:chExt cx="2691765" cy="594360"/>
          </a:xfrm>
        </p:grpSpPr>
        <p:grpSp>
          <p:nvGrpSpPr>
            <p:cNvPr id="444" name="Google Shape;444;p50"/>
            <p:cNvGrpSpPr/>
            <p:nvPr/>
          </p:nvGrpSpPr>
          <p:grpSpPr>
            <a:xfrm>
              <a:off x="6497955" y="4682490"/>
              <a:ext cx="2683192" cy="336232"/>
              <a:chOff x="6497955" y="4682490"/>
              <a:chExt cx="2683192" cy="336232"/>
            </a:xfrm>
          </p:grpSpPr>
          <p:sp>
            <p:nvSpPr>
              <p:cNvPr id="445" name="Google Shape;445;p50"/>
              <p:cNvSpPr/>
              <p:nvPr/>
            </p:nvSpPr>
            <p:spPr>
              <a:xfrm>
                <a:off x="6497955"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50"/>
              <p:cNvSpPr/>
              <p:nvPr/>
            </p:nvSpPr>
            <p:spPr>
              <a:xfrm>
                <a:off x="6816089" y="4691062"/>
                <a:ext cx="218122" cy="327659"/>
              </a:xfrm>
              <a:custGeom>
                <a:avLst/>
                <a:gdLst/>
                <a:ahLst/>
                <a:cxnLst/>
                <a:rect l="l" t="t" r="r" b="b"/>
                <a:pathLst>
                  <a:path w="218122" h="327659" extrusionOk="0">
                    <a:moveTo>
                      <a:pt x="81915" y="0"/>
                    </a:moveTo>
                    <a:lnTo>
                      <a:pt x="0" y="0"/>
                    </a:lnTo>
                    <a:lnTo>
                      <a:pt x="0" y="327660"/>
                    </a:lnTo>
                    <a:lnTo>
                      <a:pt x="218123" y="327660"/>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50"/>
              <p:cNvSpPr/>
              <p:nvPr/>
            </p:nvSpPr>
            <p:spPr>
              <a:xfrm>
                <a:off x="7078980"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50"/>
              <p:cNvSpPr/>
              <p:nvPr/>
            </p:nvSpPr>
            <p:spPr>
              <a:xfrm>
                <a:off x="7370444" y="4691062"/>
                <a:ext cx="362902" cy="327659"/>
              </a:xfrm>
              <a:custGeom>
                <a:avLst/>
                <a:gdLst/>
                <a:ahLst/>
                <a:cxnLst/>
                <a:rect l="l" t="t" r="r" b="b"/>
                <a:pathLst>
                  <a:path w="362902" h="327659" extrusionOk="0">
                    <a:moveTo>
                      <a:pt x="273368" y="0"/>
                    </a:moveTo>
                    <a:lnTo>
                      <a:pt x="181928" y="231457"/>
                    </a:lnTo>
                    <a:lnTo>
                      <a:pt x="90488" y="0"/>
                    </a:lnTo>
                    <a:lnTo>
                      <a:pt x="0" y="0"/>
                    </a:lnTo>
                    <a:lnTo>
                      <a:pt x="139065" y="323850"/>
                    </a:lnTo>
                    <a:lnTo>
                      <a:pt x="140018" y="327660"/>
                    </a:lnTo>
                    <a:lnTo>
                      <a:pt x="223838" y="327660"/>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50"/>
              <p:cNvSpPr/>
              <p:nvPr/>
            </p:nvSpPr>
            <p:spPr>
              <a:xfrm>
                <a:off x="7677150"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2" y="0"/>
                    </a:lnTo>
                    <a:lnTo>
                      <a:pt x="130493" y="0"/>
                    </a:lnTo>
                    <a:close/>
                    <a:moveTo>
                      <a:pt x="230505" y="193357"/>
                    </a:moveTo>
                    <a:lnTo>
                      <a:pt x="140970" y="193357"/>
                    </a:lnTo>
                    <a:lnTo>
                      <a:pt x="185738" y="68580"/>
                    </a:lnTo>
                    <a:lnTo>
                      <a:pt x="230505"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50"/>
              <p:cNvSpPr/>
              <p:nvPr/>
            </p:nvSpPr>
            <p:spPr>
              <a:xfrm>
                <a:off x="8010525" y="4691062"/>
                <a:ext cx="258127" cy="327659"/>
              </a:xfrm>
              <a:custGeom>
                <a:avLst/>
                <a:gdLst/>
                <a:ahLst/>
                <a:cxnLst/>
                <a:rect l="l" t="t" r="r" b="b"/>
                <a:pathLst>
                  <a:path w="258127" h="327659" extrusionOk="0">
                    <a:moveTo>
                      <a:pt x="0" y="69532"/>
                    </a:moveTo>
                    <a:lnTo>
                      <a:pt x="88582" y="69532"/>
                    </a:lnTo>
                    <a:lnTo>
                      <a:pt x="88582" y="327660"/>
                    </a:lnTo>
                    <a:lnTo>
                      <a:pt x="170498" y="327660"/>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50"/>
              <p:cNvSpPr/>
              <p:nvPr/>
            </p:nvSpPr>
            <p:spPr>
              <a:xfrm>
                <a:off x="8313419"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50"/>
              <p:cNvSpPr/>
              <p:nvPr/>
            </p:nvSpPr>
            <p:spPr>
              <a:xfrm>
                <a:off x="8713469"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3840"/>
                      <a:pt x="206693"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50"/>
              <p:cNvSpPr/>
              <p:nvPr/>
            </p:nvSpPr>
            <p:spPr>
              <a:xfrm>
                <a:off x="9029700" y="4691062"/>
                <a:ext cx="151447" cy="327659"/>
              </a:xfrm>
              <a:custGeom>
                <a:avLst/>
                <a:gdLst/>
                <a:ahLst/>
                <a:cxnLst/>
                <a:rect l="l" t="t" r="r" b="b"/>
                <a:pathLst>
                  <a:path w="151447" h="327659" extrusionOk="0">
                    <a:moveTo>
                      <a:pt x="15240" y="0"/>
                    </a:moveTo>
                    <a:lnTo>
                      <a:pt x="0" y="70485"/>
                    </a:lnTo>
                    <a:lnTo>
                      <a:pt x="71438" y="70485"/>
                    </a:lnTo>
                    <a:lnTo>
                      <a:pt x="71438" y="327660"/>
                    </a:lnTo>
                    <a:lnTo>
                      <a:pt x="151448" y="327660"/>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4" name="Google Shape;454;p50"/>
            <p:cNvSpPr/>
            <p:nvPr/>
          </p:nvSpPr>
          <p:spPr>
            <a:xfrm>
              <a:off x="6489382" y="4424362"/>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455"/>
        <p:cNvGrpSpPr/>
        <p:nvPr/>
      </p:nvGrpSpPr>
      <p:grpSpPr>
        <a:xfrm>
          <a:off x="0" y="0"/>
          <a:ext cx="0" cy="0"/>
          <a:chOff x="0" y="0"/>
          <a:chExt cx="0" cy="0"/>
        </a:xfrm>
      </p:grpSpPr>
      <p:sp>
        <p:nvSpPr>
          <p:cNvPr id="456" name="Google Shape;456;p51"/>
          <p:cNvSpPr/>
          <p:nvPr/>
        </p:nvSpPr>
        <p:spPr>
          <a:xfrm>
            <a:off x="419100" y="853678"/>
            <a:ext cx="2402100" cy="3657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457" name="Google Shape;457;p51"/>
          <p:cNvSpPr txBox="1">
            <a:spLocks noGrp="1"/>
          </p:cNvSpPr>
          <p:nvPr>
            <p:ph type="title"/>
          </p:nvPr>
        </p:nvSpPr>
        <p:spPr>
          <a:xfrm>
            <a:off x="515508" y="1975701"/>
            <a:ext cx="2196600" cy="698700"/>
          </a:xfrm>
          <a:prstGeom prst="rect">
            <a:avLst/>
          </a:prstGeom>
          <a:noFill/>
          <a:ln>
            <a:noFill/>
          </a:ln>
        </p:spPr>
        <p:txBody>
          <a:bodyPr spcFirstLastPara="1" wrap="square" lIns="91425" tIns="45700" rIns="91425" bIns="45700" anchor="b" anchorCtr="0">
            <a:noAutofit/>
          </a:bodyPr>
          <a:lstStyle>
            <a:lvl1pPr marR="0" lvl="0" algn="l" rtl="0">
              <a:lnSpc>
                <a:spcPct val="80000"/>
              </a:lnSpc>
              <a:spcBef>
                <a:spcPts val="0"/>
              </a:spcBef>
              <a:spcAft>
                <a:spcPts val="0"/>
              </a:spcAft>
              <a:buClr>
                <a:srgbClr val="7F7F7F"/>
              </a:buClr>
              <a:buSzPts val="1200"/>
              <a:buFont typeface="Lato"/>
              <a:buNone/>
              <a:defRPr sz="1200" b="0" i="0" u="none" strike="noStrike" cap="none">
                <a:solidFill>
                  <a:srgbClr val="7F7F7F"/>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58" name="Google Shape;458;p51"/>
          <p:cNvSpPr txBox="1">
            <a:spLocks noGrp="1"/>
          </p:cNvSpPr>
          <p:nvPr>
            <p:ph type="body" idx="1"/>
          </p:nvPr>
        </p:nvSpPr>
        <p:spPr>
          <a:xfrm>
            <a:off x="515508" y="927497"/>
            <a:ext cx="2196600" cy="9990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450"/>
              </a:spcBef>
              <a:spcAft>
                <a:spcPts val="0"/>
              </a:spcAft>
              <a:buSzPts val="960"/>
              <a:buNone/>
              <a:defRPr sz="1200" b="0" i="0">
                <a:solidFill>
                  <a:srgbClr val="7F7F7F"/>
                </a:solidFill>
                <a:latin typeface="Roboto Medium"/>
                <a:ea typeface="Roboto Medium"/>
                <a:cs typeface="Roboto Medium"/>
                <a:sym typeface="Roboto Medium"/>
              </a:defRPr>
            </a:lvl1pPr>
            <a:lvl2pPr marL="914400" lvl="1" indent="-320040" algn="l" rtl="0">
              <a:spcBef>
                <a:spcPts val="375"/>
              </a:spcBef>
              <a:spcAft>
                <a:spcPts val="0"/>
              </a:spcAft>
              <a:buSzPts val="1440"/>
              <a:buChar char="–"/>
              <a:defRPr/>
            </a:lvl2pPr>
            <a:lvl3pPr marL="1371600" lvl="2" indent="-320039" algn="l" rtl="0">
              <a:spcBef>
                <a:spcPts val="300"/>
              </a:spcBef>
              <a:spcAft>
                <a:spcPts val="0"/>
              </a:spcAft>
              <a:buSzPts val="1440"/>
              <a:buChar char="•"/>
              <a:defRPr/>
            </a:lvl3pPr>
            <a:lvl4pPr marL="1828800" lvl="3" indent="-320039" algn="l" rtl="0">
              <a:spcBef>
                <a:spcPts val="300"/>
              </a:spcBef>
              <a:spcAft>
                <a:spcPts val="0"/>
              </a:spcAft>
              <a:buSzPts val="1440"/>
              <a:buChar char="–"/>
              <a:defRPr/>
            </a:lvl4pPr>
            <a:lvl5pPr marL="2286000" lvl="4" indent="-320039" algn="l" rtl="0">
              <a:spcBef>
                <a:spcPts val="30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459" name="Google Shape;459;p51"/>
          <p:cNvSpPr txBox="1">
            <a:spLocks noGrp="1"/>
          </p:cNvSpPr>
          <p:nvPr>
            <p:ph type="body" idx="2"/>
          </p:nvPr>
        </p:nvSpPr>
        <p:spPr>
          <a:xfrm>
            <a:off x="508397" y="2723685"/>
            <a:ext cx="2203800" cy="1736700"/>
          </a:xfrm>
          <a:prstGeom prst="rect">
            <a:avLst/>
          </a:prstGeom>
          <a:noFill/>
          <a:ln>
            <a:noFill/>
          </a:ln>
        </p:spPr>
        <p:txBody>
          <a:bodyPr spcFirstLastPara="1" wrap="square" lIns="91425" tIns="45700" rIns="91425" bIns="45700" anchor="t" anchorCtr="0">
            <a:noAutofit/>
          </a:bodyPr>
          <a:lstStyle>
            <a:lvl1pPr marL="457200" lvl="0" indent="-284480" algn="l" rtl="0">
              <a:lnSpc>
                <a:spcPct val="100000"/>
              </a:lnSpc>
              <a:spcBef>
                <a:spcPts val="450"/>
              </a:spcBef>
              <a:spcAft>
                <a:spcPts val="0"/>
              </a:spcAft>
              <a:buClr>
                <a:srgbClr val="BFBFBF"/>
              </a:buClr>
              <a:buSzPts val="880"/>
              <a:buChar char="•"/>
              <a:defRPr sz="1100" b="0" i="0">
                <a:solidFill>
                  <a:srgbClr val="7F7F7F"/>
                </a:solidFill>
                <a:latin typeface="Roboto"/>
                <a:ea typeface="Roboto"/>
                <a:cs typeface="Roboto"/>
                <a:sym typeface="Roboto"/>
              </a:defRPr>
            </a:lvl1pPr>
            <a:lvl2pPr marL="914400" lvl="1" indent="-284480" algn="l" rtl="0">
              <a:lnSpc>
                <a:spcPct val="100000"/>
              </a:lnSpc>
              <a:spcBef>
                <a:spcPts val="375"/>
              </a:spcBef>
              <a:spcAft>
                <a:spcPts val="0"/>
              </a:spcAft>
              <a:buClr>
                <a:srgbClr val="BFBFBF"/>
              </a:buClr>
              <a:buSzPts val="880"/>
              <a:buChar char="–"/>
              <a:defRPr sz="1100" b="0" i="0">
                <a:solidFill>
                  <a:srgbClr val="7F7F7F"/>
                </a:solidFill>
                <a:latin typeface="Roboto"/>
                <a:ea typeface="Roboto"/>
                <a:cs typeface="Roboto"/>
                <a:sym typeface="Roboto"/>
              </a:defRPr>
            </a:lvl2pPr>
            <a:lvl3pPr marL="1371600" lvl="2" indent="-284480" algn="l" rtl="0">
              <a:lnSpc>
                <a:spcPct val="100000"/>
              </a:lnSpc>
              <a:spcBef>
                <a:spcPts val="300"/>
              </a:spcBef>
              <a:spcAft>
                <a:spcPts val="0"/>
              </a:spcAft>
              <a:buClr>
                <a:srgbClr val="BFBFBF"/>
              </a:buClr>
              <a:buSzPts val="880"/>
              <a:buChar char="•"/>
              <a:defRPr sz="1100" b="0" i="0">
                <a:solidFill>
                  <a:srgbClr val="7F7F7F"/>
                </a:solidFill>
                <a:latin typeface="Roboto"/>
                <a:ea typeface="Roboto"/>
                <a:cs typeface="Roboto"/>
                <a:sym typeface="Roboto"/>
              </a:defRPr>
            </a:lvl3pPr>
            <a:lvl4pPr marL="1828800" lvl="3" indent="-289560" algn="l" rtl="0">
              <a:spcBef>
                <a:spcPts val="300"/>
              </a:spcBef>
              <a:spcAft>
                <a:spcPts val="0"/>
              </a:spcAft>
              <a:buClr>
                <a:srgbClr val="BFBFBF"/>
              </a:buClr>
              <a:buSzPts val="960"/>
              <a:buChar char="–"/>
              <a:defRPr sz="1200" b="0" i="0">
                <a:solidFill>
                  <a:schemeClr val="accent6"/>
                </a:solidFill>
                <a:latin typeface="Roboto"/>
                <a:ea typeface="Roboto"/>
                <a:cs typeface="Roboto"/>
                <a:sym typeface="Roboto"/>
              </a:defRPr>
            </a:lvl4pPr>
            <a:lvl5pPr marL="2286000" lvl="4" indent="-289560" algn="l" rtl="0">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460" name="Google Shape;460;p51"/>
          <p:cNvPicPr preferRelativeResize="0"/>
          <p:nvPr/>
        </p:nvPicPr>
        <p:blipFill rotWithShape="1">
          <a:blip r:embed="rId2">
            <a:alphaModFix/>
          </a:blip>
          <a:srcRect/>
          <a:stretch/>
        </p:blipFill>
        <p:spPr>
          <a:xfrm>
            <a:off x="0" y="4640580"/>
            <a:ext cx="6907193" cy="502920"/>
          </a:xfrm>
          <a:prstGeom prst="rect">
            <a:avLst/>
          </a:prstGeom>
          <a:noFill/>
          <a:ln>
            <a:noFill/>
          </a:ln>
        </p:spPr>
      </p:pic>
      <p:cxnSp>
        <p:nvCxnSpPr>
          <p:cNvPr id="461" name="Google Shape;461;p51"/>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cxnSp>
        <p:nvCxnSpPr>
          <p:cNvPr id="462" name="Google Shape;462;p51"/>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
        <p:nvSpPr>
          <p:cNvPr id="463" name="Google Shape;463;p5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464" name="Google Shape;464;p5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grpSp>
        <p:nvGrpSpPr>
          <p:cNvPr id="465" name="Google Shape;465;p51"/>
          <p:cNvGrpSpPr/>
          <p:nvPr/>
        </p:nvGrpSpPr>
        <p:grpSpPr>
          <a:xfrm>
            <a:off x="411480" y="4768196"/>
            <a:ext cx="1142923" cy="247670"/>
            <a:chOff x="6489382" y="4424362"/>
            <a:chExt cx="2691765" cy="594360"/>
          </a:xfrm>
        </p:grpSpPr>
        <p:grpSp>
          <p:nvGrpSpPr>
            <p:cNvPr id="466" name="Google Shape;466;p51"/>
            <p:cNvGrpSpPr/>
            <p:nvPr/>
          </p:nvGrpSpPr>
          <p:grpSpPr>
            <a:xfrm>
              <a:off x="6497955" y="4682490"/>
              <a:ext cx="2683192" cy="336232"/>
              <a:chOff x="6497955" y="4682490"/>
              <a:chExt cx="2683192" cy="336232"/>
            </a:xfrm>
          </p:grpSpPr>
          <p:sp>
            <p:nvSpPr>
              <p:cNvPr id="467" name="Google Shape;467;p51"/>
              <p:cNvSpPr/>
              <p:nvPr/>
            </p:nvSpPr>
            <p:spPr>
              <a:xfrm>
                <a:off x="6497955"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51"/>
              <p:cNvSpPr/>
              <p:nvPr/>
            </p:nvSpPr>
            <p:spPr>
              <a:xfrm>
                <a:off x="6816089" y="4691062"/>
                <a:ext cx="218122" cy="327659"/>
              </a:xfrm>
              <a:custGeom>
                <a:avLst/>
                <a:gdLst/>
                <a:ahLst/>
                <a:cxnLst/>
                <a:rect l="l" t="t" r="r" b="b"/>
                <a:pathLst>
                  <a:path w="218122" h="327659" extrusionOk="0">
                    <a:moveTo>
                      <a:pt x="81915" y="0"/>
                    </a:moveTo>
                    <a:lnTo>
                      <a:pt x="0" y="0"/>
                    </a:lnTo>
                    <a:lnTo>
                      <a:pt x="0" y="327660"/>
                    </a:lnTo>
                    <a:lnTo>
                      <a:pt x="218123" y="327660"/>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51"/>
              <p:cNvSpPr/>
              <p:nvPr/>
            </p:nvSpPr>
            <p:spPr>
              <a:xfrm>
                <a:off x="7078980"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51"/>
              <p:cNvSpPr/>
              <p:nvPr/>
            </p:nvSpPr>
            <p:spPr>
              <a:xfrm>
                <a:off x="7370444" y="4691062"/>
                <a:ext cx="362902" cy="327659"/>
              </a:xfrm>
              <a:custGeom>
                <a:avLst/>
                <a:gdLst/>
                <a:ahLst/>
                <a:cxnLst/>
                <a:rect l="l" t="t" r="r" b="b"/>
                <a:pathLst>
                  <a:path w="362902" h="327659" extrusionOk="0">
                    <a:moveTo>
                      <a:pt x="273368" y="0"/>
                    </a:moveTo>
                    <a:lnTo>
                      <a:pt x="181928" y="231457"/>
                    </a:lnTo>
                    <a:lnTo>
                      <a:pt x="90488" y="0"/>
                    </a:lnTo>
                    <a:lnTo>
                      <a:pt x="0" y="0"/>
                    </a:lnTo>
                    <a:lnTo>
                      <a:pt x="139065" y="323850"/>
                    </a:lnTo>
                    <a:lnTo>
                      <a:pt x="140018" y="327660"/>
                    </a:lnTo>
                    <a:lnTo>
                      <a:pt x="223838" y="327660"/>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51"/>
              <p:cNvSpPr/>
              <p:nvPr/>
            </p:nvSpPr>
            <p:spPr>
              <a:xfrm>
                <a:off x="7677150"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2" y="0"/>
                    </a:lnTo>
                    <a:lnTo>
                      <a:pt x="130493" y="0"/>
                    </a:lnTo>
                    <a:close/>
                    <a:moveTo>
                      <a:pt x="230505" y="193357"/>
                    </a:moveTo>
                    <a:lnTo>
                      <a:pt x="140970" y="193357"/>
                    </a:lnTo>
                    <a:lnTo>
                      <a:pt x="185738" y="68580"/>
                    </a:lnTo>
                    <a:lnTo>
                      <a:pt x="230505"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51"/>
              <p:cNvSpPr/>
              <p:nvPr/>
            </p:nvSpPr>
            <p:spPr>
              <a:xfrm>
                <a:off x="8010525" y="4691062"/>
                <a:ext cx="258127" cy="327659"/>
              </a:xfrm>
              <a:custGeom>
                <a:avLst/>
                <a:gdLst/>
                <a:ahLst/>
                <a:cxnLst/>
                <a:rect l="l" t="t" r="r" b="b"/>
                <a:pathLst>
                  <a:path w="258127" h="327659" extrusionOk="0">
                    <a:moveTo>
                      <a:pt x="0" y="69532"/>
                    </a:moveTo>
                    <a:lnTo>
                      <a:pt x="88582" y="69532"/>
                    </a:lnTo>
                    <a:lnTo>
                      <a:pt x="88582" y="327660"/>
                    </a:lnTo>
                    <a:lnTo>
                      <a:pt x="170498" y="327660"/>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51"/>
              <p:cNvSpPr/>
              <p:nvPr/>
            </p:nvSpPr>
            <p:spPr>
              <a:xfrm>
                <a:off x="8313419"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51"/>
              <p:cNvSpPr/>
              <p:nvPr/>
            </p:nvSpPr>
            <p:spPr>
              <a:xfrm>
                <a:off x="8713469"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3840"/>
                      <a:pt x="206693"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51"/>
              <p:cNvSpPr/>
              <p:nvPr/>
            </p:nvSpPr>
            <p:spPr>
              <a:xfrm>
                <a:off x="9029700" y="4691062"/>
                <a:ext cx="151447" cy="327659"/>
              </a:xfrm>
              <a:custGeom>
                <a:avLst/>
                <a:gdLst/>
                <a:ahLst/>
                <a:cxnLst/>
                <a:rect l="l" t="t" r="r" b="b"/>
                <a:pathLst>
                  <a:path w="151447" h="327659" extrusionOk="0">
                    <a:moveTo>
                      <a:pt x="15240" y="0"/>
                    </a:moveTo>
                    <a:lnTo>
                      <a:pt x="0" y="70485"/>
                    </a:lnTo>
                    <a:lnTo>
                      <a:pt x="71438" y="70485"/>
                    </a:lnTo>
                    <a:lnTo>
                      <a:pt x="71438" y="327660"/>
                    </a:lnTo>
                    <a:lnTo>
                      <a:pt x="151448" y="327660"/>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6" name="Google Shape;476;p51"/>
            <p:cNvSpPr/>
            <p:nvPr/>
          </p:nvSpPr>
          <p:spPr>
            <a:xfrm>
              <a:off x="6489382" y="4424362"/>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tatement &amp; Quotes">
  <p:cSld name="Statement &amp; Quotes">
    <p:spTree>
      <p:nvGrpSpPr>
        <p:cNvPr id="1" name="Shape 477"/>
        <p:cNvGrpSpPr/>
        <p:nvPr/>
      </p:nvGrpSpPr>
      <p:grpSpPr>
        <a:xfrm>
          <a:off x="0" y="0"/>
          <a:ext cx="0" cy="0"/>
          <a:chOff x="0" y="0"/>
          <a:chExt cx="0" cy="0"/>
        </a:xfrm>
      </p:grpSpPr>
      <p:pic>
        <p:nvPicPr>
          <p:cNvPr id="478" name="Google Shape;478;p52"/>
          <p:cNvPicPr preferRelativeResize="0"/>
          <p:nvPr/>
        </p:nvPicPr>
        <p:blipFill rotWithShape="1">
          <a:blip r:embed="rId2">
            <a:alphaModFix/>
          </a:blip>
          <a:srcRect/>
          <a:stretch/>
        </p:blipFill>
        <p:spPr>
          <a:xfrm>
            <a:off x="0" y="0"/>
            <a:ext cx="9143999" cy="5143502"/>
          </a:xfrm>
          <a:prstGeom prst="rect">
            <a:avLst/>
          </a:prstGeom>
          <a:noFill/>
          <a:ln>
            <a:noFill/>
          </a:ln>
        </p:spPr>
      </p:pic>
      <p:sp>
        <p:nvSpPr>
          <p:cNvPr id="479" name="Google Shape;479;p52"/>
          <p:cNvSpPr txBox="1">
            <a:spLocks noGrp="1"/>
          </p:cNvSpPr>
          <p:nvPr>
            <p:ph type="body" idx="1"/>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rtl="0">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rtl="0">
              <a:spcBef>
                <a:spcPts val="375"/>
              </a:spcBef>
              <a:spcAft>
                <a:spcPts val="0"/>
              </a:spcAft>
              <a:buSzPts val="1440"/>
              <a:buChar char="–"/>
              <a:defRPr/>
            </a:lvl2pPr>
            <a:lvl3pPr marL="1371600" lvl="2" indent="-320039" algn="l" rtl="0">
              <a:spcBef>
                <a:spcPts val="300"/>
              </a:spcBef>
              <a:spcAft>
                <a:spcPts val="0"/>
              </a:spcAft>
              <a:buSzPts val="1440"/>
              <a:buChar char="•"/>
              <a:defRPr/>
            </a:lvl3pPr>
            <a:lvl4pPr marL="1828800" lvl="3" indent="-320039" algn="l" rtl="0">
              <a:spcBef>
                <a:spcPts val="300"/>
              </a:spcBef>
              <a:spcAft>
                <a:spcPts val="0"/>
              </a:spcAft>
              <a:buSzPts val="1440"/>
              <a:buChar char="–"/>
              <a:defRPr/>
            </a:lvl4pPr>
            <a:lvl5pPr marL="2286000" lvl="4" indent="-320039" algn="l" rtl="0">
              <a:spcBef>
                <a:spcPts val="30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480" name="Google Shape;480;p52"/>
          <p:cNvSpPr txBox="1">
            <a:spLocks noGrp="1"/>
          </p:cNvSpPr>
          <p:nvPr>
            <p:ph type="body" idx="2"/>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rtl="0">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rtl="0">
              <a:spcBef>
                <a:spcPts val="375"/>
              </a:spcBef>
              <a:spcAft>
                <a:spcPts val="0"/>
              </a:spcAft>
              <a:buSzPts val="1280"/>
              <a:buNone/>
              <a:defRPr sz="1600">
                <a:solidFill>
                  <a:schemeClr val="accent1"/>
                </a:solidFill>
              </a:defRPr>
            </a:lvl2pPr>
            <a:lvl3pPr marL="1371600" lvl="2" indent="-228600" algn="l" rtl="0">
              <a:spcBef>
                <a:spcPts val="300"/>
              </a:spcBef>
              <a:spcAft>
                <a:spcPts val="0"/>
              </a:spcAft>
              <a:buSzPts val="1280"/>
              <a:buNone/>
              <a:defRPr sz="1600">
                <a:solidFill>
                  <a:schemeClr val="accent1"/>
                </a:solidFill>
              </a:defRPr>
            </a:lvl3pPr>
            <a:lvl4pPr marL="1828800" lvl="3" indent="-228600" algn="l" rtl="0">
              <a:spcBef>
                <a:spcPts val="300"/>
              </a:spcBef>
              <a:spcAft>
                <a:spcPts val="0"/>
              </a:spcAft>
              <a:buSzPts val="1280"/>
              <a:buNone/>
              <a:defRPr sz="1600">
                <a:solidFill>
                  <a:schemeClr val="accent1"/>
                </a:solidFill>
              </a:defRPr>
            </a:lvl4pPr>
            <a:lvl5pPr marL="2286000" lvl="4" indent="-228600" algn="l" rtl="0">
              <a:spcBef>
                <a:spcPts val="300"/>
              </a:spcBef>
              <a:spcAft>
                <a:spcPts val="0"/>
              </a:spcAft>
              <a:buSzPts val="1280"/>
              <a:buNone/>
              <a:defRPr sz="1600">
                <a:solidFill>
                  <a:schemeClr val="accen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481" name="Google Shape;481;p52"/>
          <p:cNvPicPr preferRelativeResize="0"/>
          <p:nvPr/>
        </p:nvPicPr>
        <p:blipFill rotWithShape="1">
          <a:blip r:embed="rId3">
            <a:alphaModFix/>
          </a:blip>
          <a:srcRect/>
          <a:stretch/>
        </p:blipFill>
        <p:spPr>
          <a:xfrm>
            <a:off x="0" y="4640580"/>
            <a:ext cx="6907193" cy="502920"/>
          </a:xfrm>
          <a:prstGeom prst="rect">
            <a:avLst/>
          </a:prstGeom>
          <a:noFill/>
          <a:ln>
            <a:noFill/>
          </a:ln>
        </p:spPr>
      </p:pic>
      <p:sp>
        <p:nvSpPr>
          <p:cNvPr id="482" name="Google Shape;482;p52"/>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483" name="Google Shape;483;p52"/>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grpSp>
        <p:nvGrpSpPr>
          <p:cNvPr id="484" name="Google Shape;484;p52"/>
          <p:cNvGrpSpPr/>
          <p:nvPr/>
        </p:nvGrpSpPr>
        <p:grpSpPr>
          <a:xfrm>
            <a:off x="411480" y="4768196"/>
            <a:ext cx="1142923" cy="247670"/>
            <a:chOff x="6489382" y="4424362"/>
            <a:chExt cx="2691765" cy="594360"/>
          </a:xfrm>
        </p:grpSpPr>
        <p:grpSp>
          <p:nvGrpSpPr>
            <p:cNvPr id="485" name="Google Shape;485;p52"/>
            <p:cNvGrpSpPr/>
            <p:nvPr/>
          </p:nvGrpSpPr>
          <p:grpSpPr>
            <a:xfrm>
              <a:off x="6497955" y="4682490"/>
              <a:ext cx="2683192" cy="336232"/>
              <a:chOff x="6497955" y="4682490"/>
              <a:chExt cx="2683192" cy="336232"/>
            </a:xfrm>
          </p:grpSpPr>
          <p:sp>
            <p:nvSpPr>
              <p:cNvPr id="486" name="Google Shape;486;p52"/>
              <p:cNvSpPr/>
              <p:nvPr/>
            </p:nvSpPr>
            <p:spPr>
              <a:xfrm>
                <a:off x="6497955"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52"/>
              <p:cNvSpPr/>
              <p:nvPr/>
            </p:nvSpPr>
            <p:spPr>
              <a:xfrm>
                <a:off x="6816089" y="4691062"/>
                <a:ext cx="218122" cy="327659"/>
              </a:xfrm>
              <a:custGeom>
                <a:avLst/>
                <a:gdLst/>
                <a:ahLst/>
                <a:cxnLst/>
                <a:rect l="l" t="t" r="r" b="b"/>
                <a:pathLst>
                  <a:path w="218122" h="327659" extrusionOk="0">
                    <a:moveTo>
                      <a:pt x="81915" y="0"/>
                    </a:moveTo>
                    <a:lnTo>
                      <a:pt x="0" y="0"/>
                    </a:lnTo>
                    <a:lnTo>
                      <a:pt x="0" y="327660"/>
                    </a:lnTo>
                    <a:lnTo>
                      <a:pt x="218123" y="327660"/>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52"/>
              <p:cNvSpPr/>
              <p:nvPr/>
            </p:nvSpPr>
            <p:spPr>
              <a:xfrm>
                <a:off x="7078980"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52"/>
              <p:cNvSpPr/>
              <p:nvPr/>
            </p:nvSpPr>
            <p:spPr>
              <a:xfrm>
                <a:off x="7370444" y="4691062"/>
                <a:ext cx="362902" cy="327659"/>
              </a:xfrm>
              <a:custGeom>
                <a:avLst/>
                <a:gdLst/>
                <a:ahLst/>
                <a:cxnLst/>
                <a:rect l="l" t="t" r="r" b="b"/>
                <a:pathLst>
                  <a:path w="362902" h="327659" extrusionOk="0">
                    <a:moveTo>
                      <a:pt x="273368" y="0"/>
                    </a:moveTo>
                    <a:lnTo>
                      <a:pt x="181928" y="231457"/>
                    </a:lnTo>
                    <a:lnTo>
                      <a:pt x="90488" y="0"/>
                    </a:lnTo>
                    <a:lnTo>
                      <a:pt x="0" y="0"/>
                    </a:lnTo>
                    <a:lnTo>
                      <a:pt x="139065" y="323850"/>
                    </a:lnTo>
                    <a:lnTo>
                      <a:pt x="140018" y="327660"/>
                    </a:lnTo>
                    <a:lnTo>
                      <a:pt x="223838" y="327660"/>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52"/>
              <p:cNvSpPr/>
              <p:nvPr/>
            </p:nvSpPr>
            <p:spPr>
              <a:xfrm>
                <a:off x="7677150"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2" y="0"/>
                    </a:lnTo>
                    <a:lnTo>
                      <a:pt x="130493" y="0"/>
                    </a:lnTo>
                    <a:close/>
                    <a:moveTo>
                      <a:pt x="230505" y="193357"/>
                    </a:moveTo>
                    <a:lnTo>
                      <a:pt x="140970" y="193357"/>
                    </a:lnTo>
                    <a:lnTo>
                      <a:pt x="185738" y="68580"/>
                    </a:lnTo>
                    <a:lnTo>
                      <a:pt x="230505"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52"/>
              <p:cNvSpPr/>
              <p:nvPr/>
            </p:nvSpPr>
            <p:spPr>
              <a:xfrm>
                <a:off x="8010525" y="4691062"/>
                <a:ext cx="258127" cy="327659"/>
              </a:xfrm>
              <a:custGeom>
                <a:avLst/>
                <a:gdLst/>
                <a:ahLst/>
                <a:cxnLst/>
                <a:rect l="l" t="t" r="r" b="b"/>
                <a:pathLst>
                  <a:path w="258127" h="327659" extrusionOk="0">
                    <a:moveTo>
                      <a:pt x="0" y="69532"/>
                    </a:moveTo>
                    <a:lnTo>
                      <a:pt x="88582" y="69532"/>
                    </a:lnTo>
                    <a:lnTo>
                      <a:pt x="88582" y="327660"/>
                    </a:lnTo>
                    <a:lnTo>
                      <a:pt x="170498" y="327660"/>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52"/>
              <p:cNvSpPr/>
              <p:nvPr/>
            </p:nvSpPr>
            <p:spPr>
              <a:xfrm>
                <a:off x="8313419"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52"/>
              <p:cNvSpPr/>
              <p:nvPr/>
            </p:nvSpPr>
            <p:spPr>
              <a:xfrm>
                <a:off x="8713469"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3840"/>
                      <a:pt x="206693"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52"/>
              <p:cNvSpPr/>
              <p:nvPr/>
            </p:nvSpPr>
            <p:spPr>
              <a:xfrm>
                <a:off x="9029700" y="4691062"/>
                <a:ext cx="151447" cy="327659"/>
              </a:xfrm>
              <a:custGeom>
                <a:avLst/>
                <a:gdLst/>
                <a:ahLst/>
                <a:cxnLst/>
                <a:rect l="l" t="t" r="r" b="b"/>
                <a:pathLst>
                  <a:path w="151447" h="327659" extrusionOk="0">
                    <a:moveTo>
                      <a:pt x="15240" y="0"/>
                    </a:moveTo>
                    <a:lnTo>
                      <a:pt x="0" y="70485"/>
                    </a:lnTo>
                    <a:lnTo>
                      <a:pt x="71438" y="70485"/>
                    </a:lnTo>
                    <a:lnTo>
                      <a:pt x="71438" y="327660"/>
                    </a:lnTo>
                    <a:lnTo>
                      <a:pt x="151448" y="327660"/>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5" name="Google Shape;495;p52"/>
            <p:cNvSpPr/>
            <p:nvPr/>
          </p:nvSpPr>
          <p:spPr>
            <a:xfrm>
              <a:off x="6489382" y="4424362"/>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496"/>
        <p:cNvGrpSpPr/>
        <p:nvPr/>
      </p:nvGrpSpPr>
      <p:grpSpPr>
        <a:xfrm>
          <a:off x="0" y="0"/>
          <a:ext cx="0" cy="0"/>
          <a:chOff x="0" y="0"/>
          <a:chExt cx="0" cy="0"/>
        </a:xfrm>
      </p:grpSpPr>
      <p:pic>
        <p:nvPicPr>
          <p:cNvPr id="497" name="Google Shape;497;p53"/>
          <p:cNvPicPr preferRelativeResize="0"/>
          <p:nvPr/>
        </p:nvPicPr>
        <p:blipFill rotWithShape="1">
          <a:blip r:embed="rId2">
            <a:alphaModFix/>
          </a:blip>
          <a:srcRect/>
          <a:stretch/>
        </p:blipFill>
        <p:spPr>
          <a:xfrm>
            <a:off x="0" y="0"/>
            <a:ext cx="9144002" cy="5143499"/>
          </a:xfrm>
          <a:prstGeom prst="rect">
            <a:avLst/>
          </a:prstGeom>
          <a:noFill/>
          <a:ln>
            <a:noFill/>
          </a:ln>
        </p:spPr>
      </p:pic>
      <p:sp>
        <p:nvSpPr>
          <p:cNvPr id="498" name="Google Shape;498;p53"/>
          <p:cNvSpPr txBox="1">
            <a:spLocks noGrp="1"/>
          </p:cNvSpPr>
          <p:nvPr>
            <p:ph type="body" idx="1"/>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rtl="0">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rtl="0">
              <a:spcBef>
                <a:spcPts val="375"/>
              </a:spcBef>
              <a:spcAft>
                <a:spcPts val="0"/>
              </a:spcAft>
              <a:buSzPts val="1280"/>
              <a:buNone/>
              <a:defRPr sz="1600">
                <a:solidFill>
                  <a:schemeClr val="accent1"/>
                </a:solidFill>
              </a:defRPr>
            </a:lvl2pPr>
            <a:lvl3pPr marL="1371600" lvl="2" indent="-228600" algn="l" rtl="0">
              <a:spcBef>
                <a:spcPts val="300"/>
              </a:spcBef>
              <a:spcAft>
                <a:spcPts val="0"/>
              </a:spcAft>
              <a:buSzPts val="1280"/>
              <a:buNone/>
              <a:defRPr sz="1600">
                <a:solidFill>
                  <a:schemeClr val="accent1"/>
                </a:solidFill>
              </a:defRPr>
            </a:lvl3pPr>
            <a:lvl4pPr marL="1828800" lvl="3" indent="-228600" algn="l" rtl="0">
              <a:spcBef>
                <a:spcPts val="300"/>
              </a:spcBef>
              <a:spcAft>
                <a:spcPts val="0"/>
              </a:spcAft>
              <a:buSzPts val="1280"/>
              <a:buNone/>
              <a:defRPr sz="1600">
                <a:solidFill>
                  <a:schemeClr val="accent1"/>
                </a:solidFill>
              </a:defRPr>
            </a:lvl4pPr>
            <a:lvl5pPr marL="2286000" lvl="4" indent="-228600" algn="l" rtl="0">
              <a:spcBef>
                <a:spcPts val="300"/>
              </a:spcBef>
              <a:spcAft>
                <a:spcPts val="0"/>
              </a:spcAft>
              <a:buSzPts val="1280"/>
              <a:buNone/>
              <a:defRPr sz="1600">
                <a:solidFill>
                  <a:schemeClr val="accen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499" name="Google Shape;499;p53"/>
          <p:cNvPicPr preferRelativeResize="0"/>
          <p:nvPr/>
        </p:nvPicPr>
        <p:blipFill rotWithShape="1">
          <a:blip r:embed="rId3">
            <a:alphaModFix/>
          </a:blip>
          <a:srcRect/>
          <a:stretch/>
        </p:blipFill>
        <p:spPr>
          <a:xfrm>
            <a:off x="0" y="4640580"/>
            <a:ext cx="6907198" cy="502920"/>
          </a:xfrm>
          <a:prstGeom prst="rect">
            <a:avLst/>
          </a:prstGeom>
          <a:noFill/>
          <a:ln>
            <a:noFill/>
          </a:ln>
        </p:spPr>
      </p:pic>
      <p:sp>
        <p:nvSpPr>
          <p:cNvPr id="500" name="Google Shape;500;p53"/>
          <p:cNvSpPr txBox="1">
            <a:spLocks noGrp="1"/>
          </p:cNvSpPr>
          <p:nvPr>
            <p:ph type="body" idx="2"/>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rtl="0">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rtl="0">
              <a:spcBef>
                <a:spcPts val="375"/>
              </a:spcBef>
              <a:spcAft>
                <a:spcPts val="0"/>
              </a:spcAft>
              <a:buSzPts val="1440"/>
              <a:buChar char="–"/>
              <a:defRPr/>
            </a:lvl2pPr>
            <a:lvl3pPr marL="1371600" lvl="2" indent="-320039" algn="l" rtl="0">
              <a:spcBef>
                <a:spcPts val="300"/>
              </a:spcBef>
              <a:spcAft>
                <a:spcPts val="0"/>
              </a:spcAft>
              <a:buSzPts val="1440"/>
              <a:buChar char="•"/>
              <a:defRPr/>
            </a:lvl3pPr>
            <a:lvl4pPr marL="1828800" lvl="3" indent="-320039" algn="l" rtl="0">
              <a:spcBef>
                <a:spcPts val="300"/>
              </a:spcBef>
              <a:spcAft>
                <a:spcPts val="0"/>
              </a:spcAft>
              <a:buSzPts val="1440"/>
              <a:buChar char="–"/>
              <a:defRPr/>
            </a:lvl4pPr>
            <a:lvl5pPr marL="2286000" lvl="4" indent="-320039" algn="l" rtl="0">
              <a:spcBef>
                <a:spcPts val="300"/>
              </a:spcBef>
              <a:spcAft>
                <a:spcPts val="0"/>
              </a:spcAft>
              <a:buSzPts val="1440"/>
              <a:buChar char="•"/>
              <a:defRPr/>
            </a:lvl5pPr>
            <a:lvl6pPr marL="2743200" lvl="5" indent="-342900" algn="l" rtl="0">
              <a:spcBef>
                <a:spcPts val="360"/>
              </a:spcBef>
              <a:spcAft>
                <a:spcPts val="0"/>
              </a:spcAft>
              <a:buClr>
                <a:schemeClr val="lt1"/>
              </a:buClr>
              <a:buSzPts val="1800"/>
              <a:buChar char="–"/>
              <a:defRPr/>
            </a:lvl6pPr>
            <a:lvl7pPr marL="3200400" lvl="6" indent="-342900" algn="l" rtl="0">
              <a:spcBef>
                <a:spcPts val="360"/>
              </a:spcBef>
              <a:spcAft>
                <a:spcPts val="0"/>
              </a:spcAft>
              <a:buClr>
                <a:schemeClr val="lt1"/>
              </a:buClr>
              <a:buSzPts val="1800"/>
              <a:buChar char="•"/>
              <a:defRPr/>
            </a:lvl7pPr>
            <a:lvl8pPr marL="3657600" lvl="7" indent="-342900" algn="l" rtl="0">
              <a:spcBef>
                <a:spcPts val="360"/>
              </a:spcBef>
              <a:spcAft>
                <a:spcPts val="0"/>
              </a:spcAft>
              <a:buClr>
                <a:schemeClr val="lt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501" name="Google Shape;501;p5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828282"/>
                </a:solidFill>
                <a:latin typeface="Roboto"/>
                <a:ea typeface="Roboto"/>
                <a:cs typeface="Roboto"/>
                <a:sym typeface="Roboto"/>
              </a:rPr>
              <a:t>© 2020 Cloudera, Inc. All rights reserved.</a:t>
            </a:r>
            <a:endParaRPr>
              <a:solidFill>
                <a:srgbClr val="828282"/>
              </a:solidFill>
            </a:endParaRPr>
          </a:p>
        </p:txBody>
      </p:sp>
      <p:sp>
        <p:nvSpPr>
          <p:cNvPr id="502" name="Google Shape;502;p5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grpSp>
        <p:nvGrpSpPr>
          <p:cNvPr id="503" name="Google Shape;503;p53"/>
          <p:cNvGrpSpPr/>
          <p:nvPr/>
        </p:nvGrpSpPr>
        <p:grpSpPr>
          <a:xfrm>
            <a:off x="411480" y="4768196"/>
            <a:ext cx="1142923" cy="247670"/>
            <a:chOff x="6489382" y="4424362"/>
            <a:chExt cx="2691765" cy="594360"/>
          </a:xfrm>
        </p:grpSpPr>
        <p:grpSp>
          <p:nvGrpSpPr>
            <p:cNvPr id="504" name="Google Shape;504;p53"/>
            <p:cNvGrpSpPr/>
            <p:nvPr/>
          </p:nvGrpSpPr>
          <p:grpSpPr>
            <a:xfrm>
              <a:off x="6497955" y="4682490"/>
              <a:ext cx="2683192" cy="336232"/>
              <a:chOff x="6497955" y="4682490"/>
              <a:chExt cx="2683192" cy="336232"/>
            </a:xfrm>
          </p:grpSpPr>
          <p:sp>
            <p:nvSpPr>
              <p:cNvPr id="505" name="Google Shape;505;p53"/>
              <p:cNvSpPr/>
              <p:nvPr/>
            </p:nvSpPr>
            <p:spPr>
              <a:xfrm>
                <a:off x="6497955"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53"/>
              <p:cNvSpPr/>
              <p:nvPr/>
            </p:nvSpPr>
            <p:spPr>
              <a:xfrm>
                <a:off x="6816089" y="4691062"/>
                <a:ext cx="218122" cy="327659"/>
              </a:xfrm>
              <a:custGeom>
                <a:avLst/>
                <a:gdLst/>
                <a:ahLst/>
                <a:cxnLst/>
                <a:rect l="l" t="t" r="r" b="b"/>
                <a:pathLst>
                  <a:path w="218122" h="327659" extrusionOk="0">
                    <a:moveTo>
                      <a:pt x="81915" y="0"/>
                    </a:moveTo>
                    <a:lnTo>
                      <a:pt x="0" y="0"/>
                    </a:lnTo>
                    <a:lnTo>
                      <a:pt x="0" y="327660"/>
                    </a:lnTo>
                    <a:lnTo>
                      <a:pt x="218123" y="327660"/>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53"/>
              <p:cNvSpPr/>
              <p:nvPr/>
            </p:nvSpPr>
            <p:spPr>
              <a:xfrm>
                <a:off x="7078980"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53"/>
              <p:cNvSpPr/>
              <p:nvPr/>
            </p:nvSpPr>
            <p:spPr>
              <a:xfrm>
                <a:off x="7370444" y="4691062"/>
                <a:ext cx="362902" cy="327659"/>
              </a:xfrm>
              <a:custGeom>
                <a:avLst/>
                <a:gdLst/>
                <a:ahLst/>
                <a:cxnLst/>
                <a:rect l="l" t="t" r="r" b="b"/>
                <a:pathLst>
                  <a:path w="362902" h="327659" extrusionOk="0">
                    <a:moveTo>
                      <a:pt x="273368" y="0"/>
                    </a:moveTo>
                    <a:lnTo>
                      <a:pt x="181928" y="231457"/>
                    </a:lnTo>
                    <a:lnTo>
                      <a:pt x="90488" y="0"/>
                    </a:lnTo>
                    <a:lnTo>
                      <a:pt x="0" y="0"/>
                    </a:lnTo>
                    <a:lnTo>
                      <a:pt x="139065" y="323850"/>
                    </a:lnTo>
                    <a:lnTo>
                      <a:pt x="140018" y="327660"/>
                    </a:lnTo>
                    <a:lnTo>
                      <a:pt x="223838" y="327660"/>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53"/>
              <p:cNvSpPr/>
              <p:nvPr/>
            </p:nvSpPr>
            <p:spPr>
              <a:xfrm>
                <a:off x="7677150"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2" y="0"/>
                    </a:lnTo>
                    <a:lnTo>
                      <a:pt x="130493" y="0"/>
                    </a:lnTo>
                    <a:close/>
                    <a:moveTo>
                      <a:pt x="230505" y="193357"/>
                    </a:moveTo>
                    <a:lnTo>
                      <a:pt x="140970" y="193357"/>
                    </a:lnTo>
                    <a:lnTo>
                      <a:pt x="185738" y="68580"/>
                    </a:lnTo>
                    <a:lnTo>
                      <a:pt x="230505"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53"/>
              <p:cNvSpPr/>
              <p:nvPr/>
            </p:nvSpPr>
            <p:spPr>
              <a:xfrm>
                <a:off x="8010525" y="4691062"/>
                <a:ext cx="258127" cy="327659"/>
              </a:xfrm>
              <a:custGeom>
                <a:avLst/>
                <a:gdLst/>
                <a:ahLst/>
                <a:cxnLst/>
                <a:rect l="l" t="t" r="r" b="b"/>
                <a:pathLst>
                  <a:path w="258127" h="327659" extrusionOk="0">
                    <a:moveTo>
                      <a:pt x="0" y="69532"/>
                    </a:moveTo>
                    <a:lnTo>
                      <a:pt x="88582" y="69532"/>
                    </a:lnTo>
                    <a:lnTo>
                      <a:pt x="88582" y="327660"/>
                    </a:lnTo>
                    <a:lnTo>
                      <a:pt x="170498" y="327660"/>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53"/>
              <p:cNvSpPr/>
              <p:nvPr/>
            </p:nvSpPr>
            <p:spPr>
              <a:xfrm>
                <a:off x="8313419"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53"/>
              <p:cNvSpPr/>
              <p:nvPr/>
            </p:nvSpPr>
            <p:spPr>
              <a:xfrm>
                <a:off x="8713469"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3840"/>
                      <a:pt x="206693"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53"/>
              <p:cNvSpPr/>
              <p:nvPr/>
            </p:nvSpPr>
            <p:spPr>
              <a:xfrm>
                <a:off x="9029700" y="4691062"/>
                <a:ext cx="151447" cy="327659"/>
              </a:xfrm>
              <a:custGeom>
                <a:avLst/>
                <a:gdLst/>
                <a:ahLst/>
                <a:cxnLst/>
                <a:rect l="l" t="t" r="r" b="b"/>
                <a:pathLst>
                  <a:path w="151447" h="327659" extrusionOk="0">
                    <a:moveTo>
                      <a:pt x="15240" y="0"/>
                    </a:moveTo>
                    <a:lnTo>
                      <a:pt x="0" y="70485"/>
                    </a:lnTo>
                    <a:lnTo>
                      <a:pt x="71438" y="70485"/>
                    </a:lnTo>
                    <a:lnTo>
                      <a:pt x="71438" y="327660"/>
                    </a:lnTo>
                    <a:lnTo>
                      <a:pt x="151448" y="327660"/>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4" name="Google Shape;514;p53"/>
            <p:cNvSpPr/>
            <p:nvPr/>
          </p:nvSpPr>
          <p:spPr>
            <a:xfrm>
              <a:off x="6489382" y="4424362"/>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515"/>
        <p:cNvGrpSpPr/>
        <p:nvPr/>
      </p:nvGrpSpPr>
      <p:grpSpPr>
        <a:xfrm>
          <a:off x="0" y="0"/>
          <a:ext cx="0" cy="0"/>
          <a:chOff x="0" y="0"/>
          <a:chExt cx="0" cy="0"/>
        </a:xfrm>
      </p:grpSpPr>
      <p:sp>
        <p:nvSpPr>
          <p:cNvPr id="516" name="Google Shape;516;p54"/>
          <p:cNvSpPr/>
          <p:nvPr/>
        </p:nvSpPr>
        <p:spPr>
          <a:xfrm>
            <a:off x="419100" y="640080"/>
            <a:ext cx="2377500" cy="1325100"/>
          </a:xfrm>
          <a:prstGeom prst="rect">
            <a:avLst/>
          </a:prstGeom>
          <a:solidFill>
            <a:srgbClr val="3A464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517" name="Google Shape;517;p54"/>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18" name="Google Shape;518;p54"/>
          <p:cNvSpPr txBox="1">
            <a:spLocks noGrp="1"/>
          </p:cNvSpPr>
          <p:nvPr>
            <p:ph type="body" idx="1"/>
          </p:nvPr>
        </p:nvSpPr>
        <p:spPr>
          <a:xfrm>
            <a:off x="419100" y="2103120"/>
            <a:ext cx="2377500" cy="2377500"/>
          </a:xfrm>
          <a:prstGeom prst="rect">
            <a:avLst/>
          </a:prstGeom>
          <a:noFill/>
          <a:ln>
            <a:noFill/>
          </a:ln>
        </p:spPr>
        <p:txBody>
          <a:bodyPr spcFirstLastPara="1" wrap="square" lIns="91425" tIns="45700" rIns="0" bIns="45700" anchor="t" anchorCtr="0">
            <a:noAutofit/>
          </a:bodyPr>
          <a:lstStyle>
            <a:lvl1pPr marL="457200" lvl="0" indent="-289560" algn="l" rtl="0">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rtl="0">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2pPr>
            <a:lvl3pPr marL="1371600" lvl="2" indent="-289560" algn="l" rtl="0">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rtl="0">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4pPr>
            <a:lvl5pPr marL="2286000" lvl="4" indent="-289560" algn="l" rtl="0">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rtl="0">
              <a:spcBef>
                <a:spcPts val="60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519" name="Google Shape;519;p54"/>
          <p:cNvPicPr preferRelativeResize="0"/>
          <p:nvPr/>
        </p:nvPicPr>
        <p:blipFill rotWithShape="1">
          <a:blip r:embed="rId2">
            <a:alphaModFix/>
          </a:blip>
          <a:srcRect/>
          <a:stretch/>
        </p:blipFill>
        <p:spPr>
          <a:xfrm>
            <a:off x="0" y="4640580"/>
            <a:ext cx="6907193" cy="502920"/>
          </a:xfrm>
          <a:prstGeom prst="rect">
            <a:avLst/>
          </a:prstGeom>
          <a:noFill/>
          <a:ln>
            <a:noFill/>
          </a:ln>
        </p:spPr>
      </p:pic>
      <p:cxnSp>
        <p:nvCxnSpPr>
          <p:cNvPr id="520" name="Google Shape;520;p54"/>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521" name="Google Shape;521;p54"/>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522" name="Google Shape;522;p5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523" name="Google Shape;523;p5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grpSp>
        <p:nvGrpSpPr>
          <p:cNvPr id="524" name="Google Shape;524;p54"/>
          <p:cNvGrpSpPr/>
          <p:nvPr/>
        </p:nvGrpSpPr>
        <p:grpSpPr>
          <a:xfrm>
            <a:off x="411480" y="4768196"/>
            <a:ext cx="1142923" cy="247670"/>
            <a:chOff x="6489382" y="4424362"/>
            <a:chExt cx="2691765" cy="594360"/>
          </a:xfrm>
        </p:grpSpPr>
        <p:grpSp>
          <p:nvGrpSpPr>
            <p:cNvPr id="525" name="Google Shape;525;p54"/>
            <p:cNvGrpSpPr/>
            <p:nvPr/>
          </p:nvGrpSpPr>
          <p:grpSpPr>
            <a:xfrm>
              <a:off x="6497955" y="4682490"/>
              <a:ext cx="2683192" cy="336232"/>
              <a:chOff x="6497955" y="4682490"/>
              <a:chExt cx="2683192" cy="336232"/>
            </a:xfrm>
          </p:grpSpPr>
          <p:sp>
            <p:nvSpPr>
              <p:cNvPr id="526" name="Google Shape;526;p54"/>
              <p:cNvSpPr/>
              <p:nvPr/>
            </p:nvSpPr>
            <p:spPr>
              <a:xfrm>
                <a:off x="6497955"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4"/>
              <p:cNvSpPr/>
              <p:nvPr/>
            </p:nvSpPr>
            <p:spPr>
              <a:xfrm>
                <a:off x="6816089" y="4691062"/>
                <a:ext cx="218122" cy="327659"/>
              </a:xfrm>
              <a:custGeom>
                <a:avLst/>
                <a:gdLst/>
                <a:ahLst/>
                <a:cxnLst/>
                <a:rect l="l" t="t" r="r" b="b"/>
                <a:pathLst>
                  <a:path w="218122" h="327659" extrusionOk="0">
                    <a:moveTo>
                      <a:pt x="81915" y="0"/>
                    </a:moveTo>
                    <a:lnTo>
                      <a:pt x="0" y="0"/>
                    </a:lnTo>
                    <a:lnTo>
                      <a:pt x="0" y="327660"/>
                    </a:lnTo>
                    <a:lnTo>
                      <a:pt x="218123" y="327660"/>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4"/>
              <p:cNvSpPr/>
              <p:nvPr/>
            </p:nvSpPr>
            <p:spPr>
              <a:xfrm>
                <a:off x="7078980"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54"/>
              <p:cNvSpPr/>
              <p:nvPr/>
            </p:nvSpPr>
            <p:spPr>
              <a:xfrm>
                <a:off x="7370444" y="4691062"/>
                <a:ext cx="362902" cy="327659"/>
              </a:xfrm>
              <a:custGeom>
                <a:avLst/>
                <a:gdLst/>
                <a:ahLst/>
                <a:cxnLst/>
                <a:rect l="l" t="t" r="r" b="b"/>
                <a:pathLst>
                  <a:path w="362902" h="327659" extrusionOk="0">
                    <a:moveTo>
                      <a:pt x="273368" y="0"/>
                    </a:moveTo>
                    <a:lnTo>
                      <a:pt x="181928" y="231457"/>
                    </a:lnTo>
                    <a:lnTo>
                      <a:pt x="90488" y="0"/>
                    </a:lnTo>
                    <a:lnTo>
                      <a:pt x="0" y="0"/>
                    </a:lnTo>
                    <a:lnTo>
                      <a:pt x="139065" y="323850"/>
                    </a:lnTo>
                    <a:lnTo>
                      <a:pt x="140018" y="327660"/>
                    </a:lnTo>
                    <a:lnTo>
                      <a:pt x="223838" y="327660"/>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54"/>
              <p:cNvSpPr/>
              <p:nvPr/>
            </p:nvSpPr>
            <p:spPr>
              <a:xfrm>
                <a:off x="7677150"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2" y="0"/>
                    </a:lnTo>
                    <a:lnTo>
                      <a:pt x="130493" y="0"/>
                    </a:lnTo>
                    <a:close/>
                    <a:moveTo>
                      <a:pt x="230505" y="193357"/>
                    </a:moveTo>
                    <a:lnTo>
                      <a:pt x="140970" y="193357"/>
                    </a:lnTo>
                    <a:lnTo>
                      <a:pt x="185738" y="68580"/>
                    </a:lnTo>
                    <a:lnTo>
                      <a:pt x="230505"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54"/>
              <p:cNvSpPr/>
              <p:nvPr/>
            </p:nvSpPr>
            <p:spPr>
              <a:xfrm>
                <a:off x="8010525" y="4691062"/>
                <a:ext cx="258127" cy="327659"/>
              </a:xfrm>
              <a:custGeom>
                <a:avLst/>
                <a:gdLst/>
                <a:ahLst/>
                <a:cxnLst/>
                <a:rect l="l" t="t" r="r" b="b"/>
                <a:pathLst>
                  <a:path w="258127" h="327659" extrusionOk="0">
                    <a:moveTo>
                      <a:pt x="0" y="69532"/>
                    </a:moveTo>
                    <a:lnTo>
                      <a:pt x="88582" y="69532"/>
                    </a:lnTo>
                    <a:lnTo>
                      <a:pt x="88582" y="327660"/>
                    </a:lnTo>
                    <a:lnTo>
                      <a:pt x="170498" y="327660"/>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54"/>
              <p:cNvSpPr/>
              <p:nvPr/>
            </p:nvSpPr>
            <p:spPr>
              <a:xfrm>
                <a:off x="8313419"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54"/>
              <p:cNvSpPr/>
              <p:nvPr/>
            </p:nvSpPr>
            <p:spPr>
              <a:xfrm>
                <a:off x="8713469"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3840"/>
                      <a:pt x="206693"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54"/>
              <p:cNvSpPr/>
              <p:nvPr/>
            </p:nvSpPr>
            <p:spPr>
              <a:xfrm>
                <a:off x="9029700" y="4691062"/>
                <a:ext cx="151447" cy="327659"/>
              </a:xfrm>
              <a:custGeom>
                <a:avLst/>
                <a:gdLst/>
                <a:ahLst/>
                <a:cxnLst/>
                <a:rect l="l" t="t" r="r" b="b"/>
                <a:pathLst>
                  <a:path w="151447" h="327659" extrusionOk="0">
                    <a:moveTo>
                      <a:pt x="15240" y="0"/>
                    </a:moveTo>
                    <a:lnTo>
                      <a:pt x="0" y="70485"/>
                    </a:lnTo>
                    <a:lnTo>
                      <a:pt x="71438" y="70485"/>
                    </a:lnTo>
                    <a:lnTo>
                      <a:pt x="71438" y="327660"/>
                    </a:lnTo>
                    <a:lnTo>
                      <a:pt x="151448" y="327660"/>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5" name="Google Shape;535;p54"/>
            <p:cNvSpPr/>
            <p:nvPr/>
          </p:nvSpPr>
          <p:spPr>
            <a:xfrm>
              <a:off x="6489382" y="4424362"/>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536"/>
        <p:cNvGrpSpPr/>
        <p:nvPr/>
      </p:nvGrpSpPr>
      <p:grpSpPr>
        <a:xfrm>
          <a:off x="0" y="0"/>
          <a:ext cx="0" cy="0"/>
          <a:chOff x="0" y="0"/>
          <a:chExt cx="0" cy="0"/>
        </a:xfrm>
      </p:grpSpPr>
      <p:grpSp>
        <p:nvGrpSpPr>
          <p:cNvPr id="537" name="Google Shape;537;p55"/>
          <p:cNvGrpSpPr/>
          <p:nvPr/>
        </p:nvGrpSpPr>
        <p:grpSpPr>
          <a:xfrm>
            <a:off x="3520490" y="2239142"/>
            <a:ext cx="2103012" cy="665230"/>
            <a:chOff x="3001327" y="4424362"/>
            <a:chExt cx="2692717" cy="854393"/>
          </a:xfrm>
        </p:grpSpPr>
        <p:grpSp>
          <p:nvGrpSpPr>
            <p:cNvPr id="538" name="Google Shape;538;p55"/>
            <p:cNvGrpSpPr/>
            <p:nvPr/>
          </p:nvGrpSpPr>
          <p:grpSpPr>
            <a:xfrm>
              <a:off x="3009900" y="4682490"/>
              <a:ext cx="2684144" cy="336232"/>
              <a:chOff x="3009900" y="4682490"/>
              <a:chExt cx="2684144" cy="336232"/>
            </a:xfrm>
          </p:grpSpPr>
          <p:sp>
            <p:nvSpPr>
              <p:cNvPr id="539" name="Google Shape;539;p55"/>
              <p:cNvSpPr/>
              <p:nvPr/>
            </p:nvSpPr>
            <p:spPr>
              <a:xfrm>
                <a:off x="3009900" y="4691062"/>
                <a:ext cx="260032" cy="327659"/>
              </a:xfrm>
              <a:custGeom>
                <a:avLst/>
                <a:gdLst/>
                <a:ahLst/>
                <a:cxnLst/>
                <a:rect l="l" t="t" r="r" b="b"/>
                <a:pathLst>
                  <a:path w="260032" h="327659" extrusionOk="0">
                    <a:moveTo>
                      <a:pt x="0" y="327660"/>
                    </a:moveTo>
                    <a:lnTo>
                      <a:pt x="260032" y="327660"/>
                    </a:lnTo>
                    <a:lnTo>
                      <a:pt x="260032" y="260032"/>
                    </a:lnTo>
                    <a:lnTo>
                      <a:pt x="82868" y="260032"/>
                    </a:lnTo>
                    <a:lnTo>
                      <a:pt x="82868" y="195263"/>
                    </a:lnTo>
                    <a:lnTo>
                      <a:pt x="258128" y="195263"/>
                    </a:lnTo>
                    <a:lnTo>
                      <a:pt x="258128" y="128588"/>
                    </a:lnTo>
                    <a:lnTo>
                      <a:pt x="82868" y="128588"/>
                    </a:lnTo>
                    <a:lnTo>
                      <a:pt x="82868" y="67628"/>
                    </a:lnTo>
                    <a:lnTo>
                      <a:pt x="260032" y="67628"/>
                    </a:lnTo>
                    <a:lnTo>
                      <a:pt x="260032"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5"/>
              <p:cNvSpPr/>
              <p:nvPr/>
            </p:nvSpPr>
            <p:spPr>
              <a:xfrm>
                <a:off x="3328987" y="4691062"/>
                <a:ext cx="218122" cy="327659"/>
              </a:xfrm>
              <a:custGeom>
                <a:avLst/>
                <a:gdLst/>
                <a:ahLst/>
                <a:cxnLst/>
                <a:rect l="l" t="t" r="r" b="b"/>
                <a:pathLst>
                  <a:path w="218122" h="327659" extrusionOk="0">
                    <a:moveTo>
                      <a:pt x="81915" y="0"/>
                    </a:moveTo>
                    <a:lnTo>
                      <a:pt x="0" y="0"/>
                    </a:lnTo>
                    <a:lnTo>
                      <a:pt x="0" y="327660"/>
                    </a:lnTo>
                    <a:lnTo>
                      <a:pt x="218122" y="327660"/>
                    </a:lnTo>
                    <a:lnTo>
                      <a:pt x="218122"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5"/>
              <p:cNvSpPr/>
              <p:nvPr/>
            </p:nvSpPr>
            <p:spPr>
              <a:xfrm>
                <a:off x="3591877" y="4691062"/>
                <a:ext cx="259079" cy="327659"/>
              </a:xfrm>
              <a:custGeom>
                <a:avLst/>
                <a:gdLst/>
                <a:ahLst/>
                <a:cxnLst/>
                <a:rect l="l" t="t" r="r" b="b"/>
                <a:pathLst>
                  <a:path w="259079"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55"/>
              <p:cNvSpPr/>
              <p:nvPr/>
            </p:nvSpPr>
            <p:spPr>
              <a:xfrm>
                <a:off x="3883342" y="4691062"/>
                <a:ext cx="362902" cy="327659"/>
              </a:xfrm>
              <a:custGeom>
                <a:avLst/>
                <a:gdLst/>
                <a:ahLst/>
                <a:cxnLst/>
                <a:rect l="l" t="t" r="r" b="b"/>
                <a:pathLst>
                  <a:path w="362902" h="327659" extrusionOk="0">
                    <a:moveTo>
                      <a:pt x="273367" y="0"/>
                    </a:moveTo>
                    <a:lnTo>
                      <a:pt x="181927" y="231457"/>
                    </a:lnTo>
                    <a:lnTo>
                      <a:pt x="90488" y="0"/>
                    </a:lnTo>
                    <a:lnTo>
                      <a:pt x="0" y="0"/>
                    </a:lnTo>
                    <a:lnTo>
                      <a:pt x="139065" y="323850"/>
                    </a:lnTo>
                    <a:lnTo>
                      <a:pt x="140017" y="327660"/>
                    </a:lnTo>
                    <a:lnTo>
                      <a:pt x="223838" y="327660"/>
                    </a:lnTo>
                    <a:lnTo>
                      <a:pt x="362902"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55"/>
              <p:cNvSpPr/>
              <p:nvPr/>
            </p:nvSpPr>
            <p:spPr>
              <a:xfrm>
                <a:off x="4189094"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3" y="0"/>
                    </a:lnTo>
                    <a:lnTo>
                      <a:pt x="130493" y="0"/>
                    </a:lnTo>
                    <a:close/>
                    <a:moveTo>
                      <a:pt x="231458" y="193357"/>
                    </a:moveTo>
                    <a:lnTo>
                      <a:pt x="141923" y="193357"/>
                    </a:lnTo>
                    <a:lnTo>
                      <a:pt x="186690" y="68580"/>
                    </a:lnTo>
                    <a:lnTo>
                      <a:pt x="231458"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55"/>
              <p:cNvSpPr/>
              <p:nvPr/>
            </p:nvSpPr>
            <p:spPr>
              <a:xfrm>
                <a:off x="4523422" y="4691062"/>
                <a:ext cx="258127" cy="327659"/>
              </a:xfrm>
              <a:custGeom>
                <a:avLst/>
                <a:gdLst/>
                <a:ahLst/>
                <a:cxnLst/>
                <a:rect l="l" t="t" r="r" b="b"/>
                <a:pathLst>
                  <a:path w="258127" h="327659" extrusionOk="0">
                    <a:moveTo>
                      <a:pt x="0" y="69532"/>
                    </a:moveTo>
                    <a:lnTo>
                      <a:pt x="88583" y="69532"/>
                    </a:lnTo>
                    <a:lnTo>
                      <a:pt x="88583" y="327660"/>
                    </a:lnTo>
                    <a:lnTo>
                      <a:pt x="170497" y="327660"/>
                    </a:lnTo>
                    <a:lnTo>
                      <a:pt x="170497" y="69532"/>
                    </a:lnTo>
                    <a:lnTo>
                      <a:pt x="258128" y="69532"/>
                    </a:lnTo>
                    <a:lnTo>
                      <a:pt x="258128"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55"/>
              <p:cNvSpPr/>
              <p:nvPr/>
            </p:nvSpPr>
            <p:spPr>
              <a:xfrm>
                <a:off x="4826317" y="4691062"/>
                <a:ext cx="259079" cy="327659"/>
              </a:xfrm>
              <a:custGeom>
                <a:avLst/>
                <a:gdLst/>
                <a:ahLst/>
                <a:cxnLst/>
                <a:rect l="l" t="t" r="r" b="b"/>
                <a:pathLst>
                  <a:path w="259079"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55"/>
              <p:cNvSpPr/>
              <p:nvPr/>
            </p:nvSpPr>
            <p:spPr>
              <a:xfrm>
                <a:off x="5226367"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2" y="73342"/>
                      <a:pt x="271463" y="63817"/>
                    </a:cubicBezTo>
                    <a:cubicBezTo>
                      <a:pt x="252413" y="21907"/>
                      <a:pt x="208597" y="0"/>
                      <a:pt x="144780" y="0"/>
                    </a:cubicBezTo>
                    <a:cubicBezTo>
                      <a:pt x="80010" y="0"/>
                      <a:pt x="35242" y="23813"/>
                      <a:pt x="15240" y="69532"/>
                    </a:cubicBezTo>
                    <a:cubicBezTo>
                      <a:pt x="7620" y="86678"/>
                      <a:pt x="3810" y="105728"/>
                      <a:pt x="3810" y="127635"/>
                    </a:cubicBezTo>
                    <a:lnTo>
                      <a:pt x="3810" y="132397"/>
                    </a:lnTo>
                    <a:lnTo>
                      <a:pt x="84772" y="132397"/>
                    </a:lnTo>
                    <a:lnTo>
                      <a:pt x="84772" y="127635"/>
                    </a:lnTo>
                    <a:cubicBezTo>
                      <a:pt x="84772" y="115253"/>
                      <a:pt x="86677" y="104775"/>
                      <a:pt x="90488" y="97155"/>
                    </a:cubicBezTo>
                    <a:cubicBezTo>
                      <a:pt x="99060" y="78105"/>
                      <a:pt x="117157" y="68580"/>
                      <a:pt x="143827"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7" y="336232"/>
                    </a:lnTo>
                    <a:lnTo>
                      <a:pt x="284797" y="266700"/>
                    </a:lnTo>
                    <a:lnTo>
                      <a:pt x="158115" y="266700"/>
                    </a:lnTo>
                    <a:cubicBezTo>
                      <a:pt x="184785" y="243840"/>
                      <a:pt x="206692"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55"/>
              <p:cNvSpPr/>
              <p:nvPr/>
            </p:nvSpPr>
            <p:spPr>
              <a:xfrm>
                <a:off x="5542597" y="4691062"/>
                <a:ext cx="151447" cy="327659"/>
              </a:xfrm>
              <a:custGeom>
                <a:avLst/>
                <a:gdLst/>
                <a:ahLst/>
                <a:cxnLst/>
                <a:rect l="l" t="t" r="r" b="b"/>
                <a:pathLst>
                  <a:path w="151447" h="327659" extrusionOk="0">
                    <a:moveTo>
                      <a:pt x="15240" y="0"/>
                    </a:moveTo>
                    <a:lnTo>
                      <a:pt x="0" y="70485"/>
                    </a:lnTo>
                    <a:lnTo>
                      <a:pt x="71438" y="70485"/>
                    </a:lnTo>
                    <a:lnTo>
                      <a:pt x="71438" y="327660"/>
                    </a:lnTo>
                    <a:lnTo>
                      <a:pt x="151447" y="327660"/>
                    </a:lnTo>
                    <a:lnTo>
                      <a:pt x="15144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8" name="Google Shape;548;p55"/>
            <p:cNvGrpSpPr/>
            <p:nvPr/>
          </p:nvGrpSpPr>
          <p:grpSpPr>
            <a:xfrm>
              <a:off x="3001327" y="5121592"/>
              <a:ext cx="2323147" cy="157163"/>
              <a:chOff x="3001327" y="5121592"/>
              <a:chExt cx="2323147" cy="157163"/>
            </a:xfrm>
          </p:grpSpPr>
          <p:sp>
            <p:nvSpPr>
              <p:cNvPr id="549" name="Google Shape;549;p55"/>
              <p:cNvSpPr/>
              <p:nvPr/>
            </p:nvSpPr>
            <p:spPr>
              <a:xfrm>
                <a:off x="3001327" y="5121592"/>
                <a:ext cx="130492" cy="156279"/>
              </a:xfrm>
              <a:custGeom>
                <a:avLst/>
                <a:gdLst/>
                <a:ahLst/>
                <a:cxnLst/>
                <a:rect l="l" t="t" r="r" b="b"/>
                <a:pathLst>
                  <a:path w="130492" h="156279" extrusionOk="0">
                    <a:moveTo>
                      <a:pt x="0" y="79057"/>
                    </a:moveTo>
                    <a:cubicBezTo>
                      <a:pt x="0" y="37147"/>
                      <a:pt x="17145" y="0"/>
                      <a:pt x="67628" y="0"/>
                    </a:cubicBezTo>
                    <a:cubicBezTo>
                      <a:pt x="102870" y="0"/>
                      <a:pt x="127635" y="20955"/>
                      <a:pt x="128588" y="56197"/>
                    </a:cubicBezTo>
                    <a:lnTo>
                      <a:pt x="108585" y="56197"/>
                    </a:lnTo>
                    <a:cubicBezTo>
                      <a:pt x="107632" y="31432"/>
                      <a:pt x="91440" y="17145"/>
                      <a:pt x="66675" y="17145"/>
                    </a:cubicBezTo>
                    <a:cubicBezTo>
                      <a:pt x="30480" y="17145"/>
                      <a:pt x="21907" y="45720"/>
                      <a:pt x="21907" y="78105"/>
                    </a:cubicBezTo>
                    <a:cubicBezTo>
                      <a:pt x="21907" y="111443"/>
                      <a:pt x="30480" y="139065"/>
                      <a:pt x="67628" y="139065"/>
                    </a:cubicBezTo>
                    <a:cubicBezTo>
                      <a:pt x="94297" y="139065"/>
                      <a:pt x="108585" y="124777"/>
                      <a:pt x="110490" y="100013"/>
                    </a:cubicBezTo>
                    <a:lnTo>
                      <a:pt x="130492" y="100013"/>
                    </a:lnTo>
                    <a:cubicBezTo>
                      <a:pt x="129540" y="135255"/>
                      <a:pt x="104775" y="156210"/>
                      <a:pt x="68580" y="156210"/>
                    </a:cubicBezTo>
                    <a:cubicBezTo>
                      <a:pt x="17145" y="158115"/>
                      <a:pt x="0" y="120968"/>
                      <a:pt x="0" y="790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55"/>
              <p:cNvSpPr/>
              <p:nvPr/>
            </p:nvSpPr>
            <p:spPr>
              <a:xfrm>
                <a:off x="3156584" y="5125402"/>
                <a:ext cx="117157" cy="150495"/>
              </a:xfrm>
              <a:custGeom>
                <a:avLst/>
                <a:gdLst/>
                <a:ahLst/>
                <a:cxnLst/>
                <a:rect l="l" t="t" r="r" b="b"/>
                <a:pathLst>
                  <a:path w="117157" h="150495" extrusionOk="0">
                    <a:moveTo>
                      <a:pt x="0" y="0"/>
                    </a:moveTo>
                    <a:lnTo>
                      <a:pt x="48578" y="0"/>
                    </a:lnTo>
                    <a:cubicBezTo>
                      <a:pt x="100013" y="0"/>
                      <a:pt x="117158" y="33338"/>
                      <a:pt x="117158" y="75247"/>
                    </a:cubicBezTo>
                    <a:cubicBezTo>
                      <a:pt x="117158" y="118110"/>
                      <a:pt x="100013" y="150495"/>
                      <a:pt x="48578" y="150495"/>
                    </a:cubicBezTo>
                    <a:lnTo>
                      <a:pt x="0" y="150495"/>
                    </a:lnTo>
                    <a:lnTo>
                      <a:pt x="0" y="0"/>
                    </a:lnTo>
                    <a:close/>
                    <a:moveTo>
                      <a:pt x="45720" y="134303"/>
                    </a:moveTo>
                    <a:cubicBezTo>
                      <a:pt x="86678" y="134303"/>
                      <a:pt x="96203" y="108585"/>
                      <a:pt x="96203" y="75247"/>
                    </a:cubicBezTo>
                    <a:cubicBezTo>
                      <a:pt x="96203" y="40957"/>
                      <a:pt x="85725" y="16192"/>
                      <a:pt x="45720" y="16192"/>
                    </a:cubicBezTo>
                    <a:lnTo>
                      <a:pt x="19050" y="16192"/>
                    </a:lnTo>
                    <a:lnTo>
                      <a:pt x="19050" y="133350"/>
                    </a:lnTo>
                    <a:lnTo>
                      <a:pt x="45720" y="1333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55"/>
              <p:cNvSpPr/>
              <p:nvPr/>
            </p:nvSpPr>
            <p:spPr>
              <a:xfrm>
                <a:off x="3301365" y="5125402"/>
                <a:ext cx="98107" cy="149542"/>
              </a:xfrm>
              <a:custGeom>
                <a:avLst/>
                <a:gdLst/>
                <a:ahLst/>
                <a:cxnLst/>
                <a:rect l="l" t="t" r="r" b="b"/>
                <a:pathLst>
                  <a:path w="98107" h="149542" extrusionOk="0">
                    <a:moveTo>
                      <a:pt x="0" y="0"/>
                    </a:moveTo>
                    <a:lnTo>
                      <a:pt x="50482" y="0"/>
                    </a:lnTo>
                    <a:cubicBezTo>
                      <a:pt x="83820" y="0"/>
                      <a:pt x="98107" y="16192"/>
                      <a:pt x="98107" y="40957"/>
                    </a:cubicBezTo>
                    <a:cubicBezTo>
                      <a:pt x="98107" y="67628"/>
                      <a:pt x="82867" y="82867"/>
                      <a:pt x="50482" y="82867"/>
                    </a:cubicBezTo>
                    <a:lnTo>
                      <a:pt x="20003" y="82867"/>
                    </a:lnTo>
                    <a:lnTo>
                      <a:pt x="20003" y="149542"/>
                    </a:lnTo>
                    <a:lnTo>
                      <a:pt x="0" y="149542"/>
                    </a:lnTo>
                    <a:lnTo>
                      <a:pt x="0" y="0"/>
                    </a:lnTo>
                    <a:close/>
                    <a:moveTo>
                      <a:pt x="45720" y="67628"/>
                    </a:moveTo>
                    <a:cubicBezTo>
                      <a:pt x="67628" y="67628"/>
                      <a:pt x="78105" y="59055"/>
                      <a:pt x="78105" y="41910"/>
                    </a:cubicBezTo>
                    <a:cubicBezTo>
                      <a:pt x="78105" y="24765"/>
                      <a:pt x="68580" y="16192"/>
                      <a:pt x="45720" y="16192"/>
                    </a:cubicBezTo>
                    <a:lnTo>
                      <a:pt x="20003" y="16192"/>
                    </a:lnTo>
                    <a:lnTo>
                      <a:pt x="20003" y="67628"/>
                    </a:lnTo>
                    <a:lnTo>
                      <a:pt x="45720" y="6762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55"/>
              <p:cNvSpPr/>
              <p:nvPr/>
            </p:nvSpPr>
            <p:spPr>
              <a:xfrm>
                <a:off x="3457575" y="5125402"/>
                <a:ext cx="98107" cy="149542"/>
              </a:xfrm>
              <a:custGeom>
                <a:avLst/>
                <a:gdLst/>
                <a:ahLst/>
                <a:cxnLst/>
                <a:rect l="l" t="t" r="r" b="b"/>
                <a:pathLst>
                  <a:path w="98107" h="149542" extrusionOk="0">
                    <a:moveTo>
                      <a:pt x="0" y="0"/>
                    </a:moveTo>
                    <a:lnTo>
                      <a:pt x="50482" y="0"/>
                    </a:lnTo>
                    <a:cubicBezTo>
                      <a:pt x="83820" y="0"/>
                      <a:pt x="98107" y="16192"/>
                      <a:pt x="98107" y="40957"/>
                    </a:cubicBezTo>
                    <a:cubicBezTo>
                      <a:pt x="98107" y="67628"/>
                      <a:pt x="82868" y="82867"/>
                      <a:pt x="50482" y="82867"/>
                    </a:cubicBezTo>
                    <a:lnTo>
                      <a:pt x="20003" y="82867"/>
                    </a:lnTo>
                    <a:lnTo>
                      <a:pt x="20003" y="149542"/>
                    </a:lnTo>
                    <a:lnTo>
                      <a:pt x="0" y="149542"/>
                    </a:lnTo>
                    <a:lnTo>
                      <a:pt x="0" y="0"/>
                    </a:lnTo>
                    <a:close/>
                    <a:moveTo>
                      <a:pt x="45720" y="67628"/>
                    </a:moveTo>
                    <a:cubicBezTo>
                      <a:pt x="67628" y="67628"/>
                      <a:pt x="78105" y="59055"/>
                      <a:pt x="78105" y="41910"/>
                    </a:cubicBezTo>
                    <a:cubicBezTo>
                      <a:pt x="78105" y="24765"/>
                      <a:pt x="68580" y="16192"/>
                      <a:pt x="45720" y="16192"/>
                    </a:cubicBezTo>
                    <a:lnTo>
                      <a:pt x="20003" y="16192"/>
                    </a:lnTo>
                    <a:lnTo>
                      <a:pt x="20003" y="67628"/>
                    </a:lnTo>
                    <a:lnTo>
                      <a:pt x="45720" y="6762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55"/>
              <p:cNvSpPr/>
              <p:nvPr/>
            </p:nvSpPr>
            <p:spPr>
              <a:xfrm>
                <a:off x="3574732" y="5171122"/>
                <a:ext cx="54292" cy="104775"/>
              </a:xfrm>
              <a:custGeom>
                <a:avLst/>
                <a:gdLst/>
                <a:ahLst/>
                <a:cxnLst/>
                <a:rect l="l" t="t" r="r" b="b"/>
                <a:pathLst>
                  <a:path w="54292" h="104775" extrusionOk="0">
                    <a:moveTo>
                      <a:pt x="54293" y="953"/>
                    </a:moveTo>
                    <a:lnTo>
                      <a:pt x="54293" y="17145"/>
                    </a:lnTo>
                    <a:cubicBezTo>
                      <a:pt x="51435" y="16193"/>
                      <a:pt x="47625" y="16193"/>
                      <a:pt x="44768" y="16193"/>
                    </a:cubicBezTo>
                    <a:cubicBezTo>
                      <a:pt x="26670" y="16193"/>
                      <a:pt x="18098" y="27622"/>
                      <a:pt x="18098" y="47625"/>
                    </a:cubicBezTo>
                    <a:lnTo>
                      <a:pt x="18098" y="104775"/>
                    </a:lnTo>
                    <a:lnTo>
                      <a:pt x="0" y="104775"/>
                    </a:lnTo>
                    <a:lnTo>
                      <a:pt x="0" y="953"/>
                    </a:lnTo>
                    <a:lnTo>
                      <a:pt x="18098" y="953"/>
                    </a:lnTo>
                    <a:lnTo>
                      <a:pt x="18098" y="15240"/>
                    </a:lnTo>
                    <a:cubicBezTo>
                      <a:pt x="22860" y="5715"/>
                      <a:pt x="32385" y="0"/>
                      <a:pt x="44768" y="0"/>
                    </a:cubicBezTo>
                    <a:cubicBezTo>
                      <a:pt x="48578" y="0"/>
                      <a:pt x="51435" y="0"/>
                      <a:pt x="54293" y="9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55"/>
              <p:cNvSpPr/>
              <p:nvPr/>
            </p:nvSpPr>
            <p:spPr>
              <a:xfrm>
                <a:off x="3643312" y="5125402"/>
                <a:ext cx="24765" cy="150495"/>
              </a:xfrm>
              <a:custGeom>
                <a:avLst/>
                <a:gdLst/>
                <a:ahLst/>
                <a:cxnLst/>
                <a:rect l="l" t="t" r="r" b="b"/>
                <a:pathLst>
                  <a:path w="24765" h="150495" extrusionOk="0">
                    <a:moveTo>
                      <a:pt x="0" y="12382"/>
                    </a:moveTo>
                    <a:cubicBezTo>
                      <a:pt x="0" y="5715"/>
                      <a:pt x="4763" y="0"/>
                      <a:pt x="12382" y="0"/>
                    </a:cubicBezTo>
                    <a:cubicBezTo>
                      <a:pt x="19050" y="0"/>
                      <a:pt x="24765" y="4763"/>
                      <a:pt x="24765" y="12382"/>
                    </a:cubicBezTo>
                    <a:cubicBezTo>
                      <a:pt x="24765" y="19050"/>
                      <a:pt x="19050" y="24765"/>
                      <a:pt x="12382" y="24765"/>
                    </a:cubicBezTo>
                    <a:cubicBezTo>
                      <a:pt x="4763" y="23813"/>
                      <a:pt x="0" y="19050"/>
                      <a:pt x="0" y="12382"/>
                    </a:cubicBezTo>
                    <a:close/>
                    <a:moveTo>
                      <a:pt x="2857" y="46672"/>
                    </a:moveTo>
                    <a:lnTo>
                      <a:pt x="20955" y="46672"/>
                    </a:lnTo>
                    <a:lnTo>
                      <a:pt x="20955" y="150495"/>
                    </a:lnTo>
                    <a:lnTo>
                      <a:pt x="2857" y="150495"/>
                    </a:lnTo>
                    <a:lnTo>
                      <a:pt x="2857" y="466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55"/>
              <p:cNvSpPr/>
              <p:nvPr/>
            </p:nvSpPr>
            <p:spPr>
              <a:xfrm>
                <a:off x="3681412" y="5172075"/>
                <a:ext cx="99059" cy="103822"/>
              </a:xfrm>
              <a:custGeom>
                <a:avLst/>
                <a:gdLst/>
                <a:ahLst/>
                <a:cxnLst/>
                <a:rect l="l" t="t" r="r" b="b"/>
                <a:pathLst>
                  <a:path w="99059" h="103822" extrusionOk="0">
                    <a:moveTo>
                      <a:pt x="0" y="0"/>
                    </a:moveTo>
                    <a:lnTo>
                      <a:pt x="20003" y="0"/>
                    </a:lnTo>
                    <a:lnTo>
                      <a:pt x="49530" y="81915"/>
                    </a:lnTo>
                    <a:lnTo>
                      <a:pt x="79057" y="0"/>
                    </a:lnTo>
                    <a:lnTo>
                      <a:pt x="99060" y="0"/>
                    </a:lnTo>
                    <a:lnTo>
                      <a:pt x="60007" y="103823"/>
                    </a:lnTo>
                    <a:lnTo>
                      <a:pt x="39053" y="103823"/>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55"/>
              <p:cNvSpPr/>
              <p:nvPr/>
            </p:nvSpPr>
            <p:spPr>
              <a:xfrm>
                <a:off x="3791902" y="5167312"/>
                <a:ext cx="90487" cy="110489"/>
              </a:xfrm>
              <a:custGeom>
                <a:avLst/>
                <a:gdLst/>
                <a:ahLst/>
                <a:cxnLst/>
                <a:rect l="l" t="t" r="r" b="b"/>
                <a:pathLst>
                  <a:path w="90487" h="110489" extrusionOk="0">
                    <a:moveTo>
                      <a:pt x="90488" y="46672"/>
                    </a:moveTo>
                    <a:lnTo>
                      <a:pt x="90488" y="108585"/>
                    </a:lnTo>
                    <a:lnTo>
                      <a:pt x="72390" y="108585"/>
                    </a:lnTo>
                    <a:lnTo>
                      <a:pt x="72390" y="94298"/>
                    </a:lnTo>
                    <a:cubicBezTo>
                      <a:pt x="65722" y="104775"/>
                      <a:pt x="54292" y="110490"/>
                      <a:pt x="37147" y="110490"/>
                    </a:cubicBezTo>
                    <a:cubicBezTo>
                      <a:pt x="12382" y="110490"/>
                      <a:pt x="0" y="98107"/>
                      <a:pt x="0" y="79057"/>
                    </a:cubicBezTo>
                    <a:cubicBezTo>
                      <a:pt x="0" y="55245"/>
                      <a:pt x="19050" y="46672"/>
                      <a:pt x="50482" y="46672"/>
                    </a:cubicBezTo>
                    <a:lnTo>
                      <a:pt x="73342" y="46672"/>
                    </a:lnTo>
                    <a:lnTo>
                      <a:pt x="73342" y="42863"/>
                    </a:lnTo>
                    <a:cubicBezTo>
                      <a:pt x="73342" y="25718"/>
                      <a:pt x="67628" y="15240"/>
                      <a:pt x="48578" y="15240"/>
                    </a:cubicBezTo>
                    <a:cubicBezTo>
                      <a:pt x="30480" y="15240"/>
                      <a:pt x="23813" y="22860"/>
                      <a:pt x="23813" y="35243"/>
                    </a:cubicBezTo>
                    <a:lnTo>
                      <a:pt x="4763" y="35243"/>
                    </a:lnTo>
                    <a:cubicBezTo>
                      <a:pt x="4763" y="13335"/>
                      <a:pt x="19050" y="0"/>
                      <a:pt x="48578" y="0"/>
                    </a:cubicBezTo>
                    <a:cubicBezTo>
                      <a:pt x="80010" y="1905"/>
                      <a:pt x="90488" y="20003"/>
                      <a:pt x="90488" y="46672"/>
                    </a:cubicBezTo>
                    <a:close/>
                    <a:moveTo>
                      <a:pt x="71438" y="60960"/>
                    </a:moveTo>
                    <a:lnTo>
                      <a:pt x="71438" y="60960"/>
                    </a:lnTo>
                    <a:lnTo>
                      <a:pt x="50482" y="60960"/>
                    </a:lnTo>
                    <a:cubicBezTo>
                      <a:pt x="30480" y="60960"/>
                      <a:pt x="18097" y="64770"/>
                      <a:pt x="18097" y="78105"/>
                    </a:cubicBezTo>
                    <a:cubicBezTo>
                      <a:pt x="18097" y="89535"/>
                      <a:pt x="25717" y="96202"/>
                      <a:pt x="40957" y="96202"/>
                    </a:cubicBezTo>
                    <a:cubicBezTo>
                      <a:pt x="64770" y="96202"/>
                      <a:pt x="71438" y="80963"/>
                      <a:pt x="71438" y="609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55"/>
              <p:cNvSpPr/>
              <p:nvPr/>
            </p:nvSpPr>
            <p:spPr>
              <a:xfrm>
                <a:off x="3899534" y="5147309"/>
                <a:ext cx="63817" cy="129604"/>
              </a:xfrm>
              <a:custGeom>
                <a:avLst/>
                <a:gdLst/>
                <a:ahLst/>
                <a:cxnLst/>
                <a:rect l="l" t="t" r="r" b="b"/>
                <a:pathLst>
                  <a:path w="63817" h="129604" extrusionOk="0">
                    <a:moveTo>
                      <a:pt x="16193" y="98108"/>
                    </a:moveTo>
                    <a:lnTo>
                      <a:pt x="16193" y="40005"/>
                    </a:lnTo>
                    <a:lnTo>
                      <a:pt x="0" y="40005"/>
                    </a:lnTo>
                    <a:lnTo>
                      <a:pt x="0" y="24765"/>
                    </a:lnTo>
                    <a:lnTo>
                      <a:pt x="16193" y="24765"/>
                    </a:lnTo>
                    <a:lnTo>
                      <a:pt x="16193" y="0"/>
                    </a:lnTo>
                    <a:lnTo>
                      <a:pt x="34290" y="0"/>
                    </a:lnTo>
                    <a:lnTo>
                      <a:pt x="34290" y="24765"/>
                    </a:lnTo>
                    <a:lnTo>
                      <a:pt x="63818" y="24765"/>
                    </a:lnTo>
                    <a:lnTo>
                      <a:pt x="63818" y="40005"/>
                    </a:lnTo>
                    <a:lnTo>
                      <a:pt x="34290" y="40005"/>
                    </a:lnTo>
                    <a:lnTo>
                      <a:pt x="34290" y="95250"/>
                    </a:lnTo>
                    <a:cubicBezTo>
                      <a:pt x="34290" y="108585"/>
                      <a:pt x="40005" y="114300"/>
                      <a:pt x="51435" y="114300"/>
                    </a:cubicBezTo>
                    <a:cubicBezTo>
                      <a:pt x="55245" y="114300"/>
                      <a:pt x="60008" y="113347"/>
                      <a:pt x="63818" y="112395"/>
                    </a:cubicBezTo>
                    <a:lnTo>
                      <a:pt x="63818" y="127635"/>
                    </a:lnTo>
                    <a:cubicBezTo>
                      <a:pt x="58103" y="128588"/>
                      <a:pt x="51435" y="129540"/>
                      <a:pt x="46672" y="129540"/>
                    </a:cubicBezTo>
                    <a:cubicBezTo>
                      <a:pt x="24765" y="130492"/>
                      <a:pt x="16193" y="120967"/>
                      <a:pt x="16193" y="981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55"/>
              <p:cNvSpPr/>
              <p:nvPr/>
            </p:nvSpPr>
            <p:spPr>
              <a:xfrm>
                <a:off x="3977640" y="5169217"/>
                <a:ext cx="99059" cy="108584"/>
              </a:xfrm>
              <a:custGeom>
                <a:avLst/>
                <a:gdLst/>
                <a:ahLst/>
                <a:cxnLst/>
                <a:rect l="l" t="t" r="r" b="b"/>
                <a:pathLst>
                  <a:path w="99059" h="108584" extrusionOk="0">
                    <a:moveTo>
                      <a:pt x="79057" y="74295"/>
                    </a:moveTo>
                    <a:lnTo>
                      <a:pt x="98107" y="74295"/>
                    </a:lnTo>
                    <a:cubicBezTo>
                      <a:pt x="94297" y="97155"/>
                      <a:pt x="75247" y="108585"/>
                      <a:pt x="51435" y="108585"/>
                    </a:cubicBezTo>
                    <a:cubicBezTo>
                      <a:pt x="15240" y="108585"/>
                      <a:pt x="0" y="83820"/>
                      <a:pt x="0" y="54293"/>
                    </a:cubicBezTo>
                    <a:cubicBezTo>
                      <a:pt x="0" y="24765"/>
                      <a:pt x="15240" y="0"/>
                      <a:pt x="49530" y="0"/>
                    </a:cubicBezTo>
                    <a:cubicBezTo>
                      <a:pt x="71438" y="0"/>
                      <a:pt x="86678" y="10477"/>
                      <a:pt x="93345" y="25717"/>
                    </a:cubicBezTo>
                    <a:cubicBezTo>
                      <a:pt x="97155" y="35242"/>
                      <a:pt x="98107" y="44767"/>
                      <a:pt x="99060" y="58102"/>
                    </a:cubicBezTo>
                    <a:lnTo>
                      <a:pt x="19050" y="58102"/>
                    </a:lnTo>
                    <a:cubicBezTo>
                      <a:pt x="20003" y="78105"/>
                      <a:pt x="27622" y="93345"/>
                      <a:pt x="50482" y="93345"/>
                    </a:cubicBezTo>
                    <a:cubicBezTo>
                      <a:pt x="65722" y="94297"/>
                      <a:pt x="76200" y="86677"/>
                      <a:pt x="79057" y="74295"/>
                    </a:cubicBezTo>
                    <a:close/>
                    <a:moveTo>
                      <a:pt x="19050" y="44767"/>
                    </a:moveTo>
                    <a:lnTo>
                      <a:pt x="79057" y="44767"/>
                    </a:lnTo>
                    <a:cubicBezTo>
                      <a:pt x="77153" y="26670"/>
                      <a:pt x="69532" y="15240"/>
                      <a:pt x="49530" y="15240"/>
                    </a:cubicBezTo>
                    <a:cubicBezTo>
                      <a:pt x="29528" y="15240"/>
                      <a:pt x="21907" y="27622"/>
                      <a:pt x="19050" y="447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55"/>
              <p:cNvSpPr/>
              <p:nvPr/>
            </p:nvSpPr>
            <p:spPr>
              <a:xfrm>
                <a:off x="4130040" y="5121592"/>
                <a:ext cx="130492" cy="156279"/>
              </a:xfrm>
              <a:custGeom>
                <a:avLst/>
                <a:gdLst/>
                <a:ahLst/>
                <a:cxnLst/>
                <a:rect l="l" t="t" r="r" b="b"/>
                <a:pathLst>
                  <a:path w="130492" h="156279" extrusionOk="0">
                    <a:moveTo>
                      <a:pt x="0" y="79057"/>
                    </a:moveTo>
                    <a:cubicBezTo>
                      <a:pt x="0" y="37147"/>
                      <a:pt x="17145" y="0"/>
                      <a:pt x="67628" y="0"/>
                    </a:cubicBezTo>
                    <a:cubicBezTo>
                      <a:pt x="102870" y="0"/>
                      <a:pt x="127635" y="20955"/>
                      <a:pt x="128588" y="56197"/>
                    </a:cubicBezTo>
                    <a:lnTo>
                      <a:pt x="108585" y="56197"/>
                    </a:lnTo>
                    <a:cubicBezTo>
                      <a:pt x="107632" y="31432"/>
                      <a:pt x="91440" y="17145"/>
                      <a:pt x="66675" y="17145"/>
                    </a:cubicBezTo>
                    <a:cubicBezTo>
                      <a:pt x="30480" y="17145"/>
                      <a:pt x="21907" y="45720"/>
                      <a:pt x="21907" y="78105"/>
                    </a:cubicBezTo>
                    <a:cubicBezTo>
                      <a:pt x="21907" y="111443"/>
                      <a:pt x="30480" y="139065"/>
                      <a:pt x="67628" y="139065"/>
                    </a:cubicBezTo>
                    <a:cubicBezTo>
                      <a:pt x="94297" y="139065"/>
                      <a:pt x="108585" y="124777"/>
                      <a:pt x="110490" y="100013"/>
                    </a:cubicBezTo>
                    <a:lnTo>
                      <a:pt x="130492" y="100013"/>
                    </a:lnTo>
                    <a:cubicBezTo>
                      <a:pt x="129540" y="135255"/>
                      <a:pt x="104775" y="156210"/>
                      <a:pt x="68580" y="156210"/>
                    </a:cubicBezTo>
                    <a:cubicBezTo>
                      <a:pt x="17145" y="158115"/>
                      <a:pt x="0" y="120968"/>
                      <a:pt x="0" y="790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55"/>
              <p:cNvSpPr/>
              <p:nvPr/>
            </p:nvSpPr>
            <p:spPr>
              <a:xfrm>
                <a:off x="4282440" y="5125402"/>
                <a:ext cx="18097" cy="150495"/>
              </a:xfrm>
              <a:custGeom>
                <a:avLst/>
                <a:gdLst/>
                <a:ahLst/>
                <a:cxnLst/>
                <a:rect l="l" t="t" r="r" b="b"/>
                <a:pathLst>
                  <a:path w="18097" h="150495" extrusionOk="0">
                    <a:moveTo>
                      <a:pt x="0" y="0"/>
                    </a:moveTo>
                    <a:lnTo>
                      <a:pt x="18097" y="0"/>
                    </a:lnTo>
                    <a:lnTo>
                      <a:pt x="18097" y="150495"/>
                    </a:lnTo>
                    <a:lnTo>
                      <a:pt x="0" y="150495"/>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55"/>
              <p:cNvSpPr/>
              <p:nvPr/>
            </p:nvSpPr>
            <p:spPr>
              <a:xfrm>
                <a:off x="4323397" y="5170169"/>
                <a:ext cx="99059" cy="108585"/>
              </a:xfrm>
              <a:custGeom>
                <a:avLst/>
                <a:gdLst/>
                <a:ahLst/>
                <a:cxnLst/>
                <a:rect l="l" t="t" r="r" b="b"/>
                <a:pathLst>
                  <a:path w="99059" h="108585" extrusionOk="0">
                    <a:moveTo>
                      <a:pt x="0" y="54293"/>
                    </a:moveTo>
                    <a:cubicBezTo>
                      <a:pt x="0" y="25718"/>
                      <a:pt x="15240" y="0"/>
                      <a:pt x="49530" y="0"/>
                    </a:cubicBezTo>
                    <a:cubicBezTo>
                      <a:pt x="84772" y="0"/>
                      <a:pt x="99060" y="26670"/>
                      <a:pt x="99060" y="54293"/>
                    </a:cubicBezTo>
                    <a:cubicBezTo>
                      <a:pt x="99060" y="82868"/>
                      <a:pt x="84772" y="108585"/>
                      <a:pt x="49530" y="108585"/>
                    </a:cubicBezTo>
                    <a:cubicBezTo>
                      <a:pt x="14288" y="108585"/>
                      <a:pt x="0" y="81915"/>
                      <a:pt x="0" y="54293"/>
                    </a:cubicBezTo>
                    <a:close/>
                    <a:moveTo>
                      <a:pt x="79058" y="54293"/>
                    </a:moveTo>
                    <a:cubicBezTo>
                      <a:pt x="79058" y="33338"/>
                      <a:pt x="72390" y="16193"/>
                      <a:pt x="48578" y="16193"/>
                    </a:cubicBezTo>
                    <a:cubicBezTo>
                      <a:pt x="24765" y="16193"/>
                      <a:pt x="18097" y="35243"/>
                      <a:pt x="18097" y="54293"/>
                    </a:cubicBezTo>
                    <a:cubicBezTo>
                      <a:pt x="18097" y="75248"/>
                      <a:pt x="25718" y="92393"/>
                      <a:pt x="48578" y="92393"/>
                    </a:cubicBezTo>
                    <a:cubicBezTo>
                      <a:pt x="73343" y="92393"/>
                      <a:pt x="79058" y="73343"/>
                      <a:pt x="79058" y="542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55"/>
              <p:cNvSpPr/>
              <p:nvPr/>
            </p:nvSpPr>
            <p:spPr>
              <a:xfrm>
                <a:off x="4444365" y="5172075"/>
                <a:ext cx="87629" cy="106680"/>
              </a:xfrm>
              <a:custGeom>
                <a:avLst/>
                <a:gdLst/>
                <a:ahLst/>
                <a:cxnLst/>
                <a:rect l="l" t="t" r="r" b="b"/>
                <a:pathLst>
                  <a:path w="87629" h="106680" extrusionOk="0">
                    <a:moveTo>
                      <a:pt x="87630" y="0"/>
                    </a:moveTo>
                    <a:lnTo>
                      <a:pt x="87630" y="103823"/>
                    </a:lnTo>
                    <a:lnTo>
                      <a:pt x="69532" y="103823"/>
                    </a:lnTo>
                    <a:lnTo>
                      <a:pt x="69532" y="89535"/>
                    </a:lnTo>
                    <a:cubicBezTo>
                      <a:pt x="62865" y="100965"/>
                      <a:pt x="51435" y="106680"/>
                      <a:pt x="37147" y="106680"/>
                    </a:cubicBezTo>
                    <a:cubicBezTo>
                      <a:pt x="13335" y="106680"/>
                      <a:pt x="0" y="92393"/>
                      <a:pt x="0" y="64770"/>
                    </a:cubicBezTo>
                    <a:lnTo>
                      <a:pt x="0" y="0"/>
                    </a:lnTo>
                    <a:lnTo>
                      <a:pt x="18097" y="0"/>
                    </a:lnTo>
                    <a:lnTo>
                      <a:pt x="18097" y="60960"/>
                    </a:lnTo>
                    <a:cubicBezTo>
                      <a:pt x="18097" y="81915"/>
                      <a:pt x="25717" y="90488"/>
                      <a:pt x="42863" y="90488"/>
                    </a:cubicBezTo>
                    <a:cubicBezTo>
                      <a:pt x="60007" y="90488"/>
                      <a:pt x="69532" y="80010"/>
                      <a:pt x="69532" y="60960"/>
                    </a:cubicBezTo>
                    <a:lnTo>
                      <a:pt x="69532" y="0"/>
                    </a:lnTo>
                    <a:lnTo>
                      <a:pt x="8763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55"/>
              <p:cNvSpPr/>
              <p:nvPr/>
            </p:nvSpPr>
            <p:spPr>
              <a:xfrm>
                <a:off x="4554855" y="5124450"/>
                <a:ext cx="97154" cy="153352"/>
              </a:xfrm>
              <a:custGeom>
                <a:avLst/>
                <a:gdLst/>
                <a:ahLst/>
                <a:cxnLst/>
                <a:rect l="l" t="t" r="r" b="b"/>
                <a:pathLst>
                  <a:path w="97154" h="153352" extrusionOk="0">
                    <a:moveTo>
                      <a:pt x="97155" y="953"/>
                    </a:moveTo>
                    <a:lnTo>
                      <a:pt x="97155" y="151448"/>
                    </a:lnTo>
                    <a:lnTo>
                      <a:pt x="79057" y="151448"/>
                    </a:lnTo>
                    <a:lnTo>
                      <a:pt x="79057" y="135255"/>
                    </a:lnTo>
                    <a:cubicBezTo>
                      <a:pt x="71438" y="147638"/>
                      <a:pt x="60007" y="153352"/>
                      <a:pt x="44767" y="153352"/>
                    </a:cubicBezTo>
                    <a:cubicBezTo>
                      <a:pt x="13335" y="153352"/>
                      <a:pt x="0" y="127635"/>
                      <a:pt x="0" y="99060"/>
                    </a:cubicBezTo>
                    <a:cubicBezTo>
                      <a:pt x="0" y="70485"/>
                      <a:pt x="12382" y="44768"/>
                      <a:pt x="44767" y="44768"/>
                    </a:cubicBezTo>
                    <a:cubicBezTo>
                      <a:pt x="60007" y="44768"/>
                      <a:pt x="71438" y="50482"/>
                      <a:pt x="79057" y="62865"/>
                    </a:cubicBezTo>
                    <a:lnTo>
                      <a:pt x="79057" y="0"/>
                    </a:lnTo>
                    <a:lnTo>
                      <a:pt x="97155" y="0"/>
                    </a:lnTo>
                    <a:close/>
                    <a:moveTo>
                      <a:pt x="79057" y="102870"/>
                    </a:moveTo>
                    <a:lnTo>
                      <a:pt x="79057" y="97155"/>
                    </a:lnTo>
                    <a:cubicBezTo>
                      <a:pt x="79057" y="75247"/>
                      <a:pt x="67627" y="61913"/>
                      <a:pt x="49530" y="61913"/>
                    </a:cubicBezTo>
                    <a:cubicBezTo>
                      <a:pt x="26670" y="61913"/>
                      <a:pt x="19050" y="80010"/>
                      <a:pt x="19050" y="100013"/>
                    </a:cubicBezTo>
                    <a:cubicBezTo>
                      <a:pt x="19050" y="120015"/>
                      <a:pt x="26670" y="138113"/>
                      <a:pt x="49530" y="138113"/>
                    </a:cubicBezTo>
                    <a:cubicBezTo>
                      <a:pt x="67627" y="138113"/>
                      <a:pt x="79057" y="124777"/>
                      <a:pt x="79057" y="1028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55"/>
              <p:cNvSpPr/>
              <p:nvPr/>
            </p:nvSpPr>
            <p:spPr>
              <a:xfrm>
                <a:off x="4721542" y="5125402"/>
                <a:ext cx="85725" cy="148590"/>
              </a:xfrm>
              <a:custGeom>
                <a:avLst/>
                <a:gdLst/>
                <a:ahLst/>
                <a:cxnLst/>
                <a:rect l="l" t="t" r="r" b="b"/>
                <a:pathLst>
                  <a:path w="85725" h="148590" extrusionOk="0">
                    <a:moveTo>
                      <a:pt x="0" y="0"/>
                    </a:moveTo>
                    <a:lnTo>
                      <a:pt x="85725" y="0"/>
                    </a:lnTo>
                    <a:lnTo>
                      <a:pt x="85725" y="16192"/>
                    </a:lnTo>
                    <a:lnTo>
                      <a:pt x="20002" y="16192"/>
                    </a:lnTo>
                    <a:lnTo>
                      <a:pt x="20002" y="64770"/>
                    </a:lnTo>
                    <a:lnTo>
                      <a:pt x="85725" y="64770"/>
                    </a:lnTo>
                    <a:lnTo>
                      <a:pt x="85725" y="80963"/>
                    </a:lnTo>
                    <a:lnTo>
                      <a:pt x="20002" y="80963"/>
                    </a:lnTo>
                    <a:lnTo>
                      <a:pt x="20002" y="132397"/>
                    </a:lnTo>
                    <a:lnTo>
                      <a:pt x="85725" y="132397"/>
                    </a:lnTo>
                    <a:lnTo>
                      <a:pt x="85725" y="148590"/>
                    </a:lnTo>
                    <a:lnTo>
                      <a:pt x="0" y="14859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55"/>
              <p:cNvSpPr/>
              <p:nvPr/>
            </p:nvSpPr>
            <p:spPr>
              <a:xfrm>
                <a:off x="4825365" y="5124450"/>
                <a:ext cx="97154" cy="153352"/>
              </a:xfrm>
              <a:custGeom>
                <a:avLst/>
                <a:gdLst/>
                <a:ahLst/>
                <a:cxnLst/>
                <a:rect l="l" t="t" r="r" b="b"/>
                <a:pathLst>
                  <a:path w="97154" h="153352" extrusionOk="0">
                    <a:moveTo>
                      <a:pt x="97155" y="953"/>
                    </a:moveTo>
                    <a:lnTo>
                      <a:pt x="97155" y="151448"/>
                    </a:lnTo>
                    <a:lnTo>
                      <a:pt x="79057" y="151448"/>
                    </a:lnTo>
                    <a:lnTo>
                      <a:pt x="79057" y="135255"/>
                    </a:lnTo>
                    <a:cubicBezTo>
                      <a:pt x="71438" y="147638"/>
                      <a:pt x="60007" y="153352"/>
                      <a:pt x="44767" y="153352"/>
                    </a:cubicBezTo>
                    <a:cubicBezTo>
                      <a:pt x="13335" y="153352"/>
                      <a:pt x="0" y="127635"/>
                      <a:pt x="0" y="99060"/>
                    </a:cubicBezTo>
                    <a:cubicBezTo>
                      <a:pt x="0" y="70485"/>
                      <a:pt x="12382" y="44768"/>
                      <a:pt x="44767" y="44768"/>
                    </a:cubicBezTo>
                    <a:cubicBezTo>
                      <a:pt x="60007" y="44768"/>
                      <a:pt x="71438" y="50482"/>
                      <a:pt x="79057" y="62865"/>
                    </a:cubicBezTo>
                    <a:lnTo>
                      <a:pt x="79057" y="0"/>
                    </a:lnTo>
                    <a:lnTo>
                      <a:pt x="97155" y="0"/>
                    </a:lnTo>
                    <a:close/>
                    <a:moveTo>
                      <a:pt x="78105" y="102870"/>
                    </a:moveTo>
                    <a:lnTo>
                      <a:pt x="78105" y="97155"/>
                    </a:lnTo>
                    <a:cubicBezTo>
                      <a:pt x="78105" y="75247"/>
                      <a:pt x="66675" y="61913"/>
                      <a:pt x="48578" y="61913"/>
                    </a:cubicBezTo>
                    <a:cubicBezTo>
                      <a:pt x="25717" y="61913"/>
                      <a:pt x="18097" y="80010"/>
                      <a:pt x="18097" y="100013"/>
                    </a:cubicBezTo>
                    <a:cubicBezTo>
                      <a:pt x="18097" y="120015"/>
                      <a:pt x="25717" y="138113"/>
                      <a:pt x="48578" y="138113"/>
                    </a:cubicBezTo>
                    <a:cubicBezTo>
                      <a:pt x="67628" y="138113"/>
                      <a:pt x="78105" y="124777"/>
                      <a:pt x="78105" y="1028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55"/>
              <p:cNvSpPr/>
              <p:nvPr/>
            </p:nvSpPr>
            <p:spPr>
              <a:xfrm>
                <a:off x="4949190" y="5125402"/>
                <a:ext cx="24765" cy="150495"/>
              </a:xfrm>
              <a:custGeom>
                <a:avLst/>
                <a:gdLst/>
                <a:ahLst/>
                <a:cxnLst/>
                <a:rect l="l" t="t" r="r" b="b"/>
                <a:pathLst>
                  <a:path w="24765" h="150495" extrusionOk="0">
                    <a:moveTo>
                      <a:pt x="0" y="12382"/>
                    </a:moveTo>
                    <a:cubicBezTo>
                      <a:pt x="0" y="5715"/>
                      <a:pt x="4763" y="0"/>
                      <a:pt x="12382" y="0"/>
                    </a:cubicBezTo>
                    <a:cubicBezTo>
                      <a:pt x="19050" y="0"/>
                      <a:pt x="24765" y="4763"/>
                      <a:pt x="24765" y="12382"/>
                    </a:cubicBezTo>
                    <a:cubicBezTo>
                      <a:pt x="24765" y="19050"/>
                      <a:pt x="19050" y="24765"/>
                      <a:pt x="12382" y="24765"/>
                    </a:cubicBezTo>
                    <a:cubicBezTo>
                      <a:pt x="4763" y="23813"/>
                      <a:pt x="0" y="19050"/>
                      <a:pt x="0" y="12382"/>
                    </a:cubicBezTo>
                    <a:close/>
                    <a:moveTo>
                      <a:pt x="2857" y="46672"/>
                    </a:moveTo>
                    <a:lnTo>
                      <a:pt x="20955" y="46672"/>
                    </a:lnTo>
                    <a:lnTo>
                      <a:pt x="20955" y="150495"/>
                    </a:lnTo>
                    <a:lnTo>
                      <a:pt x="2857" y="150495"/>
                    </a:lnTo>
                    <a:lnTo>
                      <a:pt x="2857" y="466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55"/>
              <p:cNvSpPr/>
              <p:nvPr/>
            </p:nvSpPr>
            <p:spPr>
              <a:xfrm>
                <a:off x="4988242" y="5147309"/>
                <a:ext cx="63817" cy="129604"/>
              </a:xfrm>
              <a:custGeom>
                <a:avLst/>
                <a:gdLst/>
                <a:ahLst/>
                <a:cxnLst/>
                <a:rect l="l" t="t" r="r" b="b"/>
                <a:pathLst>
                  <a:path w="63817" h="129604" extrusionOk="0">
                    <a:moveTo>
                      <a:pt x="16192" y="98108"/>
                    </a:moveTo>
                    <a:lnTo>
                      <a:pt x="16192" y="40005"/>
                    </a:lnTo>
                    <a:lnTo>
                      <a:pt x="0" y="40005"/>
                    </a:lnTo>
                    <a:lnTo>
                      <a:pt x="0" y="24765"/>
                    </a:lnTo>
                    <a:lnTo>
                      <a:pt x="16192" y="24765"/>
                    </a:lnTo>
                    <a:lnTo>
                      <a:pt x="16192" y="0"/>
                    </a:lnTo>
                    <a:lnTo>
                      <a:pt x="34290" y="0"/>
                    </a:lnTo>
                    <a:lnTo>
                      <a:pt x="34290" y="24765"/>
                    </a:lnTo>
                    <a:lnTo>
                      <a:pt x="63817" y="24765"/>
                    </a:lnTo>
                    <a:lnTo>
                      <a:pt x="63817" y="40005"/>
                    </a:lnTo>
                    <a:lnTo>
                      <a:pt x="34290" y="40005"/>
                    </a:lnTo>
                    <a:lnTo>
                      <a:pt x="34290" y="95250"/>
                    </a:lnTo>
                    <a:cubicBezTo>
                      <a:pt x="34290" y="108585"/>
                      <a:pt x="40005" y="114300"/>
                      <a:pt x="51435" y="114300"/>
                    </a:cubicBezTo>
                    <a:cubicBezTo>
                      <a:pt x="55245" y="114300"/>
                      <a:pt x="60007" y="113347"/>
                      <a:pt x="63817" y="112395"/>
                    </a:cubicBezTo>
                    <a:lnTo>
                      <a:pt x="63817" y="127635"/>
                    </a:lnTo>
                    <a:cubicBezTo>
                      <a:pt x="58102" y="128588"/>
                      <a:pt x="51435" y="129540"/>
                      <a:pt x="46672" y="129540"/>
                    </a:cubicBezTo>
                    <a:cubicBezTo>
                      <a:pt x="25717" y="130492"/>
                      <a:pt x="16192" y="120967"/>
                      <a:pt x="16192" y="981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55"/>
              <p:cNvSpPr/>
              <p:nvPr/>
            </p:nvSpPr>
            <p:spPr>
              <a:xfrm>
                <a:off x="5071109" y="5125402"/>
                <a:ext cx="24765" cy="150495"/>
              </a:xfrm>
              <a:custGeom>
                <a:avLst/>
                <a:gdLst/>
                <a:ahLst/>
                <a:cxnLst/>
                <a:rect l="l" t="t" r="r" b="b"/>
                <a:pathLst>
                  <a:path w="24765" h="150495" extrusionOk="0">
                    <a:moveTo>
                      <a:pt x="0" y="12382"/>
                    </a:moveTo>
                    <a:cubicBezTo>
                      <a:pt x="0" y="5715"/>
                      <a:pt x="4763" y="0"/>
                      <a:pt x="12383" y="0"/>
                    </a:cubicBezTo>
                    <a:cubicBezTo>
                      <a:pt x="19050" y="0"/>
                      <a:pt x="24765" y="4763"/>
                      <a:pt x="24765" y="12382"/>
                    </a:cubicBezTo>
                    <a:cubicBezTo>
                      <a:pt x="24765" y="19050"/>
                      <a:pt x="19050" y="24765"/>
                      <a:pt x="12383" y="24765"/>
                    </a:cubicBezTo>
                    <a:cubicBezTo>
                      <a:pt x="4763" y="23813"/>
                      <a:pt x="0" y="19050"/>
                      <a:pt x="0" y="12382"/>
                    </a:cubicBezTo>
                    <a:close/>
                    <a:moveTo>
                      <a:pt x="1905" y="46672"/>
                    </a:moveTo>
                    <a:lnTo>
                      <a:pt x="20003" y="46672"/>
                    </a:lnTo>
                    <a:lnTo>
                      <a:pt x="20003" y="150495"/>
                    </a:lnTo>
                    <a:lnTo>
                      <a:pt x="1905" y="150495"/>
                    </a:lnTo>
                    <a:lnTo>
                      <a:pt x="1905" y="466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55"/>
              <p:cNvSpPr/>
              <p:nvPr/>
            </p:nvSpPr>
            <p:spPr>
              <a:xfrm>
                <a:off x="5114925" y="5170169"/>
                <a:ext cx="99059" cy="108585"/>
              </a:xfrm>
              <a:custGeom>
                <a:avLst/>
                <a:gdLst/>
                <a:ahLst/>
                <a:cxnLst/>
                <a:rect l="l" t="t" r="r" b="b"/>
                <a:pathLst>
                  <a:path w="99059" h="108585" extrusionOk="0">
                    <a:moveTo>
                      <a:pt x="0" y="54293"/>
                    </a:moveTo>
                    <a:cubicBezTo>
                      <a:pt x="0" y="25718"/>
                      <a:pt x="15240" y="0"/>
                      <a:pt x="49530" y="0"/>
                    </a:cubicBezTo>
                    <a:cubicBezTo>
                      <a:pt x="84772" y="0"/>
                      <a:pt x="99060" y="26670"/>
                      <a:pt x="99060" y="54293"/>
                    </a:cubicBezTo>
                    <a:cubicBezTo>
                      <a:pt x="99060" y="82868"/>
                      <a:pt x="84772" y="108585"/>
                      <a:pt x="49530" y="108585"/>
                    </a:cubicBezTo>
                    <a:cubicBezTo>
                      <a:pt x="14288" y="108585"/>
                      <a:pt x="0" y="81915"/>
                      <a:pt x="0" y="54293"/>
                    </a:cubicBezTo>
                    <a:close/>
                    <a:moveTo>
                      <a:pt x="79057" y="54293"/>
                    </a:moveTo>
                    <a:cubicBezTo>
                      <a:pt x="79057" y="33338"/>
                      <a:pt x="72390" y="16193"/>
                      <a:pt x="48578" y="16193"/>
                    </a:cubicBezTo>
                    <a:cubicBezTo>
                      <a:pt x="24765" y="16193"/>
                      <a:pt x="18097" y="35243"/>
                      <a:pt x="18097" y="54293"/>
                    </a:cubicBezTo>
                    <a:cubicBezTo>
                      <a:pt x="18097" y="75248"/>
                      <a:pt x="25718" y="92393"/>
                      <a:pt x="48578" y="92393"/>
                    </a:cubicBezTo>
                    <a:cubicBezTo>
                      <a:pt x="73343" y="92393"/>
                      <a:pt x="79057" y="73343"/>
                      <a:pt x="79057" y="542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55"/>
              <p:cNvSpPr/>
              <p:nvPr/>
            </p:nvSpPr>
            <p:spPr>
              <a:xfrm>
                <a:off x="5236844" y="5169217"/>
                <a:ext cx="87630" cy="106680"/>
              </a:xfrm>
              <a:custGeom>
                <a:avLst/>
                <a:gdLst/>
                <a:ahLst/>
                <a:cxnLst/>
                <a:rect l="l" t="t" r="r" b="b"/>
                <a:pathLst>
                  <a:path w="87630" h="106680" extrusionOk="0">
                    <a:moveTo>
                      <a:pt x="87630" y="42863"/>
                    </a:moveTo>
                    <a:lnTo>
                      <a:pt x="87630" y="106680"/>
                    </a:lnTo>
                    <a:lnTo>
                      <a:pt x="69533" y="106680"/>
                    </a:lnTo>
                    <a:lnTo>
                      <a:pt x="69533" y="45720"/>
                    </a:lnTo>
                    <a:cubicBezTo>
                      <a:pt x="69533" y="24765"/>
                      <a:pt x="61913" y="16192"/>
                      <a:pt x="44768" y="16192"/>
                    </a:cubicBezTo>
                    <a:cubicBezTo>
                      <a:pt x="27623" y="16192"/>
                      <a:pt x="18098" y="26670"/>
                      <a:pt x="18098" y="45720"/>
                    </a:cubicBezTo>
                    <a:lnTo>
                      <a:pt x="18098" y="106680"/>
                    </a:lnTo>
                    <a:lnTo>
                      <a:pt x="0" y="106680"/>
                    </a:lnTo>
                    <a:lnTo>
                      <a:pt x="0" y="2857"/>
                    </a:lnTo>
                    <a:lnTo>
                      <a:pt x="18098" y="2857"/>
                    </a:lnTo>
                    <a:lnTo>
                      <a:pt x="18098" y="17145"/>
                    </a:lnTo>
                    <a:cubicBezTo>
                      <a:pt x="24765" y="5715"/>
                      <a:pt x="36195" y="0"/>
                      <a:pt x="50483" y="0"/>
                    </a:cubicBezTo>
                    <a:cubicBezTo>
                      <a:pt x="75248" y="0"/>
                      <a:pt x="87630" y="14288"/>
                      <a:pt x="87630" y="428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1" name="Google Shape;571;p55"/>
            <p:cNvSpPr/>
            <p:nvPr/>
          </p:nvSpPr>
          <p:spPr>
            <a:xfrm>
              <a:off x="3002279" y="4424362"/>
              <a:ext cx="1290637" cy="159067"/>
            </a:xfrm>
            <a:custGeom>
              <a:avLst/>
              <a:gdLst/>
              <a:ahLst/>
              <a:cxnLst/>
              <a:rect l="l" t="t" r="r" b="b"/>
              <a:pathLst>
                <a:path w="1290637" h="159067" extrusionOk="0">
                  <a:moveTo>
                    <a:pt x="817245" y="2857"/>
                  </a:moveTo>
                  <a:lnTo>
                    <a:pt x="948690" y="2857"/>
                  </a:lnTo>
                  <a:lnTo>
                    <a:pt x="948690" y="34290"/>
                  </a:lnTo>
                  <a:lnTo>
                    <a:pt x="839152"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8" y="122872"/>
                    <a:pt x="288608" y="79057"/>
                  </a:cubicBezTo>
                  <a:cubicBezTo>
                    <a:pt x="288608" y="35243"/>
                    <a:pt x="321945" y="0"/>
                    <a:pt x="367665" y="0"/>
                  </a:cubicBezTo>
                  <a:cubicBezTo>
                    <a:pt x="413385" y="0"/>
                    <a:pt x="446723" y="34290"/>
                    <a:pt x="446723" y="79057"/>
                  </a:cubicBezTo>
                  <a:moveTo>
                    <a:pt x="410527" y="79057"/>
                  </a:moveTo>
                  <a:cubicBezTo>
                    <a:pt x="410527" y="51435"/>
                    <a:pt x="392430" y="31432"/>
                    <a:pt x="367665" y="31432"/>
                  </a:cubicBezTo>
                  <a:cubicBezTo>
                    <a:pt x="341948" y="31432"/>
                    <a:pt x="324802" y="51435"/>
                    <a:pt x="324802" y="79057"/>
                  </a:cubicBezTo>
                  <a:cubicBezTo>
                    <a:pt x="324802" y="106680"/>
                    <a:pt x="342900" y="125730"/>
                    <a:pt x="367665" y="125730"/>
                  </a:cubicBezTo>
                  <a:cubicBezTo>
                    <a:pt x="392430" y="125730"/>
                    <a:pt x="410527" y="105728"/>
                    <a:pt x="410527" y="79057"/>
                  </a:cubicBezTo>
                  <a:moveTo>
                    <a:pt x="802958" y="78105"/>
                  </a:moveTo>
                  <a:cubicBezTo>
                    <a:pt x="802958" y="122872"/>
                    <a:pt x="769620" y="153353"/>
                    <a:pt x="720090" y="153353"/>
                  </a:cubicBezTo>
                  <a:lnTo>
                    <a:pt x="660083" y="153353"/>
                  </a:lnTo>
                  <a:lnTo>
                    <a:pt x="660083" y="2857"/>
                  </a:lnTo>
                  <a:lnTo>
                    <a:pt x="719138" y="2857"/>
                  </a:lnTo>
                  <a:cubicBezTo>
                    <a:pt x="768668" y="2857"/>
                    <a:pt x="802958" y="33338"/>
                    <a:pt x="802958"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2" y="125730"/>
                    <a:pt x="35242" y="105728"/>
                    <a:pt x="35242" y="79057"/>
                  </a:cubicBezTo>
                  <a:cubicBezTo>
                    <a:pt x="35242" y="52388"/>
                    <a:pt x="54292" y="32385"/>
                    <a:pt x="80010" y="32385"/>
                  </a:cubicBezTo>
                  <a:cubicBezTo>
                    <a:pt x="92392" y="32385"/>
                    <a:pt x="102870" y="37147"/>
                    <a:pt x="111442" y="45720"/>
                  </a:cubicBezTo>
                  <a:lnTo>
                    <a:pt x="134302" y="22860"/>
                  </a:lnTo>
                  <a:cubicBezTo>
                    <a:pt x="120967" y="8572"/>
                    <a:pt x="101917" y="953"/>
                    <a:pt x="80010" y="953"/>
                  </a:cubicBezTo>
                  <a:cubicBezTo>
                    <a:pt x="34290" y="953"/>
                    <a:pt x="0" y="35243"/>
                    <a:pt x="0" y="80010"/>
                  </a:cubicBezTo>
                  <a:cubicBezTo>
                    <a:pt x="0" y="123825"/>
                    <a:pt x="35242" y="159068"/>
                    <a:pt x="80010" y="159068"/>
                  </a:cubicBezTo>
                  <a:cubicBezTo>
                    <a:pt x="102870" y="159068"/>
                    <a:pt x="122873" y="149543"/>
                    <a:pt x="136208"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7" y="39053"/>
                  </a:cubicBezTo>
                  <a:cubicBezTo>
                    <a:pt x="1072515" y="35243"/>
                    <a:pt x="1065848" y="33338"/>
                    <a:pt x="1057275" y="33338"/>
                  </a:cubicBezTo>
                  <a:lnTo>
                    <a:pt x="1023938" y="33338"/>
                  </a:lnTo>
                  <a:lnTo>
                    <a:pt x="1023938" y="78105"/>
                  </a:lnTo>
                  <a:lnTo>
                    <a:pt x="1057275" y="78105"/>
                  </a:lnTo>
                  <a:cubicBezTo>
                    <a:pt x="1065848" y="78105"/>
                    <a:pt x="1072515" y="76200"/>
                    <a:pt x="1077277"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7" y="87630"/>
                  </a:moveTo>
                  <a:cubicBezTo>
                    <a:pt x="581977" y="111443"/>
                    <a:pt x="568643" y="125730"/>
                    <a:pt x="548640" y="125730"/>
                  </a:cubicBezTo>
                  <a:cubicBezTo>
                    <a:pt x="529590" y="125730"/>
                    <a:pt x="515302" y="111443"/>
                    <a:pt x="515302" y="87630"/>
                  </a:cubicBezTo>
                  <a:lnTo>
                    <a:pt x="515302" y="3810"/>
                  </a:lnTo>
                  <a:lnTo>
                    <a:pt x="480060" y="3810"/>
                  </a:lnTo>
                  <a:lnTo>
                    <a:pt x="480060" y="86678"/>
                  </a:lnTo>
                  <a:cubicBezTo>
                    <a:pt x="480060" y="130493"/>
                    <a:pt x="507683"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nfo &amp; Chart">
  <p:cSld name="Info &amp; Chart">
    <p:spTree>
      <p:nvGrpSpPr>
        <p:cNvPr id="1" name="Shape 572"/>
        <p:cNvGrpSpPr/>
        <p:nvPr/>
      </p:nvGrpSpPr>
      <p:grpSpPr>
        <a:xfrm>
          <a:off x="0" y="0"/>
          <a:ext cx="0" cy="0"/>
          <a:chOff x="0" y="0"/>
          <a:chExt cx="0" cy="0"/>
        </a:xfrm>
      </p:grpSpPr>
      <p:sp>
        <p:nvSpPr>
          <p:cNvPr id="573" name="Google Shape;573;p56"/>
          <p:cNvSpPr>
            <a:spLocks noGrp="1"/>
          </p:cNvSpPr>
          <p:nvPr>
            <p:ph type="chart" idx="2"/>
          </p:nvPr>
        </p:nvSpPr>
        <p:spPr>
          <a:xfrm>
            <a:off x="2959627" y="640080"/>
            <a:ext cx="5765400" cy="38406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1pPr>
            <a:lvl2pPr marR="0" lvl="1" algn="l" rtl="0">
              <a:spcBef>
                <a:spcPts val="375"/>
              </a:spcBef>
              <a:spcAft>
                <a:spcPts val="0"/>
              </a:spcAft>
              <a:buClr>
                <a:schemeClr val="lt1"/>
              </a:buClr>
              <a:buSzPts val="1200"/>
              <a:buFont typeface="Arial"/>
              <a:buChar char="•"/>
              <a:defRPr sz="15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960"/>
              <a:buFont typeface="Arial"/>
              <a:buChar char="•"/>
              <a:defRPr sz="12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960"/>
              <a:buFont typeface="Arial"/>
              <a:buChar char="•"/>
              <a:defRPr sz="12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840"/>
              <a:buFont typeface="Arial"/>
              <a:buChar char="•"/>
              <a:defRPr sz="105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574" name="Google Shape;574;p56"/>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75" name="Google Shape;575;p56"/>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rtl="0">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rtl="0">
              <a:spcBef>
                <a:spcPts val="600"/>
              </a:spcBef>
              <a:spcAft>
                <a:spcPts val="0"/>
              </a:spcAft>
              <a:buClr>
                <a:schemeClr val="lt1"/>
              </a:buClr>
              <a:buSzPts val="960"/>
              <a:buChar char="–"/>
              <a:defRPr sz="1200" b="0" i="0">
                <a:solidFill>
                  <a:srgbClr val="D8D8D8"/>
                </a:solidFill>
                <a:latin typeface="Roboto"/>
                <a:ea typeface="Roboto"/>
                <a:cs typeface="Roboto"/>
                <a:sym typeface="Roboto"/>
              </a:defRPr>
            </a:lvl2pPr>
            <a:lvl3pPr marL="1371600" lvl="2" indent="-289560" algn="l" rtl="0">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rtl="0">
              <a:spcBef>
                <a:spcPts val="600"/>
              </a:spcBef>
              <a:spcAft>
                <a:spcPts val="0"/>
              </a:spcAft>
              <a:buClr>
                <a:schemeClr val="lt1"/>
              </a:buClr>
              <a:buSzPts val="960"/>
              <a:buChar char="–"/>
              <a:defRPr sz="1200" b="0" i="0">
                <a:solidFill>
                  <a:srgbClr val="D8D8D8"/>
                </a:solidFill>
                <a:latin typeface="Roboto"/>
                <a:ea typeface="Roboto"/>
                <a:cs typeface="Roboto"/>
                <a:sym typeface="Roboto"/>
              </a:defRPr>
            </a:lvl4pPr>
            <a:lvl5pPr marL="2286000" lvl="4" indent="-289560" algn="l" rtl="0">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rtl="0">
              <a:spcBef>
                <a:spcPts val="60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576" name="Google Shape;576;p56"/>
          <p:cNvPicPr preferRelativeResize="0"/>
          <p:nvPr/>
        </p:nvPicPr>
        <p:blipFill rotWithShape="1">
          <a:blip r:embed="rId2">
            <a:alphaModFix/>
          </a:blip>
          <a:srcRect/>
          <a:stretch/>
        </p:blipFill>
        <p:spPr>
          <a:xfrm>
            <a:off x="0" y="4640580"/>
            <a:ext cx="6907193" cy="502920"/>
          </a:xfrm>
          <a:prstGeom prst="rect">
            <a:avLst/>
          </a:prstGeom>
          <a:noFill/>
          <a:ln>
            <a:noFill/>
          </a:ln>
        </p:spPr>
      </p:pic>
      <p:cxnSp>
        <p:nvCxnSpPr>
          <p:cNvPr id="577" name="Google Shape;577;p56"/>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578" name="Google Shape;578;p56"/>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579" name="Google Shape;579;p56"/>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580" name="Google Shape;580;p5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grpSp>
        <p:nvGrpSpPr>
          <p:cNvPr id="581" name="Google Shape;581;p56"/>
          <p:cNvGrpSpPr/>
          <p:nvPr/>
        </p:nvGrpSpPr>
        <p:grpSpPr>
          <a:xfrm>
            <a:off x="411480" y="4768196"/>
            <a:ext cx="1142923" cy="247670"/>
            <a:chOff x="6489382" y="4424362"/>
            <a:chExt cx="2691765" cy="594360"/>
          </a:xfrm>
        </p:grpSpPr>
        <p:grpSp>
          <p:nvGrpSpPr>
            <p:cNvPr id="582" name="Google Shape;582;p56"/>
            <p:cNvGrpSpPr/>
            <p:nvPr/>
          </p:nvGrpSpPr>
          <p:grpSpPr>
            <a:xfrm>
              <a:off x="6497955" y="4682490"/>
              <a:ext cx="2683192" cy="336232"/>
              <a:chOff x="6497955" y="4682490"/>
              <a:chExt cx="2683192" cy="336232"/>
            </a:xfrm>
          </p:grpSpPr>
          <p:sp>
            <p:nvSpPr>
              <p:cNvPr id="583" name="Google Shape;583;p56"/>
              <p:cNvSpPr/>
              <p:nvPr/>
            </p:nvSpPr>
            <p:spPr>
              <a:xfrm>
                <a:off x="6497955"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56"/>
              <p:cNvSpPr/>
              <p:nvPr/>
            </p:nvSpPr>
            <p:spPr>
              <a:xfrm>
                <a:off x="6816089" y="4691062"/>
                <a:ext cx="218122" cy="327659"/>
              </a:xfrm>
              <a:custGeom>
                <a:avLst/>
                <a:gdLst/>
                <a:ahLst/>
                <a:cxnLst/>
                <a:rect l="l" t="t" r="r" b="b"/>
                <a:pathLst>
                  <a:path w="218122" h="327659" extrusionOk="0">
                    <a:moveTo>
                      <a:pt x="81915" y="0"/>
                    </a:moveTo>
                    <a:lnTo>
                      <a:pt x="0" y="0"/>
                    </a:lnTo>
                    <a:lnTo>
                      <a:pt x="0" y="327660"/>
                    </a:lnTo>
                    <a:lnTo>
                      <a:pt x="218123" y="327660"/>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56"/>
              <p:cNvSpPr/>
              <p:nvPr/>
            </p:nvSpPr>
            <p:spPr>
              <a:xfrm>
                <a:off x="7078980"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56"/>
              <p:cNvSpPr/>
              <p:nvPr/>
            </p:nvSpPr>
            <p:spPr>
              <a:xfrm>
                <a:off x="7370444" y="4691062"/>
                <a:ext cx="362902" cy="327659"/>
              </a:xfrm>
              <a:custGeom>
                <a:avLst/>
                <a:gdLst/>
                <a:ahLst/>
                <a:cxnLst/>
                <a:rect l="l" t="t" r="r" b="b"/>
                <a:pathLst>
                  <a:path w="362902" h="327659" extrusionOk="0">
                    <a:moveTo>
                      <a:pt x="273368" y="0"/>
                    </a:moveTo>
                    <a:lnTo>
                      <a:pt x="181928" y="231457"/>
                    </a:lnTo>
                    <a:lnTo>
                      <a:pt x="90488" y="0"/>
                    </a:lnTo>
                    <a:lnTo>
                      <a:pt x="0" y="0"/>
                    </a:lnTo>
                    <a:lnTo>
                      <a:pt x="139065" y="323850"/>
                    </a:lnTo>
                    <a:lnTo>
                      <a:pt x="140018" y="327660"/>
                    </a:lnTo>
                    <a:lnTo>
                      <a:pt x="223838" y="327660"/>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56"/>
              <p:cNvSpPr/>
              <p:nvPr/>
            </p:nvSpPr>
            <p:spPr>
              <a:xfrm>
                <a:off x="7677150"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2" y="0"/>
                    </a:lnTo>
                    <a:lnTo>
                      <a:pt x="130493" y="0"/>
                    </a:lnTo>
                    <a:close/>
                    <a:moveTo>
                      <a:pt x="230505" y="193357"/>
                    </a:moveTo>
                    <a:lnTo>
                      <a:pt x="140970" y="193357"/>
                    </a:lnTo>
                    <a:lnTo>
                      <a:pt x="185738" y="68580"/>
                    </a:lnTo>
                    <a:lnTo>
                      <a:pt x="230505"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56"/>
              <p:cNvSpPr/>
              <p:nvPr/>
            </p:nvSpPr>
            <p:spPr>
              <a:xfrm>
                <a:off x="8010525" y="4691062"/>
                <a:ext cx="258127" cy="327659"/>
              </a:xfrm>
              <a:custGeom>
                <a:avLst/>
                <a:gdLst/>
                <a:ahLst/>
                <a:cxnLst/>
                <a:rect l="l" t="t" r="r" b="b"/>
                <a:pathLst>
                  <a:path w="258127" h="327659" extrusionOk="0">
                    <a:moveTo>
                      <a:pt x="0" y="69532"/>
                    </a:moveTo>
                    <a:lnTo>
                      <a:pt x="88582" y="69532"/>
                    </a:lnTo>
                    <a:lnTo>
                      <a:pt x="88582" y="327660"/>
                    </a:lnTo>
                    <a:lnTo>
                      <a:pt x="170498" y="327660"/>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56"/>
              <p:cNvSpPr/>
              <p:nvPr/>
            </p:nvSpPr>
            <p:spPr>
              <a:xfrm>
                <a:off x="8313419"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56"/>
              <p:cNvSpPr/>
              <p:nvPr/>
            </p:nvSpPr>
            <p:spPr>
              <a:xfrm>
                <a:off x="8713469"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3840"/>
                      <a:pt x="206693"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56"/>
              <p:cNvSpPr/>
              <p:nvPr/>
            </p:nvSpPr>
            <p:spPr>
              <a:xfrm>
                <a:off x="9029700" y="4691062"/>
                <a:ext cx="151447" cy="327659"/>
              </a:xfrm>
              <a:custGeom>
                <a:avLst/>
                <a:gdLst/>
                <a:ahLst/>
                <a:cxnLst/>
                <a:rect l="l" t="t" r="r" b="b"/>
                <a:pathLst>
                  <a:path w="151447" h="327659" extrusionOk="0">
                    <a:moveTo>
                      <a:pt x="15240" y="0"/>
                    </a:moveTo>
                    <a:lnTo>
                      <a:pt x="0" y="70485"/>
                    </a:lnTo>
                    <a:lnTo>
                      <a:pt x="71438" y="70485"/>
                    </a:lnTo>
                    <a:lnTo>
                      <a:pt x="71438" y="327660"/>
                    </a:lnTo>
                    <a:lnTo>
                      <a:pt x="151448" y="327660"/>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92" name="Google Shape;592;p56"/>
            <p:cNvSpPr/>
            <p:nvPr/>
          </p:nvSpPr>
          <p:spPr>
            <a:xfrm>
              <a:off x="6489382" y="4424362"/>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ata Lines (ORANGE)">
  <p:cSld name="Rain (ORANGE)">
    <p:bg>
      <p:bgPr>
        <a:solidFill>
          <a:schemeClr val="accent1"/>
        </a:solidFill>
        <a:effectLst/>
      </p:bgPr>
    </p:bg>
    <p:spTree>
      <p:nvGrpSpPr>
        <p:cNvPr id="1" name="Shape 593"/>
        <p:cNvGrpSpPr/>
        <p:nvPr/>
      </p:nvGrpSpPr>
      <p:grpSpPr>
        <a:xfrm>
          <a:off x="0" y="0"/>
          <a:ext cx="0" cy="0"/>
          <a:chOff x="0" y="0"/>
          <a:chExt cx="0" cy="0"/>
        </a:xfrm>
      </p:grpSpPr>
      <p:pic>
        <p:nvPicPr>
          <p:cNvPr id="594" name="Google Shape;594;p57"/>
          <p:cNvPicPr preferRelativeResize="0"/>
          <p:nvPr/>
        </p:nvPicPr>
        <p:blipFill rotWithShape="1">
          <a:blip r:embed="rId2">
            <a:alphaModFix/>
          </a:blip>
          <a:srcRect/>
          <a:stretch/>
        </p:blipFill>
        <p:spPr>
          <a:xfrm>
            <a:off x="0" y="0"/>
            <a:ext cx="9132727" cy="5143498"/>
          </a:xfrm>
          <a:prstGeom prst="rect">
            <a:avLst/>
          </a:prstGeom>
          <a:noFill/>
          <a:ln>
            <a:noFill/>
          </a:ln>
        </p:spPr>
      </p:pic>
      <p:sp>
        <p:nvSpPr>
          <p:cNvPr id="595" name="Google Shape;595;p57"/>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2020 Cloudera, Inc. All rights reserved.</a:t>
            </a:r>
            <a:endParaRPr/>
          </a:p>
        </p:txBody>
      </p:sp>
      <p:sp>
        <p:nvSpPr>
          <p:cNvPr id="596" name="Google Shape;596;p5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597" name="Google Shape;597;p57"/>
          <p:cNvPicPr preferRelativeResize="0"/>
          <p:nvPr/>
        </p:nvPicPr>
        <p:blipFill rotWithShape="1">
          <a:blip r:embed="rId3">
            <a:alphaModFix/>
          </a:blip>
          <a:srcRect/>
          <a:stretch/>
        </p:blipFill>
        <p:spPr>
          <a:xfrm>
            <a:off x="0" y="4640580"/>
            <a:ext cx="6907193" cy="502920"/>
          </a:xfrm>
          <a:prstGeom prst="rect">
            <a:avLst/>
          </a:prstGeom>
          <a:noFill/>
          <a:ln>
            <a:noFill/>
          </a:ln>
        </p:spPr>
      </p:pic>
      <p:grpSp>
        <p:nvGrpSpPr>
          <p:cNvPr id="598" name="Google Shape;598;p57"/>
          <p:cNvGrpSpPr/>
          <p:nvPr/>
        </p:nvGrpSpPr>
        <p:grpSpPr>
          <a:xfrm>
            <a:off x="411480" y="4768228"/>
            <a:ext cx="1142923" cy="247629"/>
            <a:chOff x="6489382" y="2977515"/>
            <a:chExt cx="2691765" cy="593407"/>
          </a:xfrm>
        </p:grpSpPr>
        <p:grpSp>
          <p:nvGrpSpPr>
            <p:cNvPr id="599" name="Google Shape;599;p57"/>
            <p:cNvGrpSpPr/>
            <p:nvPr/>
          </p:nvGrpSpPr>
          <p:grpSpPr>
            <a:xfrm>
              <a:off x="6497955" y="3234690"/>
              <a:ext cx="2683192" cy="336232"/>
              <a:chOff x="6497955" y="3234690"/>
              <a:chExt cx="2683192" cy="336232"/>
            </a:xfrm>
          </p:grpSpPr>
          <p:sp>
            <p:nvSpPr>
              <p:cNvPr id="600" name="Google Shape;600;p57"/>
              <p:cNvSpPr/>
              <p:nvPr/>
            </p:nvSpPr>
            <p:spPr>
              <a:xfrm>
                <a:off x="6497955" y="3244215"/>
                <a:ext cx="259080" cy="326707"/>
              </a:xfrm>
              <a:custGeom>
                <a:avLst/>
                <a:gdLst/>
                <a:ahLst/>
                <a:cxnLst/>
                <a:rect l="l" t="t" r="r" b="b"/>
                <a:pathLst>
                  <a:path w="259080" h="326707" extrusionOk="0">
                    <a:moveTo>
                      <a:pt x="0" y="326707"/>
                    </a:moveTo>
                    <a:lnTo>
                      <a:pt x="259080" y="326707"/>
                    </a:lnTo>
                    <a:lnTo>
                      <a:pt x="259080" y="259080"/>
                    </a:lnTo>
                    <a:lnTo>
                      <a:pt x="81915" y="259080"/>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57"/>
              <p:cNvSpPr/>
              <p:nvPr/>
            </p:nvSpPr>
            <p:spPr>
              <a:xfrm>
                <a:off x="6816089" y="3244215"/>
                <a:ext cx="218122" cy="326707"/>
              </a:xfrm>
              <a:custGeom>
                <a:avLst/>
                <a:gdLst/>
                <a:ahLst/>
                <a:cxnLst/>
                <a:rect l="l" t="t" r="r" b="b"/>
                <a:pathLst>
                  <a:path w="218122" h="326707" extrusionOk="0">
                    <a:moveTo>
                      <a:pt x="81915" y="0"/>
                    </a:moveTo>
                    <a:lnTo>
                      <a:pt x="0" y="0"/>
                    </a:lnTo>
                    <a:lnTo>
                      <a:pt x="0" y="326707"/>
                    </a:lnTo>
                    <a:lnTo>
                      <a:pt x="218123" y="326707"/>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57"/>
              <p:cNvSpPr/>
              <p:nvPr/>
            </p:nvSpPr>
            <p:spPr>
              <a:xfrm>
                <a:off x="7078980" y="3244215"/>
                <a:ext cx="259080" cy="326707"/>
              </a:xfrm>
              <a:custGeom>
                <a:avLst/>
                <a:gdLst/>
                <a:ahLst/>
                <a:cxnLst/>
                <a:rect l="l" t="t" r="r" b="b"/>
                <a:pathLst>
                  <a:path w="259080" h="326707" extrusionOk="0">
                    <a:moveTo>
                      <a:pt x="0" y="326707"/>
                    </a:moveTo>
                    <a:lnTo>
                      <a:pt x="259080" y="326707"/>
                    </a:lnTo>
                    <a:lnTo>
                      <a:pt x="259080" y="259080"/>
                    </a:lnTo>
                    <a:lnTo>
                      <a:pt x="81915" y="259080"/>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57"/>
              <p:cNvSpPr/>
              <p:nvPr/>
            </p:nvSpPr>
            <p:spPr>
              <a:xfrm>
                <a:off x="7370444" y="3244215"/>
                <a:ext cx="362902" cy="326707"/>
              </a:xfrm>
              <a:custGeom>
                <a:avLst/>
                <a:gdLst/>
                <a:ahLst/>
                <a:cxnLst/>
                <a:rect l="l" t="t" r="r" b="b"/>
                <a:pathLst>
                  <a:path w="362902" h="326707" extrusionOk="0">
                    <a:moveTo>
                      <a:pt x="273368" y="0"/>
                    </a:moveTo>
                    <a:lnTo>
                      <a:pt x="181928" y="231457"/>
                    </a:lnTo>
                    <a:lnTo>
                      <a:pt x="90488" y="0"/>
                    </a:lnTo>
                    <a:lnTo>
                      <a:pt x="0" y="0"/>
                    </a:lnTo>
                    <a:lnTo>
                      <a:pt x="139065" y="323850"/>
                    </a:lnTo>
                    <a:lnTo>
                      <a:pt x="140018" y="326707"/>
                    </a:lnTo>
                    <a:lnTo>
                      <a:pt x="223838" y="326707"/>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57"/>
              <p:cNvSpPr/>
              <p:nvPr/>
            </p:nvSpPr>
            <p:spPr>
              <a:xfrm>
                <a:off x="7677150" y="3243262"/>
                <a:ext cx="371475" cy="327659"/>
              </a:xfrm>
              <a:custGeom>
                <a:avLst/>
                <a:gdLst/>
                <a:ahLst/>
                <a:cxnLst/>
                <a:rect l="l" t="t" r="r" b="b"/>
                <a:pathLst>
                  <a:path w="371475" h="327659" extrusionOk="0">
                    <a:moveTo>
                      <a:pt x="130493" y="953"/>
                    </a:moveTo>
                    <a:lnTo>
                      <a:pt x="0" y="327660"/>
                    </a:lnTo>
                    <a:lnTo>
                      <a:pt x="87630" y="327660"/>
                    </a:lnTo>
                    <a:lnTo>
                      <a:pt x="114300" y="259080"/>
                    </a:lnTo>
                    <a:lnTo>
                      <a:pt x="256223" y="259080"/>
                    </a:lnTo>
                    <a:lnTo>
                      <a:pt x="283845" y="327660"/>
                    </a:lnTo>
                    <a:lnTo>
                      <a:pt x="371475" y="327660"/>
                    </a:lnTo>
                    <a:lnTo>
                      <a:pt x="240982" y="0"/>
                    </a:lnTo>
                    <a:lnTo>
                      <a:pt x="130493" y="0"/>
                    </a:lnTo>
                    <a:close/>
                    <a:moveTo>
                      <a:pt x="230505" y="194310"/>
                    </a:moveTo>
                    <a:lnTo>
                      <a:pt x="140970" y="194310"/>
                    </a:lnTo>
                    <a:lnTo>
                      <a:pt x="185738" y="69532"/>
                    </a:lnTo>
                    <a:lnTo>
                      <a:pt x="230505" y="19431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57"/>
              <p:cNvSpPr/>
              <p:nvPr/>
            </p:nvSpPr>
            <p:spPr>
              <a:xfrm>
                <a:off x="8010525" y="3244215"/>
                <a:ext cx="258127" cy="326707"/>
              </a:xfrm>
              <a:custGeom>
                <a:avLst/>
                <a:gdLst/>
                <a:ahLst/>
                <a:cxnLst/>
                <a:rect l="l" t="t" r="r" b="b"/>
                <a:pathLst>
                  <a:path w="258127" h="326707" extrusionOk="0">
                    <a:moveTo>
                      <a:pt x="0" y="69532"/>
                    </a:moveTo>
                    <a:lnTo>
                      <a:pt x="88582" y="69532"/>
                    </a:lnTo>
                    <a:lnTo>
                      <a:pt x="88582" y="326707"/>
                    </a:lnTo>
                    <a:lnTo>
                      <a:pt x="170498" y="326707"/>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57"/>
              <p:cNvSpPr/>
              <p:nvPr/>
            </p:nvSpPr>
            <p:spPr>
              <a:xfrm>
                <a:off x="8313419" y="3244215"/>
                <a:ext cx="259080" cy="326707"/>
              </a:xfrm>
              <a:custGeom>
                <a:avLst/>
                <a:gdLst/>
                <a:ahLst/>
                <a:cxnLst/>
                <a:rect l="l" t="t" r="r" b="b"/>
                <a:pathLst>
                  <a:path w="259080" h="326707" extrusionOk="0">
                    <a:moveTo>
                      <a:pt x="0" y="326707"/>
                    </a:moveTo>
                    <a:lnTo>
                      <a:pt x="259080" y="326707"/>
                    </a:lnTo>
                    <a:lnTo>
                      <a:pt x="259080" y="259080"/>
                    </a:lnTo>
                    <a:lnTo>
                      <a:pt x="81915" y="259080"/>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57"/>
              <p:cNvSpPr/>
              <p:nvPr/>
            </p:nvSpPr>
            <p:spPr>
              <a:xfrm>
                <a:off x="8713469" y="32346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4792"/>
                      <a:pt x="206693" y="223838"/>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57"/>
              <p:cNvSpPr/>
              <p:nvPr/>
            </p:nvSpPr>
            <p:spPr>
              <a:xfrm>
                <a:off x="9029700" y="3244215"/>
                <a:ext cx="151447" cy="326707"/>
              </a:xfrm>
              <a:custGeom>
                <a:avLst/>
                <a:gdLst/>
                <a:ahLst/>
                <a:cxnLst/>
                <a:rect l="l" t="t" r="r" b="b"/>
                <a:pathLst>
                  <a:path w="151447" h="326707" extrusionOk="0">
                    <a:moveTo>
                      <a:pt x="15240" y="0"/>
                    </a:moveTo>
                    <a:lnTo>
                      <a:pt x="0" y="70485"/>
                    </a:lnTo>
                    <a:lnTo>
                      <a:pt x="71438" y="70485"/>
                    </a:lnTo>
                    <a:lnTo>
                      <a:pt x="71438" y="326707"/>
                    </a:lnTo>
                    <a:lnTo>
                      <a:pt x="151448" y="326707"/>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9" name="Google Shape;609;p57"/>
            <p:cNvSpPr/>
            <p:nvPr/>
          </p:nvSpPr>
          <p:spPr>
            <a:xfrm>
              <a:off x="6489382" y="2977515"/>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2"/>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2"/>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2"/>
                    <a:pt x="0" y="80010"/>
                  </a:cubicBezTo>
                  <a:cubicBezTo>
                    <a:pt x="0" y="123825"/>
                    <a:pt x="35243" y="159067"/>
                    <a:pt x="80010" y="159067"/>
                  </a:cubicBezTo>
                  <a:cubicBezTo>
                    <a:pt x="102870" y="159067"/>
                    <a:pt x="122873" y="149542"/>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2"/>
                  </a:cubicBezTo>
                  <a:cubicBezTo>
                    <a:pt x="1113473" y="24765"/>
                    <a:pt x="1119188" y="38100"/>
                    <a:pt x="1119188" y="54292"/>
                  </a:cubicBezTo>
                  <a:cubicBezTo>
                    <a:pt x="1119188" y="74295"/>
                    <a:pt x="1110615" y="95250"/>
                    <a:pt x="1081088" y="102870"/>
                  </a:cubicBezTo>
                  <a:moveTo>
                    <a:pt x="1083945" y="55245"/>
                  </a:moveTo>
                  <a:cubicBezTo>
                    <a:pt x="1083945" y="48578"/>
                    <a:pt x="1081088" y="41910"/>
                    <a:pt x="1077278" y="39053"/>
                  </a:cubicBezTo>
                  <a:cubicBezTo>
                    <a:pt x="1072515" y="35242"/>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2"/>
                    <a:pt x="568643" y="125730"/>
                    <a:pt x="548640" y="125730"/>
                  </a:cubicBezTo>
                  <a:cubicBezTo>
                    <a:pt x="529590" y="125730"/>
                    <a:pt x="515303" y="111442"/>
                    <a:pt x="515303" y="87630"/>
                  </a:cubicBezTo>
                  <a:lnTo>
                    <a:pt x="515303" y="3810"/>
                  </a:lnTo>
                  <a:lnTo>
                    <a:pt x="480060" y="3810"/>
                  </a:lnTo>
                  <a:lnTo>
                    <a:pt x="480060" y="86678"/>
                  </a:lnTo>
                  <a:cubicBezTo>
                    <a:pt x="480060" y="130492"/>
                    <a:pt x="507682" y="158115"/>
                    <a:pt x="547688" y="158115"/>
                  </a:cubicBezTo>
                  <a:cubicBezTo>
                    <a:pt x="587693" y="158115"/>
                    <a:pt x="615315" y="130492"/>
                    <a:pt x="615315" y="86678"/>
                  </a:cubicBezTo>
                  <a:lnTo>
                    <a:pt x="615315" y="3810"/>
                  </a:lnTo>
                  <a:lnTo>
                    <a:pt x="580073" y="3810"/>
                  </a:lnTo>
                  <a:lnTo>
                    <a:pt x="580073" y="8763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ata Lines (BLUE)">
  <p:cSld name="Rain (BLUE)">
    <p:bg>
      <p:bgPr>
        <a:solidFill>
          <a:schemeClr val="accent3"/>
        </a:solidFill>
        <a:effectLst/>
      </p:bgPr>
    </p:bg>
    <p:spTree>
      <p:nvGrpSpPr>
        <p:cNvPr id="1" name="Shape 610"/>
        <p:cNvGrpSpPr/>
        <p:nvPr/>
      </p:nvGrpSpPr>
      <p:grpSpPr>
        <a:xfrm>
          <a:off x="0" y="0"/>
          <a:ext cx="0" cy="0"/>
          <a:chOff x="0" y="0"/>
          <a:chExt cx="0" cy="0"/>
        </a:xfrm>
      </p:grpSpPr>
      <p:pic>
        <p:nvPicPr>
          <p:cNvPr id="611" name="Google Shape;611;p58"/>
          <p:cNvPicPr preferRelativeResize="0"/>
          <p:nvPr/>
        </p:nvPicPr>
        <p:blipFill rotWithShape="1">
          <a:blip r:embed="rId2">
            <a:alphaModFix/>
          </a:blip>
          <a:srcRect/>
          <a:stretch/>
        </p:blipFill>
        <p:spPr>
          <a:xfrm>
            <a:off x="0" y="0"/>
            <a:ext cx="9132727" cy="5143498"/>
          </a:xfrm>
          <a:prstGeom prst="rect">
            <a:avLst/>
          </a:prstGeom>
          <a:noFill/>
          <a:ln>
            <a:noFill/>
          </a:ln>
        </p:spPr>
      </p:pic>
      <p:pic>
        <p:nvPicPr>
          <p:cNvPr id="612" name="Google Shape;612;p58"/>
          <p:cNvPicPr preferRelativeResize="0"/>
          <p:nvPr/>
        </p:nvPicPr>
        <p:blipFill rotWithShape="1">
          <a:blip r:embed="rId3">
            <a:alphaModFix/>
          </a:blip>
          <a:srcRect/>
          <a:stretch/>
        </p:blipFill>
        <p:spPr>
          <a:xfrm>
            <a:off x="0" y="4640580"/>
            <a:ext cx="6907193" cy="502920"/>
          </a:xfrm>
          <a:prstGeom prst="rect">
            <a:avLst/>
          </a:prstGeom>
          <a:noFill/>
          <a:ln>
            <a:noFill/>
          </a:ln>
        </p:spPr>
      </p:pic>
      <p:sp>
        <p:nvSpPr>
          <p:cNvPr id="613" name="Google Shape;613;p5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2020 Cloudera, Inc. All rights reserved.</a:t>
            </a:r>
            <a:endParaRPr/>
          </a:p>
        </p:txBody>
      </p:sp>
      <p:sp>
        <p:nvSpPr>
          <p:cNvPr id="614" name="Google Shape;614;p5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grpSp>
        <p:nvGrpSpPr>
          <p:cNvPr id="615" name="Google Shape;615;p58"/>
          <p:cNvGrpSpPr/>
          <p:nvPr/>
        </p:nvGrpSpPr>
        <p:grpSpPr>
          <a:xfrm>
            <a:off x="411480" y="4768228"/>
            <a:ext cx="1142923" cy="247629"/>
            <a:chOff x="6489382" y="2977515"/>
            <a:chExt cx="2691765" cy="593407"/>
          </a:xfrm>
        </p:grpSpPr>
        <p:grpSp>
          <p:nvGrpSpPr>
            <p:cNvPr id="616" name="Google Shape;616;p58"/>
            <p:cNvGrpSpPr/>
            <p:nvPr/>
          </p:nvGrpSpPr>
          <p:grpSpPr>
            <a:xfrm>
              <a:off x="6497955" y="3234690"/>
              <a:ext cx="2683192" cy="336232"/>
              <a:chOff x="6497955" y="3234690"/>
              <a:chExt cx="2683192" cy="336232"/>
            </a:xfrm>
          </p:grpSpPr>
          <p:sp>
            <p:nvSpPr>
              <p:cNvPr id="617" name="Google Shape;617;p58"/>
              <p:cNvSpPr/>
              <p:nvPr/>
            </p:nvSpPr>
            <p:spPr>
              <a:xfrm>
                <a:off x="6497955" y="3244215"/>
                <a:ext cx="259080" cy="326707"/>
              </a:xfrm>
              <a:custGeom>
                <a:avLst/>
                <a:gdLst/>
                <a:ahLst/>
                <a:cxnLst/>
                <a:rect l="l" t="t" r="r" b="b"/>
                <a:pathLst>
                  <a:path w="259080" h="326707" extrusionOk="0">
                    <a:moveTo>
                      <a:pt x="0" y="326707"/>
                    </a:moveTo>
                    <a:lnTo>
                      <a:pt x="259080" y="326707"/>
                    </a:lnTo>
                    <a:lnTo>
                      <a:pt x="259080" y="259080"/>
                    </a:lnTo>
                    <a:lnTo>
                      <a:pt x="81915" y="259080"/>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58"/>
              <p:cNvSpPr/>
              <p:nvPr/>
            </p:nvSpPr>
            <p:spPr>
              <a:xfrm>
                <a:off x="6816089" y="3244215"/>
                <a:ext cx="218122" cy="326707"/>
              </a:xfrm>
              <a:custGeom>
                <a:avLst/>
                <a:gdLst/>
                <a:ahLst/>
                <a:cxnLst/>
                <a:rect l="l" t="t" r="r" b="b"/>
                <a:pathLst>
                  <a:path w="218122" h="326707" extrusionOk="0">
                    <a:moveTo>
                      <a:pt x="81915" y="0"/>
                    </a:moveTo>
                    <a:lnTo>
                      <a:pt x="0" y="0"/>
                    </a:lnTo>
                    <a:lnTo>
                      <a:pt x="0" y="326707"/>
                    </a:lnTo>
                    <a:lnTo>
                      <a:pt x="218123" y="326707"/>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58"/>
              <p:cNvSpPr/>
              <p:nvPr/>
            </p:nvSpPr>
            <p:spPr>
              <a:xfrm>
                <a:off x="7078980" y="3244215"/>
                <a:ext cx="259080" cy="326707"/>
              </a:xfrm>
              <a:custGeom>
                <a:avLst/>
                <a:gdLst/>
                <a:ahLst/>
                <a:cxnLst/>
                <a:rect l="l" t="t" r="r" b="b"/>
                <a:pathLst>
                  <a:path w="259080" h="326707" extrusionOk="0">
                    <a:moveTo>
                      <a:pt x="0" y="326707"/>
                    </a:moveTo>
                    <a:lnTo>
                      <a:pt x="259080" y="326707"/>
                    </a:lnTo>
                    <a:lnTo>
                      <a:pt x="259080" y="259080"/>
                    </a:lnTo>
                    <a:lnTo>
                      <a:pt x="81915" y="259080"/>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58"/>
              <p:cNvSpPr/>
              <p:nvPr/>
            </p:nvSpPr>
            <p:spPr>
              <a:xfrm>
                <a:off x="7370444" y="3244215"/>
                <a:ext cx="362902" cy="326707"/>
              </a:xfrm>
              <a:custGeom>
                <a:avLst/>
                <a:gdLst/>
                <a:ahLst/>
                <a:cxnLst/>
                <a:rect l="l" t="t" r="r" b="b"/>
                <a:pathLst>
                  <a:path w="362902" h="326707" extrusionOk="0">
                    <a:moveTo>
                      <a:pt x="273368" y="0"/>
                    </a:moveTo>
                    <a:lnTo>
                      <a:pt x="181928" y="231457"/>
                    </a:lnTo>
                    <a:lnTo>
                      <a:pt x="90488" y="0"/>
                    </a:lnTo>
                    <a:lnTo>
                      <a:pt x="0" y="0"/>
                    </a:lnTo>
                    <a:lnTo>
                      <a:pt x="139065" y="323850"/>
                    </a:lnTo>
                    <a:lnTo>
                      <a:pt x="140018" y="326707"/>
                    </a:lnTo>
                    <a:lnTo>
                      <a:pt x="223838" y="326707"/>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58"/>
              <p:cNvSpPr/>
              <p:nvPr/>
            </p:nvSpPr>
            <p:spPr>
              <a:xfrm>
                <a:off x="7677150" y="3243262"/>
                <a:ext cx="371475" cy="327659"/>
              </a:xfrm>
              <a:custGeom>
                <a:avLst/>
                <a:gdLst/>
                <a:ahLst/>
                <a:cxnLst/>
                <a:rect l="l" t="t" r="r" b="b"/>
                <a:pathLst>
                  <a:path w="371475" h="327659" extrusionOk="0">
                    <a:moveTo>
                      <a:pt x="130493" y="953"/>
                    </a:moveTo>
                    <a:lnTo>
                      <a:pt x="0" y="327660"/>
                    </a:lnTo>
                    <a:lnTo>
                      <a:pt x="87630" y="327660"/>
                    </a:lnTo>
                    <a:lnTo>
                      <a:pt x="114300" y="259080"/>
                    </a:lnTo>
                    <a:lnTo>
                      <a:pt x="256223" y="259080"/>
                    </a:lnTo>
                    <a:lnTo>
                      <a:pt x="283845" y="327660"/>
                    </a:lnTo>
                    <a:lnTo>
                      <a:pt x="371475" y="327660"/>
                    </a:lnTo>
                    <a:lnTo>
                      <a:pt x="240982" y="0"/>
                    </a:lnTo>
                    <a:lnTo>
                      <a:pt x="130493" y="0"/>
                    </a:lnTo>
                    <a:close/>
                    <a:moveTo>
                      <a:pt x="230505" y="194310"/>
                    </a:moveTo>
                    <a:lnTo>
                      <a:pt x="140970" y="194310"/>
                    </a:lnTo>
                    <a:lnTo>
                      <a:pt x="185738" y="69532"/>
                    </a:lnTo>
                    <a:lnTo>
                      <a:pt x="230505" y="19431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58"/>
              <p:cNvSpPr/>
              <p:nvPr/>
            </p:nvSpPr>
            <p:spPr>
              <a:xfrm>
                <a:off x="8010525" y="3244215"/>
                <a:ext cx="258127" cy="326707"/>
              </a:xfrm>
              <a:custGeom>
                <a:avLst/>
                <a:gdLst/>
                <a:ahLst/>
                <a:cxnLst/>
                <a:rect l="l" t="t" r="r" b="b"/>
                <a:pathLst>
                  <a:path w="258127" h="326707" extrusionOk="0">
                    <a:moveTo>
                      <a:pt x="0" y="69532"/>
                    </a:moveTo>
                    <a:lnTo>
                      <a:pt x="88582" y="69532"/>
                    </a:lnTo>
                    <a:lnTo>
                      <a:pt x="88582" y="326707"/>
                    </a:lnTo>
                    <a:lnTo>
                      <a:pt x="170498" y="326707"/>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58"/>
              <p:cNvSpPr/>
              <p:nvPr/>
            </p:nvSpPr>
            <p:spPr>
              <a:xfrm>
                <a:off x="8313419" y="3244215"/>
                <a:ext cx="259080" cy="326707"/>
              </a:xfrm>
              <a:custGeom>
                <a:avLst/>
                <a:gdLst/>
                <a:ahLst/>
                <a:cxnLst/>
                <a:rect l="l" t="t" r="r" b="b"/>
                <a:pathLst>
                  <a:path w="259080" h="326707" extrusionOk="0">
                    <a:moveTo>
                      <a:pt x="0" y="326707"/>
                    </a:moveTo>
                    <a:lnTo>
                      <a:pt x="259080" y="326707"/>
                    </a:lnTo>
                    <a:lnTo>
                      <a:pt x="259080" y="259080"/>
                    </a:lnTo>
                    <a:lnTo>
                      <a:pt x="81915" y="259080"/>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58"/>
              <p:cNvSpPr/>
              <p:nvPr/>
            </p:nvSpPr>
            <p:spPr>
              <a:xfrm>
                <a:off x="8713469" y="32346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4792"/>
                      <a:pt x="206693" y="223838"/>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58"/>
              <p:cNvSpPr/>
              <p:nvPr/>
            </p:nvSpPr>
            <p:spPr>
              <a:xfrm>
                <a:off x="9029700" y="3244215"/>
                <a:ext cx="151447" cy="326707"/>
              </a:xfrm>
              <a:custGeom>
                <a:avLst/>
                <a:gdLst/>
                <a:ahLst/>
                <a:cxnLst/>
                <a:rect l="l" t="t" r="r" b="b"/>
                <a:pathLst>
                  <a:path w="151447" h="326707" extrusionOk="0">
                    <a:moveTo>
                      <a:pt x="15240" y="0"/>
                    </a:moveTo>
                    <a:lnTo>
                      <a:pt x="0" y="70485"/>
                    </a:lnTo>
                    <a:lnTo>
                      <a:pt x="71438" y="70485"/>
                    </a:lnTo>
                    <a:lnTo>
                      <a:pt x="71438" y="326707"/>
                    </a:lnTo>
                    <a:lnTo>
                      <a:pt x="151448" y="326707"/>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6" name="Google Shape;626;p58"/>
            <p:cNvSpPr/>
            <p:nvPr/>
          </p:nvSpPr>
          <p:spPr>
            <a:xfrm>
              <a:off x="6489382" y="2977515"/>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2"/>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2"/>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2"/>
                    <a:pt x="0" y="80010"/>
                  </a:cubicBezTo>
                  <a:cubicBezTo>
                    <a:pt x="0" y="123825"/>
                    <a:pt x="35243" y="159067"/>
                    <a:pt x="80010" y="159067"/>
                  </a:cubicBezTo>
                  <a:cubicBezTo>
                    <a:pt x="102870" y="159067"/>
                    <a:pt x="122873" y="149542"/>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2"/>
                  </a:cubicBezTo>
                  <a:cubicBezTo>
                    <a:pt x="1113473" y="24765"/>
                    <a:pt x="1119188" y="38100"/>
                    <a:pt x="1119188" y="54292"/>
                  </a:cubicBezTo>
                  <a:cubicBezTo>
                    <a:pt x="1119188" y="74295"/>
                    <a:pt x="1110615" y="95250"/>
                    <a:pt x="1081088" y="102870"/>
                  </a:cubicBezTo>
                  <a:moveTo>
                    <a:pt x="1083945" y="55245"/>
                  </a:moveTo>
                  <a:cubicBezTo>
                    <a:pt x="1083945" y="48578"/>
                    <a:pt x="1081088" y="41910"/>
                    <a:pt x="1077278" y="39053"/>
                  </a:cubicBezTo>
                  <a:cubicBezTo>
                    <a:pt x="1072515" y="35242"/>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2"/>
                    <a:pt x="568643" y="125730"/>
                    <a:pt x="548640" y="125730"/>
                  </a:cubicBezTo>
                  <a:cubicBezTo>
                    <a:pt x="529590" y="125730"/>
                    <a:pt x="515303" y="111442"/>
                    <a:pt x="515303" y="87630"/>
                  </a:cubicBezTo>
                  <a:lnTo>
                    <a:pt x="515303" y="3810"/>
                  </a:lnTo>
                  <a:lnTo>
                    <a:pt x="480060" y="3810"/>
                  </a:lnTo>
                  <a:lnTo>
                    <a:pt x="480060" y="86678"/>
                  </a:lnTo>
                  <a:cubicBezTo>
                    <a:pt x="480060" y="130492"/>
                    <a:pt x="507682" y="158115"/>
                    <a:pt x="547688" y="158115"/>
                  </a:cubicBezTo>
                  <a:cubicBezTo>
                    <a:pt x="587693" y="158115"/>
                    <a:pt x="615315" y="130492"/>
                    <a:pt x="615315" y="86678"/>
                  </a:cubicBezTo>
                  <a:lnTo>
                    <a:pt x="615315" y="3810"/>
                  </a:lnTo>
                  <a:lnTo>
                    <a:pt x="580073" y="3810"/>
                  </a:lnTo>
                  <a:lnTo>
                    <a:pt x="580073" y="8763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ata Lines (MINT)">
  <p:cSld name="Rain (MINT)">
    <p:bg>
      <p:bgPr>
        <a:solidFill>
          <a:schemeClr val="accent2"/>
        </a:solidFill>
        <a:effectLst/>
      </p:bgPr>
    </p:bg>
    <p:spTree>
      <p:nvGrpSpPr>
        <p:cNvPr id="1" name="Shape 627"/>
        <p:cNvGrpSpPr/>
        <p:nvPr/>
      </p:nvGrpSpPr>
      <p:grpSpPr>
        <a:xfrm>
          <a:off x="0" y="0"/>
          <a:ext cx="0" cy="0"/>
          <a:chOff x="0" y="0"/>
          <a:chExt cx="0" cy="0"/>
        </a:xfrm>
      </p:grpSpPr>
      <p:pic>
        <p:nvPicPr>
          <p:cNvPr id="628" name="Google Shape;628;p59"/>
          <p:cNvPicPr preferRelativeResize="0"/>
          <p:nvPr/>
        </p:nvPicPr>
        <p:blipFill rotWithShape="1">
          <a:blip r:embed="rId2">
            <a:alphaModFix/>
          </a:blip>
          <a:srcRect/>
          <a:stretch/>
        </p:blipFill>
        <p:spPr>
          <a:xfrm>
            <a:off x="0" y="0"/>
            <a:ext cx="9132727" cy="5143498"/>
          </a:xfrm>
          <a:prstGeom prst="rect">
            <a:avLst/>
          </a:prstGeom>
          <a:noFill/>
          <a:ln>
            <a:noFill/>
          </a:ln>
        </p:spPr>
      </p:pic>
      <p:pic>
        <p:nvPicPr>
          <p:cNvPr id="629" name="Google Shape;629;p59"/>
          <p:cNvPicPr preferRelativeResize="0"/>
          <p:nvPr/>
        </p:nvPicPr>
        <p:blipFill rotWithShape="1">
          <a:blip r:embed="rId3">
            <a:alphaModFix/>
          </a:blip>
          <a:srcRect/>
          <a:stretch/>
        </p:blipFill>
        <p:spPr>
          <a:xfrm>
            <a:off x="0" y="4640580"/>
            <a:ext cx="6907193" cy="502920"/>
          </a:xfrm>
          <a:prstGeom prst="rect">
            <a:avLst/>
          </a:prstGeom>
          <a:noFill/>
          <a:ln>
            <a:noFill/>
          </a:ln>
        </p:spPr>
      </p:pic>
      <p:sp>
        <p:nvSpPr>
          <p:cNvPr id="630" name="Google Shape;630;p5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2020 Cloudera, Inc. All rights reserved.</a:t>
            </a:r>
            <a:endParaRPr/>
          </a:p>
        </p:txBody>
      </p:sp>
      <p:sp>
        <p:nvSpPr>
          <p:cNvPr id="631" name="Google Shape;631;p5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grpSp>
        <p:nvGrpSpPr>
          <p:cNvPr id="632" name="Google Shape;632;p59"/>
          <p:cNvGrpSpPr/>
          <p:nvPr/>
        </p:nvGrpSpPr>
        <p:grpSpPr>
          <a:xfrm>
            <a:off x="411480" y="4768228"/>
            <a:ext cx="1142923" cy="247629"/>
            <a:chOff x="6489382" y="2977515"/>
            <a:chExt cx="2691765" cy="593407"/>
          </a:xfrm>
        </p:grpSpPr>
        <p:grpSp>
          <p:nvGrpSpPr>
            <p:cNvPr id="633" name="Google Shape;633;p59"/>
            <p:cNvGrpSpPr/>
            <p:nvPr/>
          </p:nvGrpSpPr>
          <p:grpSpPr>
            <a:xfrm>
              <a:off x="6497955" y="3234690"/>
              <a:ext cx="2683192" cy="336232"/>
              <a:chOff x="6497955" y="3234690"/>
              <a:chExt cx="2683192" cy="336232"/>
            </a:xfrm>
          </p:grpSpPr>
          <p:sp>
            <p:nvSpPr>
              <p:cNvPr id="634" name="Google Shape;634;p59"/>
              <p:cNvSpPr/>
              <p:nvPr/>
            </p:nvSpPr>
            <p:spPr>
              <a:xfrm>
                <a:off x="6497955" y="3244215"/>
                <a:ext cx="259080" cy="326707"/>
              </a:xfrm>
              <a:custGeom>
                <a:avLst/>
                <a:gdLst/>
                <a:ahLst/>
                <a:cxnLst/>
                <a:rect l="l" t="t" r="r" b="b"/>
                <a:pathLst>
                  <a:path w="259080" h="326707" extrusionOk="0">
                    <a:moveTo>
                      <a:pt x="0" y="326707"/>
                    </a:moveTo>
                    <a:lnTo>
                      <a:pt x="259080" y="326707"/>
                    </a:lnTo>
                    <a:lnTo>
                      <a:pt x="259080" y="259080"/>
                    </a:lnTo>
                    <a:lnTo>
                      <a:pt x="81915" y="259080"/>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59"/>
              <p:cNvSpPr/>
              <p:nvPr/>
            </p:nvSpPr>
            <p:spPr>
              <a:xfrm>
                <a:off x="6816089" y="3244215"/>
                <a:ext cx="218122" cy="326707"/>
              </a:xfrm>
              <a:custGeom>
                <a:avLst/>
                <a:gdLst/>
                <a:ahLst/>
                <a:cxnLst/>
                <a:rect l="l" t="t" r="r" b="b"/>
                <a:pathLst>
                  <a:path w="218122" h="326707" extrusionOk="0">
                    <a:moveTo>
                      <a:pt x="81915" y="0"/>
                    </a:moveTo>
                    <a:lnTo>
                      <a:pt x="0" y="0"/>
                    </a:lnTo>
                    <a:lnTo>
                      <a:pt x="0" y="326707"/>
                    </a:lnTo>
                    <a:lnTo>
                      <a:pt x="218123" y="326707"/>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59"/>
              <p:cNvSpPr/>
              <p:nvPr/>
            </p:nvSpPr>
            <p:spPr>
              <a:xfrm>
                <a:off x="7078980" y="3244215"/>
                <a:ext cx="259080" cy="326707"/>
              </a:xfrm>
              <a:custGeom>
                <a:avLst/>
                <a:gdLst/>
                <a:ahLst/>
                <a:cxnLst/>
                <a:rect l="l" t="t" r="r" b="b"/>
                <a:pathLst>
                  <a:path w="259080" h="326707" extrusionOk="0">
                    <a:moveTo>
                      <a:pt x="0" y="326707"/>
                    </a:moveTo>
                    <a:lnTo>
                      <a:pt x="259080" y="326707"/>
                    </a:lnTo>
                    <a:lnTo>
                      <a:pt x="259080" y="259080"/>
                    </a:lnTo>
                    <a:lnTo>
                      <a:pt x="81915" y="259080"/>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59"/>
              <p:cNvSpPr/>
              <p:nvPr/>
            </p:nvSpPr>
            <p:spPr>
              <a:xfrm>
                <a:off x="7370444" y="3244215"/>
                <a:ext cx="362902" cy="326707"/>
              </a:xfrm>
              <a:custGeom>
                <a:avLst/>
                <a:gdLst/>
                <a:ahLst/>
                <a:cxnLst/>
                <a:rect l="l" t="t" r="r" b="b"/>
                <a:pathLst>
                  <a:path w="362902" h="326707" extrusionOk="0">
                    <a:moveTo>
                      <a:pt x="273368" y="0"/>
                    </a:moveTo>
                    <a:lnTo>
                      <a:pt x="181928" y="231457"/>
                    </a:lnTo>
                    <a:lnTo>
                      <a:pt x="90488" y="0"/>
                    </a:lnTo>
                    <a:lnTo>
                      <a:pt x="0" y="0"/>
                    </a:lnTo>
                    <a:lnTo>
                      <a:pt x="139065" y="323850"/>
                    </a:lnTo>
                    <a:lnTo>
                      <a:pt x="140018" y="326707"/>
                    </a:lnTo>
                    <a:lnTo>
                      <a:pt x="223838" y="326707"/>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59"/>
              <p:cNvSpPr/>
              <p:nvPr/>
            </p:nvSpPr>
            <p:spPr>
              <a:xfrm>
                <a:off x="7677150" y="3243262"/>
                <a:ext cx="371475" cy="327659"/>
              </a:xfrm>
              <a:custGeom>
                <a:avLst/>
                <a:gdLst/>
                <a:ahLst/>
                <a:cxnLst/>
                <a:rect l="l" t="t" r="r" b="b"/>
                <a:pathLst>
                  <a:path w="371475" h="327659" extrusionOk="0">
                    <a:moveTo>
                      <a:pt x="130493" y="953"/>
                    </a:moveTo>
                    <a:lnTo>
                      <a:pt x="0" y="327660"/>
                    </a:lnTo>
                    <a:lnTo>
                      <a:pt x="87630" y="327660"/>
                    </a:lnTo>
                    <a:lnTo>
                      <a:pt x="114300" y="259080"/>
                    </a:lnTo>
                    <a:lnTo>
                      <a:pt x="256223" y="259080"/>
                    </a:lnTo>
                    <a:lnTo>
                      <a:pt x="283845" y="327660"/>
                    </a:lnTo>
                    <a:lnTo>
                      <a:pt x="371475" y="327660"/>
                    </a:lnTo>
                    <a:lnTo>
                      <a:pt x="240982" y="0"/>
                    </a:lnTo>
                    <a:lnTo>
                      <a:pt x="130493" y="0"/>
                    </a:lnTo>
                    <a:close/>
                    <a:moveTo>
                      <a:pt x="230505" y="194310"/>
                    </a:moveTo>
                    <a:lnTo>
                      <a:pt x="140970" y="194310"/>
                    </a:lnTo>
                    <a:lnTo>
                      <a:pt x="185738" y="69532"/>
                    </a:lnTo>
                    <a:lnTo>
                      <a:pt x="230505" y="19431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59"/>
              <p:cNvSpPr/>
              <p:nvPr/>
            </p:nvSpPr>
            <p:spPr>
              <a:xfrm>
                <a:off x="8010525" y="3244215"/>
                <a:ext cx="258127" cy="326707"/>
              </a:xfrm>
              <a:custGeom>
                <a:avLst/>
                <a:gdLst/>
                <a:ahLst/>
                <a:cxnLst/>
                <a:rect l="l" t="t" r="r" b="b"/>
                <a:pathLst>
                  <a:path w="258127" h="326707" extrusionOk="0">
                    <a:moveTo>
                      <a:pt x="0" y="69532"/>
                    </a:moveTo>
                    <a:lnTo>
                      <a:pt x="88582" y="69532"/>
                    </a:lnTo>
                    <a:lnTo>
                      <a:pt x="88582" y="326707"/>
                    </a:lnTo>
                    <a:lnTo>
                      <a:pt x="170498" y="326707"/>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59"/>
              <p:cNvSpPr/>
              <p:nvPr/>
            </p:nvSpPr>
            <p:spPr>
              <a:xfrm>
                <a:off x="8313419" y="3244215"/>
                <a:ext cx="259080" cy="326707"/>
              </a:xfrm>
              <a:custGeom>
                <a:avLst/>
                <a:gdLst/>
                <a:ahLst/>
                <a:cxnLst/>
                <a:rect l="l" t="t" r="r" b="b"/>
                <a:pathLst>
                  <a:path w="259080" h="326707" extrusionOk="0">
                    <a:moveTo>
                      <a:pt x="0" y="326707"/>
                    </a:moveTo>
                    <a:lnTo>
                      <a:pt x="259080" y="326707"/>
                    </a:lnTo>
                    <a:lnTo>
                      <a:pt x="259080" y="259080"/>
                    </a:lnTo>
                    <a:lnTo>
                      <a:pt x="81915" y="259080"/>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59"/>
              <p:cNvSpPr/>
              <p:nvPr/>
            </p:nvSpPr>
            <p:spPr>
              <a:xfrm>
                <a:off x="8713469" y="32346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4792"/>
                      <a:pt x="206693" y="223838"/>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59"/>
              <p:cNvSpPr/>
              <p:nvPr/>
            </p:nvSpPr>
            <p:spPr>
              <a:xfrm>
                <a:off x="9029700" y="3244215"/>
                <a:ext cx="151447" cy="326707"/>
              </a:xfrm>
              <a:custGeom>
                <a:avLst/>
                <a:gdLst/>
                <a:ahLst/>
                <a:cxnLst/>
                <a:rect l="l" t="t" r="r" b="b"/>
                <a:pathLst>
                  <a:path w="151447" h="326707" extrusionOk="0">
                    <a:moveTo>
                      <a:pt x="15240" y="0"/>
                    </a:moveTo>
                    <a:lnTo>
                      <a:pt x="0" y="70485"/>
                    </a:lnTo>
                    <a:lnTo>
                      <a:pt x="71438" y="70485"/>
                    </a:lnTo>
                    <a:lnTo>
                      <a:pt x="71438" y="326707"/>
                    </a:lnTo>
                    <a:lnTo>
                      <a:pt x="151448" y="326707"/>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3" name="Google Shape;643;p59"/>
            <p:cNvSpPr/>
            <p:nvPr/>
          </p:nvSpPr>
          <p:spPr>
            <a:xfrm>
              <a:off x="6489382" y="2977515"/>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2"/>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2"/>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2"/>
                    <a:pt x="0" y="80010"/>
                  </a:cubicBezTo>
                  <a:cubicBezTo>
                    <a:pt x="0" y="123825"/>
                    <a:pt x="35243" y="159067"/>
                    <a:pt x="80010" y="159067"/>
                  </a:cubicBezTo>
                  <a:cubicBezTo>
                    <a:pt x="102870" y="159067"/>
                    <a:pt x="122873" y="149542"/>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2"/>
                  </a:cubicBezTo>
                  <a:cubicBezTo>
                    <a:pt x="1113473" y="24765"/>
                    <a:pt x="1119188" y="38100"/>
                    <a:pt x="1119188" y="54292"/>
                  </a:cubicBezTo>
                  <a:cubicBezTo>
                    <a:pt x="1119188" y="74295"/>
                    <a:pt x="1110615" y="95250"/>
                    <a:pt x="1081088" y="102870"/>
                  </a:cubicBezTo>
                  <a:moveTo>
                    <a:pt x="1083945" y="55245"/>
                  </a:moveTo>
                  <a:cubicBezTo>
                    <a:pt x="1083945" y="48578"/>
                    <a:pt x="1081088" y="41910"/>
                    <a:pt x="1077278" y="39053"/>
                  </a:cubicBezTo>
                  <a:cubicBezTo>
                    <a:pt x="1072515" y="35242"/>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2"/>
                    <a:pt x="568643" y="125730"/>
                    <a:pt x="548640" y="125730"/>
                  </a:cubicBezTo>
                  <a:cubicBezTo>
                    <a:pt x="529590" y="125730"/>
                    <a:pt x="515303" y="111442"/>
                    <a:pt x="515303" y="87630"/>
                  </a:cubicBezTo>
                  <a:lnTo>
                    <a:pt x="515303" y="3810"/>
                  </a:lnTo>
                  <a:lnTo>
                    <a:pt x="480060" y="3810"/>
                  </a:lnTo>
                  <a:lnTo>
                    <a:pt x="480060" y="86678"/>
                  </a:lnTo>
                  <a:cubicBezTo>
                    <a:pt x="480060" y="130492"/>
                    <a:pt x="507682" y="158115"/>
                    <a:pt x="547688" y="158115"/>
                  </a:cubicBezTo>
                  <a:cubicBezTo>
                    <a:pt x="587693" y="158115"/>
                    <a:pt x="615315" y="130492"/>
                    <a:pt x="615315" y="86678"/>
                  </a:cubicBezTo>
                  <a:lnTo>
                    <a:pt x="615315" y="3810"/>
                  </a:lnTo>
                  <a:lnTo>
                    <a:pt x="580073" y="3810"/>
                  </a:lnTo>
                  <a:lnTo>
                    <a:pt x="580073" y="8763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ata Lines">
  <p:cSld name="Rain">
    <p:spTree>
      <p:nvGrpSpPr>
        <p:cNvPr id="1" name="Shape 644"/>
        <p:cNvGrpSpPr/>
        <p:nvPr/>
      </p:nvGrpSpPr>
      <p:grpSpPr>
        <a:xfrm>
          <a:off x="0" y="0"/>
          <a:ext cx="0" cy="0"/>
          <a:chOff x="0" y="0"/>
          <a:chExt cx="0" cy="0"/>
        </a:xfrm>
      </p:grpSpPr>
      <p:pic>
        <p:nvPicPr>
          <p:cNvPr id="645" name="Google Shape;645;p60"/>
          <p:cNvPicPr preferRelativeResize="0"/>
          <p:nvPr/>
        </p:nvPicPr>
        <p:blipFill rotWithShape="1">
          <a:blip r:embed="rId2">
            <a:alphaModFix/>
          </a:blip>
          <a:srcRect/>
          <a:stretch/>
        </p:blipFill>
        <p:spPr>
          <a:xfrm>
            <a:off x="0" y="0"/>
            <a:ext cx="9143999" cy="5143502"/>
          </a:xfrm>
          <a:prstGeom prst="rect">
            <a:avLst/>
          </a:prstGeom>
          <a:noFill/>
          <a:ln>
            <a:noFill/>
          </a:ln>
        </p:spPr>
      </p:pic>
      <p:pic>
        <p:nvPicPr>
          <p:cNvPr id="646" name="Google Shape;646;p60"/>
          <p:cNvPicPr preferRelativeResize="0"/>
          <p:nvPr/>
        </p:nvPicPr>
        <p:blipFill rotWithShape="1">
          <a:blip r:embed="rId3">
            <a:alphaModFix/>
          </a:blip>
          <a:srcRect/>
          <a:stretch/>
        </p:blipFill>
        <p:spPr>
          <a:xfrm>
            <a:off x="0" y="4640580"/>
            <a:ext cx="6907193" cy="502920"/>
          </a:xfrm>
          <a:prstGeom prst="rect">
            <a:avLst/>
          </a:prstGeom>
          <a:noFill/>
          <a:ln>
            <a:noFill/>
          </a:ln>
        </p:spPr>
      </p:pic>
      <p:sp>
        <p:nvSpPr>
          <p:cNvPr id="647" name="Google Shape;647;p6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648" name="Google Shape;648;p6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grpSp>
        <p:nvGrpSpPr>
          <p:cNvPr id="649" name="Google Shape;649;p60"/>
          <p:cNvGrpSpPr/>
          <p:nvPr/>
        </p:nvGrpSpPr>
        <p:grpSpPr>
          <a:xfrm>
            <a:off x="411480" y="4768196"/>
            <a:ext cx="1142923" cy="247670"/>
            <a:chOff x="6489382" y="4424362"/>
            <a:chExt cx="2691765" cy="594360"/>
          </a:xfrm>
        </p:grpSpPr>
        <p:grpSp>
          <p:nvGrpSpPr>
            <p:cNvPr id="650" name="Google Shape;650;p60"/>
            <p:cNvGrpSpPr/>
            <p:nvPr/>
          </p:nvGrpSpPr>
          <p:grpSpPr>
            <a:xfrm>
              <a:off x="6497955" y="4682490"/>
              <a:ext cx="2683192" cy="336232"/>
              <a:chOff x="6497955" y="4682490"/>
              <a:chExt cx="2683192" cy="336232"/>
            </a:xfrm>
          </p:grpSpPr>
          <p:sp>
            <p:nvSpPr>
              <p:cNvPr id="651" name="Google Shape;651;p60"/>
              <p:cNvSpPr/>
              <p:nvPr/>
            </p:nvSpPr>
            <p:spPr>
              <a:xfrm>
                <a:off x="6497955"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7175" y="195263"/>
                    </a:lnTo>
                    <a:lnTo>
                      <a:pt x="257175"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60"/>
              <p:cNvSpPr/>
              <p:nvPr/>
            </p:nvSpPr>
            <p:spPr>
              <a:xfrm>
                <a:off x="6816089" y="4691062"/>
                <a:ext cx="218122" cy="327659"/>
              </a:xfrm>
              <a:custGeom>
                <a:avLst/>
                <a:gdLst/>
                <a:ahLst/>
                <a:cxnLst/>
                <a:rect l="l" t="t" r="r" b="b"/>
                <a:pathLst>
                  <a:path w="218122" h="327659" extrusionOk="0">
                    <a:moveTo>
                      <a:pt x="81915" y="0"/>
                    </a:moveTo>
                    <a:lnTo>
                      <a:pt x="0" y="0"/>
                    </a:lnTo>
                    <a:lnTo>
                      <a:pt x="0" y="327660"/>
                    </a:lnTo>
                    <a:lnTo>
                      <a:pt x="218123" y="327660"/>
                    </a:lnTo>
                    <a:lnTo>
                      <a:pt x="218123" y="256222"/>
                    </a:lnTo>
                    <a:lnTo>
                      <a:pt x="81915" y="2562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60"/>
              <p:cNvSpPr/>
              <p:nvPr/>
            </p:nvSpPr>
            <p:spPr>
              <a:xfrm>
                <a:off x="7078980"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7" y="195263"/>
                    </a:lnTo>
                    <a:lnTo>
                      <a:pt x="258127"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60"/>
              <p:cNvSpPr/>
              <p:nvPr/>
            </p:nvSpPr>
            <p:spPr>
              <a:xfrm>
                <a:off x="7370444" y="4691062"/>
                <a:ext cx="362902" cy="327659"/>
              </a:xfrm>
              <a:custGeom>
                <a:avLst/>
                <a:gdLst/>
                <a:ahLst/>
                <a:cxnLst/>
                <a:rect l="l" t="t" r="r" b="b"/>
                <a:pathLst>
                  <a:path w="362902" h="327659" extrusionOk="0">
                    <a:moveTo>
                      <a:pt x="273368" y="0"/>
                    </a:moveTo>
                    <a:lnTo>
                      <a:pt x="181928" y="231457"/>
                    </a:lnTo>
                    <a:lnTo>
                      <a:pt x="90488" y="0"/>
                    </a:lnTo>
                    <a:lnTo>
                      <a:pt x="0" y="0"/>
                    </a:lnTo>
                    <a:lnTo>
                      <a:pt x="139065" y="323850"/>
                    </a:lnTo>
                    <a:lnTo>
                      <a:pt x="140018" y="327660"/>
                    </a:lnTo>
                    <a:lnTo>
                      <a:pt x="223838" y="327660"/>
                    </a:lnTo>
                    <a:lnTo>
                      <a:pt x="362903"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60"/>
              <p:cNvSpPr/>
              <p:nvPr/>
            </p:nvSpPr>
            <p:spPr>
              <a:xfrm>
                <a:off x="7677150" y="4691062"/>
                <a:ext cx="371475" cy="327659"/>
              </a:xfrm>
              <a:custGeom>
                <a:avLst/>
                <a:gdLst/>
                <a:ahLst/>
                <a:cxnLst/>
                <a:rect l="l" t="t" r="r" b="b"/>
                <a:pathLst>
                  <a:path w="371475" h="327659" extrusionOk="0">
                    <a:moveTo>
                      <a:pt x="130493" y="0"/>
                    </a:moveTo>
                    <a:lnTo>
                      <a:pt x="0" y="327660"/>
                    </a:lnTo>
                    <a:lnTo>
                      <a:pt x="87630" y="327660"/>
                    </a:lnTo>
                    <a:lnTo>
                      <a:pt x="114300" y="259080"/>
                    </a:lnTo>
                    <a:lnTo>
                      <a:pt x="256223" y="259080"/>
                    </a:lnTo>
                    <a:lnTo>
                      <a:pt x="283845" y="327660"/>
                    </a:lnTo>
                    <a:lnTo>
                      <a:pt x="371475" y="327660"/>
                    </a:lnTo>
                    <a:lnTo>
                      <a:pt x="240982" y="0"/>
                    </a:lnTo>
                    <a:lnTo>
                      <a:pt x="130493" y="0"/>
                    </a:lnTo>
                    <a:close/>
                    <a:moveTo>
                      <a:pt x="230505" y="193357"/>
                    </a:moveTo>
                    <a:lnTo>
                      <a:pt x="140970" y="193357"/>
                    </a:lnTo>
                    <a:lnTo>
                      <a:pt x="185738" y="68580"/>
                    </a:lnTo>
                    <a:lnTo>
                      <a:pt x="230505" y="1933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60"/>
              <p:cNvSpPr/>
              <p:nvPr/>
            </p:nvSpPr>
            <p:spPr>
              <a:xfrm>
                <a:off x="8010525" y="4691062"/>
                <a:ext cx="258127" cy="327659"/>
              </a:xfrm>
              <a:custGeom>
                <a:avLst/>
                <a:gdLst/>
                <a:ahLst/>
                <a:cxnLst/>
                <a:rect l="l" t="t" r="r" b="b"/>
                <a:pathLst>
                  <a:path w="258127" h="327659" extrusionOk="0">
                    <a:moveTo>
                      <a:pt x="0" y="69532"/>
                    </a:moveTo>
                    <a:lnTo>
                      <a:pt x="88582" y="69532"/>
                    </a:lnTo>
                    <a:lnTo>
                      <a:pt x="88582" y="327660"/>
                    </a:lnTo>
                    <a:lnTo>
                      <a:pt x="170498" y="327660"/>
                    </a:lnTo>
                    <a:lnTo>
                      <a:pt x="170498" y="69532"/>
                    </a:lnTo>
                    <a:lnTo>
                      <a:pt x="258127" y="69532"/>
                    </a:lnTo>
                    <a:lnTo>
                      <a:pt x="258127"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60"/>
              <p:cNvSpPr/>
              <p:nvPr/>
            </p:nvSpPr>
            <p:spPr>
              <a:xfrm>
                <a:off x="8313419" y="4691062"/>
                <a:ext cx="259080" cy="327659"/>
              </a:xfrm>
              <a:custGeom>
                <a:avLst/>
                <a:gdLst/>
                <a:ahLst/>
                <a:cxnLst/>
                <a:rect l="l" t="t" r="r" b="b"/>
                <a:pathLst>
                  <a:path w="259080" h="327659" extrusionOk="0">
                    <a:moveTo>
                      <a:pt x="0" y="327660"/>
                    </a:moveTo>
                    <a:lnTo>
                      <a:pt x="259080" y="327660"/>
                    </a:lnTo>
                    <a:lnTo>
                      <a:pt x="259080" y="260032"/>
                    </a:lnTo>
                    <a:lnTo>
                      <a:pt x="81915" y="260032"/>
                    </a:lnTo>
                    <a:lnTo>
                      <a:pt x="81915" y="195263"/>
                    </a:lnTo>
                    <a:lnTo>
                      <a:pt x="258128" y="195263"/>
                    </a:lnTo>
                    <a:lnTo>
                      <a:pt x="258128" y="128588"/>
                    </a:lnTo>
                    <a:lnTo>
                      <a:pt x="81915" y="128588"/>
                    </a:lnTo>
                    <a:lnTo>
                      <a:pt x="81915" y="67628"/>
                    </a:lnTo>
                    <a:lnTo>
                      <a:pt x="259080" y="67628"/>
                    </a:lnTo>
                    <a:lnTo>
                      <a:pt x="25908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60"/>
              <p:cNvSpPr/>
              <p:nvPr/>
            </p:nvSpPr>
            <p:spPr>
              <a:xfrm>
                <a:off x="8713469" y="4682490"/>
                <a:ext cx="284797" cy="336232"/>
              </a:xfrm>
              <a:custGeom>
                <a:avLst/>
                <a:gdLst/>
                <a:ahLst/>
                <a:cxnLst/>
                <a:rect l="l" t="t" r="r" b="b"/>
                <a:pathLst>
                  <a:path w="284797" h="336232" extrusionOk="0">
                    <a:moveTo>
                      <a:pt x="231457" y="199072"/>
                    </a:moveTo>
                    <a:cubicBezTo>
                      <a:pt x="262890" y="168592"/>
                      <a:pt x="280035" y="144780"/>
                      <a:pt x="280035" y="107632"/>
                    </a:cubicBezTo>
                    <a:cubicBezTo>
                      <a:pt x="280035" y="86678"/>
                      <a:pt x="275273" y="73342"/>
                      <a:pt x="271463" y="63817"/>
                    </a:cubicBezTo>
                    <a:cubicBezTo>
                      <a:pt x="252413" y="21907"/>
                      <a:pt x="208598" y="0"/>
                      <a:pt x="144780" y="0"/>
                    </a:cubicBezTo>
                    <a:cubicBezTo>
                      <a:pt x="80010" y="0"/>
                      <a:pt x="35243" y="23813"/>
                      <a:pt x="15240" y="69532"/>
                    </a:cubicBezTo>
                    <a:cubicBezTo>
                      <a:pt x="7620" y="86678"/>
                      <a:pt x="3810" y="105728"/>
                      <a:pt x="3810" y="127635"/>
                    </a:cubicBezTo>
                    <a:lnTo>
                      <a:pt x="3810" y="132397"/>
                    </a:lnTo>
                    <a:lnTo>
                      <a:pt x="84773" y="132397"/>
                    </a:lnTo>
                    <a:lnTo>
                      <a:pt x="84773" y="127635"/>
                    </a:lnTo>
                    <a:cubicBezTo>
                      <a:pt x="84773" y="115253"/>
                      <a:pt x="86678" y="104775"/>
                      <a:pt x="90488" y="97155"/>
                    </a:cubicBezTo>
                    <a:cubicBezTo>
                      <a:pt x="99060" y="78105"/>
                      <a:pt x="117157" y="68580"/>
                      <a:pt x="143828" y="68580"/>
                    </a:cubicBezTo>
                    <a:cubicBezTo>
                      <a:pt x="167640" y="68580"/>
                      <a:pt x="185738" y="77153"/>
                      <a:pt x="192405" y="91440"/>
                    </a:cubicBezTo>
                    <a:cubicBezTo>
                      <a:pt x="194310" y="96203"/>
                      <a:pt x="195263" y="102870"/>
                      <a:pt x="195263" y="108585"/>
                    </a:cubicBezTo>
                    <a:cubicBezTo>
                      <a:pt x="195263" y="129540"/>
                      <a:pt x="180975" y="146685"/>
                      <a:pt x="147638" y="179070"/>
                    </a:cubicBezTo>
                    <a:lnTo>
                      <a:pt x="0" y="327660"/>
                    </a:lnTo>
                    <a:lnTo>
                      <a:pt x="0" y="336232"/>
                    </a:lnTo>
                    <a:lnTo>
                      <a:pt x="284798" y="336232"/>
                    </a:lnTo>
                    <a:lnTo>
                      <a:pt x="284798" y="266700"/>
                    </a:lnTo>
                    <a:lnTo>
                      <a:pt x="158115" y="266700"/>
                    </a:lnTo>
                    <a:cubicBezTo>
                      <a:pt x="184785" y="243840"/>
                      <a:pt x="206693" y="222885"/>
                      <a:pt x="231457" y="199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60"/>
              <p:cNvSpPr/>
              <p:nvPr/>
            </p:nvSpPr>
            <p:spPr>
              <a:xfrm>
                <a:off x="9029700" y="4691062"/>
                <a:ext cx="151447" cy="327659"/>
              </a:xfrm>
              <a:custGeom>
                <a:avLst/>
                <a:gdLst/>
                <a:ahLst/>
                <a:cxnLst/>
                <a:rect l="l" t="t" r="r" b="b"/>
                <a:pathLst>
                  <a:path w="151447" h="327659" extrusionOk="0">
                    <a:moveTo>
                      <a:pt x="15240" y="0"/>
                    </a:moveTo>
                    <a:lnTo>
                      <a:pt x="0" y="70485"/>
                    </a:lnTo>
                    <a:lnTo>
                      <a:pt x="71438" y="70485"/>
                    </a:lnTo>
                    <a:lnTo>
                      <a:pt x="71438" y="327660"/>
                    </a:lnTo>
                    <a:lnTo>
                      <a:pt x="151448" y="327660"/>
                    </a:lnTo>
                    <a:lnTo>
                      <a:pt x="15144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0" name="Google Shape;660;p60"/>
            <p:cNvSpPr/>
            <p:nvPr/>
          </p:nvSpPr>
          <p:spPr>
            <a:xfrm>
              <a:off x="6489382" y="4424362"/>
              <a:ext cx="1290637" cy="159067"/>
            </a:xfrm>
            <a:custGeom>
              <a:avLst/>
              <a:gdLst/>
              <a:ahLst/>
              <a:cxnLst/>
              <a:rect l="l" t="t" r="r" b="b"/>
              <a:pathLst>
                <a:path w="1290637" h="159067" extrusionOk="0">
                  <a:moveTo>
                    <a:pt x="817245" y="2857"/>
                  </a:moveTo>
                  <a:lnTo>
                    <a:pt x="948690" y="2857"/>
                  </a:lnTo>
                  <a:lnTo>
                    <a:pt x="948690" y="34290"/>
                  </a:lnTo>
                  <a:lnTo>
                    <a:pt x="839153" y="34290"/>
                  </a:lnTo>
                  <a:cubicBezTo>
                    <a:pt x="833438" y="22860"/>
                    <a:pt x="825818" y="12382"/>
                    <a:pt x="817245" y="2857"/>
                  </a:cubicBezTo>
                  <a:moveTo>
                    <a:pt x="930593" y="93345"/>
                  </a:moveTo>
                  <a:lnTo>
                    <a:pt x="930593" y="62865"/>
                  </a:lnTo>
                  <a:lnTo>
                    <a:pt x="846773" y="62865"/>
                  </a:lnTo>
                  <a:cubicBezTo>
                    <a:pt x="847725" y="68580"/>
                    <a:pt x="847725" y="73343"/>
                    <a:pt x="847725" y="79057"/>
                  </a:cubicBezTo>
                  <a:cubicBezTo>
                    <a:pt x="847725" y="83820"/>
                    <a:pt x="847725" y="88582"/>
                    <a:pt x="846773" y="93345"/>
                  </a:cubicBezTo>
                  <a:lnTo>
                    <a:pt x="930593" y="93345"/>
                  </a:lnTo>
                  <a:close/>
                  <a:moveTo>
                    <a:pt x="819150" y="153353"/>
                  </a:moveTo>
                  <a:lnTo>
                    <a:pt x="949643" y="153353"/>
                  </a:lnTo>
                  <a:lnTo>
                    <a:pt x="949643" y="121920"/>
                  </a:lnTo>
                  <a:lnTo>
                    <a:pt x="840105" y="121920"/>
                  </a:lnTo>
                  <a:cubicBezTo>
                    <a:pt x="834390" y="134303"/>
                    <a:pt x="827723" y="144780"/>
                    <a:pt x="819150" y="153353"/>
                  </a:cubicBezTo>
                  <a:moveTo>
                    <a:pt x="446723" y="79057"/>
                  </a:moveTo>
                  <a:cubicBezTo>
                    <a:pt x="446723" y="122872"/>
                    <a:pt x="413385" y="157163"/>
                    <a:pt x="367665" y="157163"/>
                  </a:cubicBezTo>
                  <a:cubicBezTo>
                    <a:pt x="321945" y="157163"/>
                    <a:pt x="288607" y="122872"/>
                    <a:pt x="288607" y="79057"/>
                  </a:cubicBezTo>
                  <a:cubicBezTo>
                    <a:pt x="288607" y="35243"/>
                    <a:pt x="321945" y="0"/>
                    <a:pt x="367665" y="0"/>
                  </a:cubicBezTo>
                  <a:cubicBezTo>
                    <a:pt x="413385" y="0"/>
                    <a:pt x="446723" y="34290"/>
                    <a:pt x="446723" y="79057"/>
                  </a:cubicBezTo>
                  <a:moveTo>
                    <a:pt x="410528" y="79057"/>
                  </a:moveTo>
                  <a:cubicBezTo>
                    <a:pt x="410528" y="51435"/>
                    <a:pt x="392430" y="31432"/>
                    <a:pt x="367665" y="31432"/>
                  </a:cubicBezTo>
                  <a:cubicBezTo>
                    <a:pt x="341948" y="31432"/>
                    <a:pt x="324803" y="51435"/>
                    <a:pt x="324803" y="79057"/>
                  </a:cubicBezTo>
                  <a:cubicBezTo>
                    <a:pt x="324803" y="106680"/>
                    <a:pt x="342900" y="125730"/>
                    <a:pt x="367665" y="125730"/>
                  </a:cubicBezTo>
                  <a:cubicBezTo>
                    <a:pt x="392430" y="125730"/>
                    <a:pt x="410528" y="105728"/>
                    <a:pt x="410528" y="79057"/>
                  </a:cubicBezTo>
                  <a:moveTo>
                    <a:pt x="802957" y="78105"/>
                  </a:moveTo>
                  <a:cubicBezTo>
                    <a:pt x="802957" y="122872"/>
                    <a:pt x="769620" y="153353"/>
                    <a:pt x="720090" y="153353"/>
                  </a:cubicBezTo>
                  <a:lnTo>
                    <a:pt x="660082" y="153353"/>
                  </a:lnTo>
                  <a:lnTo>
                    <a:pt x="660082" y="2857"/>
                  </a:lnTo>
                  <a:lnTo>
                    <a:pt x="719138" y="2857"/>
                  </a:lnTo>
                  <a:cubicBezTo>
                    <a:pt x="768668" y="2857"/>
                    <a:pt x="802957" y="33338"/>
                    <a:pt x="802957" y="78105"/>
                  </a:cubicBezTo>
                  <a:moveTo>
                    <a:pt x="766763" y="78105"/>
                  </a:moveTo>
                  <a:cubicBezTo>
                    <a:pt x="766763" y="50482"/>
                    <a:pt x="746760" y="33338"/>
                    <a:pt x="718185" y="33338"/>
                  </a:cubicBezTo>
                  <a:lnTo>
                    <a:pt x="695325" y="33338"/>
                  </a:lnTo>
                  <a:lnTo>
                    <a:pt x="695325" y="123825"/>
                  </a:lnTo>
                  <a:lnTo>
                    <a:pt x="718185" y="123825"/>
                  </a:lnTo>
                  <a:cubicBezTo>
                    <a:pt x="746760" y="123825"/>
                    <a:pt x="766763" y="105728"/>
                    <a:pt x="766763" y="78105"/>
                  </a:cubicBezTo>
                  <a:moveTo>
                    <a:pt x="80010" y="125730"/>
                  </a:moveTo>
                  <a:cubicBezTo>
                    <a:pt x="54293" y="125730"/>
                    <a:pt x="35243" y="105728"/>
                    <a:pt x="35243" y="79057"/>
                  </a:cubicBezTo>
                  <a:cubicBezTo>
                    <a:pt x="35243" y="52388"/>
                    <a:pt x="54293" y="32385"/>
                    <a:pt x="80010" y="32385"/>
                  </a:cubicBezTo>
                  <a:cubicBezTo>
                    <a:pt x="92393" y="32385"/>
                    <a:pt x="102870" y="37147"/>
                    <a:pt x="111443" y="45720"/>
                  </a:cubicBezTo>
                  <a:lnTo>
                    <a:pt x="134303" y="22860"/>
                  </a:lnTo>
                  <a:cubicBezTo>
                    <a:pt x="120968" y="8572"/>
                    <a:pt x="101918" y="953"/>
                    <a:pt x="80010" y="953"/>
                  </a:cubicBezTo>
                  <a:cubicBezTo>
                    <a:pt x="34290" y="953"/>
                    <a:pt x="0" y="35243"/>
                    <a:pt x="0" y="80010"/>
                  </a:cubicBezTo>
                  <a:cubicBezTo>
                    <a:pt x="0" y="123825"/>
                    <a:pt x="35243" y="159068"/>
                    <a:pt x="80010" y="159068"/>
                  </a:cubicBezTo>
                  <a:cubicBezTo>
                    <a:pt x="102870" y="159068"/>
                    <a:pt x="122873" y="149543"/>
                    <a:pt x="136207" y="134303"/>
                  </a:cubicBezTo>
                  <a:lnTo>
                    <a:pt x="114300" y="112395"/>
                  </a:lnTo>
                  <a:cubicBezTo>
                    <a:pt x="104775" y="120015"/>
                    <a:pt x="94298" y="125730"/>
                    <a:pt x="80010" y="125730"/>
                  </a:cubicBezTo>
                  <a:moveTo>
                    <a:pt x="204788" y="2857"/>
                  </a:moveTo>
                  <a:lnTo>
                    <a:pt x="169545" y="2857"/>
                  </a:lnTo>
                  <a:lnTo>
                    <a:pt x="169545" y="153353"/>
                  </a:lnTo>
                  <a:lnTo>
                    <a:pt x="275273" y="153353"/>
                  </a:lnTo>
                  <a:lnTo>
                    <a:pt x="275273" y="122872"/>
                  </a:lnTo>
                  <a:lnTo>
                    <a:pt x="204788" y="122872"/>
                  </a:lnTo>
                  <a:lnTo>
                    <a:pt x="204788" y="2857"/>
                  </a:lnTo>
                  <a:close/>
                  <a:moveTo>
                    <a:pt x="1081088" y="102870"/>
                  </a:moveTo>
                  <a:lnTo>
                    <a:pt x="1123950" y="153353"/>
                  </a:lnTo>
                  <a:lnTo>
                    <a:pt x="1082993" y="153353"/>
                  </a:lnTo>
                  <a:lnTo>
                    <a:pt x="1042988" y="105728"/>
                  </a:lnTo>
                  <a:lnTo>
                    <a:pt x="1023938" y="105728"/>
                  </a:lnTo>
                  <a:lnTo>
                    <a:pt x="1023938" y="153353"/>
                  </a:lnTo>
                  <a:lnTo>
                    <a:pt x="989648" y="153353"/>
                  </a:lnTo>
                  <a:lnTo>
                    <a:pt x="989648" y="2857"/>
                  </a:lnTo>
                  <a:lnTo>
                    <a:pt x="1059180" y="2857"/>
                  </a:lnTo>
                  <a:cubicBezTo>
                    <a:pt x="1078230" y="2857"/>
                    <a:pt x="1092518" y="7620"/>
                    <a:pt x="1102995" y="16193"/>
                  </a:cubicBezTo>
                  <a:cubicBezTo>
                    <a:pt x="1113473" y="24765"/>
                    <a:pt x="1119188" y="38100"/>
                    <a:pt x="1119188" y="54293"/>
                  </a:cubicBezTo>
                  <a:cubicBezTo>
                    <a:pt x="1119188" y="74295"/>
                    <a:pt x="1110615" y="95250"/>
                    <a:pt x="1081088" y="102870"/>
                  </a:cubicBezTo>
                  <a:moveTo>
                    <a:pt x="1083945" y="55245"/>
                  </a:moveTo>
                  <a:cubicBezTo>
                    <a:pt x="1083945" y="48578"/>
                    <a:pt x="1081088" y="41910"/>
                    <a:pt x="1077278" y="39053"/>
                  </a:cubicBezTo>
                  <a:cubicBezTo>
                    <a:pt x="1072515" y="35243"/>
                    <a:pt x="1065848" y="33338"/>
                    <a:pt x="1057275" y="33338"/>
                  </a:cubicBezTo>
                  <a:lnTo>
                    <a:pt x="1023938" y="33338"/>
                  </a:lnTo>
                  <a:lnTo>
                    <a:pt x="1023938" y="78105"/>
                  </a:lnTo>
                  <a:lnTo>
                    <a:pt x="1057275" y="78105"/>
                  </a:lnTo>
                  <a:cubicBezTo>
                    <a:pt x="1065848" y="78105"/>
                    <a:pt x="1072515" y="76200"/>
                    <a:pt x="1077278" y="72390"/>
                  </a:cubicBezTo>
                  <a:cubicBezTo>
                    <a:pt x="1082040" y="68580"/>
                    <a:pt x="1083945" y="61913"/>
                    <a:pt x="1083945" y="55245"/>
                  </a:cubicBezTo>
                  <a:moveTo>
                    <a:pt x="1290638" y="153353"/>
                  </a:moveTo>
                  <a:lnTo>
                    <a:pt x="1255395" y="153353"/>
                  </a:lnTo>
                  <a:lnTo>
                    <a:pt x="1243013" y="122872"/>
                  </a:lnTo>
                  <a:lnTo>
                    <a:pt x="1179195" y="122872"/>
                  </a:lnTo>
                  <a:lnTo>
                    <a:pt x="1166813" y="153353"/>
                  </a:lnTo>
                  <a:lnTo>
                    <a:pt x="1131570" y="153353"/>
                  </a:lnTo>
                  <a:lnTo>
                    <a:pt x="1195388" y="2857"/>
                  </a:lnTo>
                  <a:lnTo>
                    <a:pt x="1226820" y="2857"/>
                  </a:lnTo>
                  <a:lnTo>
                    <a:pt x="1290638" y="153353"/>
                  </a:lnTo>
                  <a:close/>
                  <a:moveTo>
                    <a:pt x="1232535" y="95250"/>
                  </a:moveTo>
                  <a:lnTo>
                    <a:pt x="1211580" y="42863"/>
                  </a:lnTo>
                  <a:lnTo>
                    <a:pt x="1190625" y="95250"/>
                  </a:lnTo>
                  <a:lnTo>
                    <a:pt x="1232535" y="95250"/>
                  </a:lnTo>
                  <a:close/>
                  <a:moveTo>
                    <a:pt x="581978" y="87630"/>
                  </a:moveTo>
                  <a:cubicBezTo>
                    <a:pt x="581978" y="111443"/>
                    <a:pt x="568643" y="125730"/>
                    <a:pt x="548640" y="125730"/>
                  </a:cubicBezTo>
                  <a:cubicBezTo>
                    <a:pt x="529590" y="125730"/>
                    <a:pt x="515303" y="111443"/>
                    <a:pt x="515303" y="87630"/>
                  </a:cubicBezTo>
                  <a:lnTo>
                    <a:pt x="515303" y="3810"/>
                  </a:lnTo>
                  <a:lnTo>
                    <a:pt x="480060" y="3810"/>
                  </a:lnTo>
                  <a:lnTo>
                    <a:pt x="480060" y="86678"/>
                  </a:lnTo>
                  <a:cubicBezTo>
                    <a:pt x="480060" y="130493"/>
                    <a:pt x="507682" y="158115"/>
                    <a:pt x="547688" y="158115"/>
                  </a:cubicBezTo>
                  <a:cubicBezTo>
                    <a:pt x="587693" y="158115"/>
                    <a:pt x="615315" y="130493"/>
                    <a:pt x="615315" y="86678"/>
                  </a:cubicBezTo>
                  <a:lnTo>
                    <a:pt x="615315" y="3810"/>
                  </a:lnTo>
                  <a:lnTo>
                    <a:pt x="580073" y="3810"/>
                  </a:lnTo>
                  <a:lnTo>
                    <a:pt x="580073" y="87630"/>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rner Big Data Lines">
  <p:cSld name="Corner Diags (Animated)">
    <p:spTree>
      <p:nvGrpSpPr>
        <p:cNvPr id="1" name="Shape 661"/>
        <p:cNvGrpSpPr/>
        <p:nvPr/>
      </p:nvGrpSpPr>
      <p:grpSpPr>
        <a:xfrm>
          <a:off x="0" y="0"/>
          <a:ext cx="0" cy="0"/>
          <a:chOff x="0" y="0"/>
          <a:chExt cx="0" cy="0"/>
        </a:xfrm>
      </p:grpSpPr>
      <p:sp>
        <p:nvSpPr>
          <p:cNvPr id="662" name="Google Shape;662;p61"/>
          <p:cNvSpPr/>
          <p:nvPr/>
        </p:nvSpPr>
        <p:spPr>
          <a:xfrm>
            <a:off x="3949887" y="2100263"/>
            <a:ext cx="4396800" cy="30432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663" name="Google Shape;663;p61"/>
          <p:cNvSpPr/>
          <p:nvPr/>
        </p:nvSpPr>
        <p:spPr>
          <a:xfrm>
            <a:off x="2518941" y="0"/>
            <a:ext cx="6583800" cy="5143500"/>
          </a:xfrm>
          <a:prstGeom prst="parallelogram">
            <a:avLst>
              <a:gd name="adj" fmla="val 100155"/>
            </a:avLst>
          </a:prstGeom>
          <a:solidFill>
            <a:srgbClr val="172C34">
              <a:alpha val="388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664" name="Google Shape;664;p61"/>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alpha val="376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665" name="Google Shape;665;p61"/>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alpha val="376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666" name="Google Shape;666;p61"/>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500"/>
                                        <p:tgtEl>
                                          <p:spTgt spid="663"/>
                                        </p:tgtEl>
                                      </p:cBhvr>
                                    </p:animEffect>
                                  </p:childTnLst>
                                </p:cTn>
                              </p:par>
                              <p:par>
                                <p:cTn id="8" presetID="10" presetClass="entr" presetSubtype="0" fill="hold" nodeType="withEffect">
                                  <p:stCondLst>
                                    <p:cond delay="0"/>
                                  </p:stCondLst>
                                  <p:childTnLst>
                                    <p:set>
                                      <p:cBhvr>
                                        <p:cTn id="9" dur="1" fill="hold">
                                          <p:stCondLst>
                                            <p:cond delay="0"/>
                                          </p:stCondLst>
                                        </p:cTn>
                                        <p:tgtEl>
                                          <p:spTgt spid="662"/>
                                        </p:tgtEl>
                                        <p:attrNameLst>
                                          <p:attrName>style.visibility</p:attrName>
                                        </p:attrNameLst>
                                      </p:cBhvr>
                                      <p:to>
                                        <p:strVal val="visible"/>
                                      </p:to>
                                    </p:set>
                                    <p:animEffect transition="in" filter="fade">
                                      <p:cBhvr>
                                        <p:cTn id="10" dur="500"/>
                                        <p:tgtEl>
                                          <p:spTgt spid="662"/>
                                        </p:tgtEl>
                                      </p:cBhvr>
                                    </p:animEffect>
                                  </p:childTnLst>
                                </p:cTn>
                              </p:par>
                              <p:par>
                                <p:cTn id="11" presetID="10" presetClass="entr" presetSubtype="0" fill="hold" nodeType="withEffect">
                                  <p:stCondLst>
                                    <p:cond delay="0"/>
                                  </p:stCondLst>
                                  <p:childTnLst>
                                    <p:set>
                                      <p:cBhvr>
                                        <p:cTn id="12" dur="1" fill="hold">
                                          <p:stCondLst>
                                            <p:cond delay="0"/>
                                          </p:stCondLst>
                                        </p:cTn>
                                        <p:tgtEl>
                                          <p:spTgt spid="664"/>
                                        </p:tgtEl>
                                        <p:attrNameLst>
                                          <p:attrName>style.visibility</p:attrName>
                                        </p:attrNameLst>
                                      </p:cBhvr>
                                      <p:to>
                                        <p:strVal val="visible"/>
                                      </p:to>
                                    </p:set>
                                    <p:animEffect transition="in" filter="fade">
                                      <p:cBhvr>
                                        <p:cTn id="13" dur="500"/>
                                        <p:tgtEl>
                                          <p:spTgt spid="664"/>
                                        </p:tgtEl>
                                      </p:cBhvr>
                                    </p:animEffect>
                                  </p:childTnLst>
                                </p:cTn>
                              </p:par>
                              <p:par>
                                <p:cTn id="14" presetID="10" presetClass="entr" presetSubtype="0" fill="hold" nodeType="withEffect">
                                  <p:stCondLst>
                                    <p:cond delay="0"/>
                                  </p:stCondLst>
                                  <p:childTnLst>
                                    <p:set>
                                      <p:cBhvr>
                                        <p:cTn id="15" dur="1" fill="hold">
                                          <p:stCondLst>
                                            <p:cond delay="0"/>
                                          </p:stCondLst>
                                        </p:cTn>
                                        <p:tgtEl>
                                          <p:spTgt spid="666"/>
                                        </p:tgtEl>
                                        <p:attrNameLst>
                                          <p:attrName>style.visibility</p:attrName>
                                        </p:attrNameLst>
                                      </p:cBhvr>
                                      <p:to>
                                        <p:strVal val="visible"/>
                                      </p:to>
                                    </p:set>
                                    <p:animEffect transition="in" filter="fade">
                                      <p:cBhvr>
                                        <p:cTn id="16" dur="500"/>
                                        <p:tgtEl>
                                          <p:spTgt spid="666"/>
                                        </p:tgtEl>
                                      </p:cBhvr>
                                    </p:animEffect>
                                  </p:childTnLst>
                                </p:cTn>
                              </p:par>
                              <p:par>
                                <p:cTn id="17" presetID="10" presetClass="entr" presetSubtype="0" fill="hold" nodeType="withEffect">
                                  <p:stCondLst>
                                    <p:cond delay="0"/>
                                  </p:stCondLst>
                                  <p:childTnLst>
                                    <p:set>
                                      <p:cBhvr>
                                        <p:cTn id="18" dur="1" fill="hold">
                                          <p:stCondLst>
                                            <p:cond delay="0"/>
                                          </p:stCondLst>
                                        </p:cTn>
                                        <p:tgtEl>
                                          <p:spTgt spid="665"/>
                                        </p:tgtEl>
                                        <p:attrNameLst>
                                          <p:attrName>style.visibility</p:attrName>
                                        </p:attrNameLst>
                                      </p:cBhvr>
                                      <p:to>
                                        <p:strVal val="visible"/>
                                      </p:to>
                                    </p:set>
                                    <p:animEffect transition="in" filter="fade">
                                      <p:cBhvr>
                                        <p:cTn id="19" dur="5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68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bg>
      <p:bgPr>
        <a:solidFill>
          <a:schemeClr val="lt1"/>
        </a:solidFill>
        <a:effectLst/>
      </p:bgPr>
    </p:bg>
    <p:spTree>
      <p:nvGrpSpPr>
        <p:cNvPr id="1" name="Shape 684"/>
        <p:cNvGrpSpPr/>
        <p:nvPr/>
      </p:nvGrpSpPr>
      <p:grpSpPr>
        <a:xfrm>
          <a:off x="0" y="0"/>
          <a:ext cx="0" cy="0"/>
          <a:chOff x="0" y="0"/>
          <a:chExt cx="0" cy="0"/>
        </a:xfrm>
      </p:grpSpPr>
      <p:sp>
        <p:nvSpPr>
          <p:cNvPr id="685" name="Google Shape;685;p6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686" name="Google Shape;686;p6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687"/>
        <p:cNvGrpSpPr/>
        <p:nvPr/>
      </p:nvGrpSpPr>
      <p:grpSpPr>
        <a:xfrm>
          <a:off x="0" y="0"/>
          <a:ext cx="0" cy="0"/>
          <a:chOff x="0" y="0"/>
          <a:chExt cx="0" cy="0"/>
        </a:xfrm>
      </p:grpSpPr>
      <p:sp>
        <p:nvSpPr>
          <p:cNvPr id="688" name="Google Shape;688;p65"/>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BFBFBF"/>
                </a:solidFill>
                <a:latin typeface="Roboto"/>
                <a:ea typeface="Roboto"/>
                <a:cs typeface="Roboto"/>
                <a:sym typeface="Roboto"/>
              </a:rPr>
              <a:t>© 2020 Cloudera, Inc. All rights reserved.</a:t>
            </a:r>
            <a:endParaRPr>
              <a:solidFill>
                <a:srgbClr val="BFBFBF"/>
              </a:solidFill>
            </a:endParaRPr>
          </a:p>
        </p:txBody>
      </p:sp>
      <p:sp>
        <p:nvSpPr>
          <p:cNvPr id="689" name="Google Shape;689;p6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Multi-use w/ Subtitle 1">
  <p:cSld name="1_Multi-use w/ Subtitle">
    <p:spTree>
      <p:nvGrpSpPr>
        <p:cNvPr id="1" name="Shape 690"/>
        <p:cNvGrpSpPr/>
        <p:nvPr/>
      </p:nvGrpSpPr>
      <p:grpSpPr>
        <a:xfrm>
          <a:off x="0" y="0"/>
          <a:ext cx="0" cy="0"/>
          <a:chOff x="0" y="0"/>
          <a:chExt cx="0" cy="0"/>
        </a:xfrm>
      </p:grpSpPr>
      <p:sp>
        <p:nvSpPr>
          <p:cNvPr id="691" name="Google Shape;691;p66"/>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692" name="Google Shape;692;p66"/>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rtl="0">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rtl="0">
              <a:spcBef>
                <a:spcPts val="375"/>
              </a:spcBef>
              <a:spcAft>
                <a:spcPts val="0"/>
              </a:spcAft>
              <a:buSzPts val="1280"/>
              <a:buNone/>
              <a:defRPr sz="1600">
                <a:solidFill>
                  <a:schemeClr val="accent1"/>
                </a:solidFill>
              </a:defRPr>
            </a:lvl2pPr>
            <a:lvl3pPr marL="1371600" lvl="2" indent="-228600" algn="l" rtl="0">
              <a:spcBef>
                <a:spcPts val="300"/>
              </a:spcBef>
              <a:spcAft>
                <a:spcPts val="0"/>
              </a:spcAft>
              <a:buSzPts val="1280"/>
              <a:buNone/>
              <a:defRPr sz="1600">
                <a:solidFill>
                  <a:schemeClr val="accent1"/>
                </a:solidFill>
              </a:defRPr>
            </a:lvl3pPr>
            <a:lvl4pPr marL="1828800" lvl="3" indent="-228600" algn="l" rtl="0">
              <a:spcBef>
                <a:spcPts val="300"/>
              </a:spcBef>
              <a:spcAft>
                <a:spcPts val="0"/>
              </a:spcAft>
              <a:buSzPts val="1280"/>
              <a:buNone/>
              <a:defRPr sz="1600">
                <a:solidFill>
                  <a:schemeClr val="accent1"/>
                </a:solidFill>
              </a:defRPr>
            </a:lvl4pPr>
            <a:lvl5pPr marL="2286000" lvl="4" indent="-228600" algn="l" rtl="0">
              <a:spcBef>
                <a:spcPts val="300"/>
              </a:spcBef>
              <a:spcAft>
                <a:spcPts val="0"/>
              </a:spcAft>
              <a:buSzPts val="1280"/>
              <a:buNone/>
              <a:defRPr sz="1600">
                <a:solidFill>
                  <a:schemeClr val="accen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693" name="Google Shape;693;p66"/>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694" name="Google Shape;694;p66"/>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13"/>
              <a:buFont typeface="Roboto"/>
              <a:buNone/>
            </a:pPr>
            <a:endParaRPr sz="1013">
              <a:solidFill>
                <a:schemeClr val="dk1"/>
              </a:solidFill>
              <a:latin typeface="Roboto"/>
              <a:ea typeface="Roboto"/>
              <a:cs typeface="Roboto"/>
              <a:sym typeface="Roboto"/>
            </a:endParaRPr>
          </a:p>
        </p:txBody>
      </p:sp>
      <p:cxnSp>
        <p:nvCxnSpPr>
          <p:cNvPr id="695" name="Google Shape;695;p66"/>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696" name="Google Shape;696;p66"/>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r>
              <a:rPr lang="en" sz="600">
                <a:solidFill>
                  <a:srgbClr val="A5A5A5"/>
                </a:solidFill>
                <a:latin typeface="Roboto"/>
                <a:ea typeface="Roboto"/>
                <a:cs typeface="Roboto"/>
                <a:sym typeface="Roboto"/>
              </a:rPr>
              <a:t>© 2020 Cloudera, Inc. All rights reserved.</a:t>
            </a:r>
            <a:endParaRPr sz="1013">
              <a:solidFill>
                <a:schemeClr val="dk1"/>
              </a:solidFill>
              <a:latin typeface="Roboto"/>
              <a:ea typeface="Roboto"/>
              <a:cs typeface="Roboto"/>
              <a:sym typeface="Roboto"/>
            </a:endParaRPr>
          </a:p>
        </p:txBody>
      </p:sp>
      <p:sp>
        <p:nvSpPr>
          <p:cNvPr id="697" name="Google Shape;697;p6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Info Multi-Use 1">
  <p:cSld name="1_Info Multi-Use">
    <p:spTree>
      <p:nvGrpSpPr>
        <p:cNvPr id="1" name="Shape 698"/>
        <p:cNvGrpSpPr/>
        <p:nvPr/>
      </p:nvGrpSpPr>
      <p:grpSpPr>
        <a:xfrm>
          <a:off x="0" y="0"/>
          <a:ext cx="0" cy="0"/>
          <a:chOff x="0" y="0"/>
          <a:chExt cx="0" cy="0"/>
        </a:xfrm>
      </p:grpSpPr>
      <p:cxnSp>
        <p:nvCxnSpPr>
          <p:cNvPr id="699" name="Google Shape;699;p67"/>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700" name="Google Shape;700;p67"/>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701" name="Google Shape;701;p67"/>
          <p:cNvSpPr txBox="1">
            <a:spLocks noGrp="1"/>
          </p:cNvSpPr>
          <p:nvPr>
            <p:ph type="title"/>
          </p:nvPr>
        </p:nvSpPr>
        <p:spPr>
          <a:xfrm>
            <a:off x="502920" y="727021"/>
            <a:ext cx="2194500" cy="11394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702" name="Google Shape;702;p67"/>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rtl="0">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rtl="0">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2pPr>
            <a:lvl3pPr marL="1371600" lvl="2" indent="-289560" algn="l" rtl="0">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rtl="0">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4pPr>
            <a:lvl5pPr marL="2286000" lvl="4" indent="-289560" algn="l" rtl="0">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rtl="0">
              <a:spcBef>
                <a:spcPts val="60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703" name="Google Shape;703;p67"/>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704" name="Google Shape;704;p67"/>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13"/>
              <a:buFont typeface="Roboto"/>
              <a:buNone/>
            </a:pPr>
            <a:endParaRPr sz="1013">
              <a:solidFill>
                <a:schemeClr val="dk1"/>
              </a:solidFill>
              <a:latin typeface="Roboto"/>
              <a:ea typeface="Roboto"/>
              <a:cs typeface="Roboto"/>
              <a:sym typeface="Roboto"/>
            </a:endParaRPr>
          </a:p>
        </p:txBody>
      </p:sp>
      <p:sp>
        <p:nvSpPr>
          <p:cNvPr id="705" name="Google Shape;705;p6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706" name="Google Shape;706;p67"/>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r>
              <a:rPr lang="en" sz="600">
                <a:solidFill>
                  <a:srgbClr val="A5A5A5"/>
                </a:solidFill>
                <a:latin typeface="Roboto"/>
                <a:ea typeface="Roboto"/>
                <a:cs typeface="Roboto"/>
                <a:sym typeface="Roboto"/>
              </a:rPr>
              <a:t>© 2019 Cloudera, Inc. All rights reserved.</a:t>
            </a:r>
            <a:endParaRPr sz="1013">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rner Big Data Lines (Animated)">
  <p:cSld name="Corner Big Data Lines (Animated)">
    <p:spTree>
      <p:nvGrpSpPr>
        <p:cNvPr id="1" name="Shape 707"/>
        <p:cNvGrpSpPr/>
        <p:nvPr/>
      </p:nvGrpSpPr>
      <p:grpSpPr>
        <a:xfrm>
          <a:off x="0" y="0"/>
          <a:ext cx="0" cy="0"/>
          <a:chOff x="0" y="0"/>
          <a:chExt cx="0" cy="0"/>
        </a:xfrm>
      </p:grpSpPr>
      <p:sp>
        <p:nvSpPr>
          <p:cNvPr id="708" name="Google Shape;708;p68"/>
          <p:cNvSpPr/>
          <p:nvPr/>
        </p:nvSpPr>
        <p:spPr>
          <a:xfrm>
            <a:off x="3949887" y="2100263"/>
            <a:ext cx="4396800" cy="30432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709" name="Google Shape;709;p68"/>
          <p:cNvSpPr/>
          <p:nvPr/>
        </p:nvSpPr>
        <p:spPr>
          <a:xfrm>
            <a:off x="2518941" y="0"/>
            <a:ext cx="6583800" cy="5143500"/>
          </a:xfrm>
          <a:prstGeom prst="parallelogram">
            <a:avLst>
              <a:gd name="adj" fmla="val 100155"/>
            </a:avLst>
          </a:prstGeom>
          <a:solidFill>
            <a:srgbClr val="172C34">
              <a:alpha val="388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710" name="Google Shape;710;p68"/>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alpha val="376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711" name="Google Shape;711;p68"/>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alpha val="376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712" name="Google Shape;712;p68"/>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500"/>
                                        <p:tgtEl>
                                          <p:spTgt spid="709"/>
                                        </p:tgtEl>
                                      </p:cBhvr>
                                    </p:animEffect>
                                  </p:childTnLst>
                                </p:cTn>
                              </p:par>
                              <p:par>
                                <p:cTn id="8" presetID="10" presetClass="entr" presetSubtype="0" fill="hold" nodeType="withEffect">
                                  <p:stCondLst>
                                    <p:cond delay="0"/>
                                  </p:stCondLst>
                                  <p:childTnLst>
                                    <p:set>
                                      <p:cBhvr>
                                        <p:cTn id="9" dur="1" fill="hold">
                                          <p:stCondLst>
                                            <p:cond delay="0"/>
                                          </p:stCondLst>
                                        </p:cTn>
                                        <p:tgtEl>
                                          <p:spTgt spid="708"/>
                                        </p:tgtEl>
                                        <p:attrNameLst>
                                          <p:attrName>style.visibility</p:attrName>
                                        </p:attrNameLst>
                                      </p:cBhvr>
                                      <p:to>
                                        <p:strVal val="visible"/>
                                      </p:to>
                                    </p:set>
                                    <p:animEffect transition="in" filter="fade">
                                      <p:cBhvr>
                                        <p:cTn id="10" dur="500"/>
                                        <p:tgtEl>
                                          <p:spTgt spid="708"/>
                                        </p:tgtEl>
                                      </p:cBhvr>
                                    </p:animEffect>
                                  </p:childTnLst>
                                </p:cTn>
                              </p:par>
                              <p:par>
                                <p:cTn id="11" presetID="10" presetClass="entr" presetSubtype="0" fill="hold" nodeType="withEffect">
                                  <p:stCondLst>
                                    <p:cond delay="0"/>
                                  </p:stCondLst>
                                  <p:childTnLst>
                                    <p:set>
                                      <p:cBhvr>
                                        <p:cTn id="12" dur="1" fill="hold">
                                          <p:stCondLst>
                                            <p:cond delay="0"/>
                                          </p:stCondLst>
                                        </p:cTn>
                                        <p:tgtEl>
                                          <p:spTgt spid="710"/>
                                        </p:tgtEl>
                                        <p:attrNameLst>
                                          <p:attrName>style.visibility</p:attrName>
                                        </p:attrNameLst>
                                      </p:cBhvr>
                                      <p:to>
                                        <p:strVal val="visible"/>
                                      </p:to>
                                    </p:set>
                                    <p:animEffect transition="in" filter="fade">
                                      <p:cBhvr>
                                        <p:cTn id="13" dur="500"/>
                                        <p:tgtEl>
                                          <p:spTgt spid="710"/>
                                        </p:tgtEl>
                                      </p:cBhvr>
                                    </p:animEffect>
                                  </p:childTnLst>
                                </p:cTn>
                              </p:par>
                              <p:par>
                                <p:cTn id="14" presetID="10" presetClass="entr" presetSubtype="0" fill="hold" nodeType="withEffect">
                                  <p:stCondLst>
                                    <p:cond delay="0"/>
                                  </p:stCondLst>
                                  <p:childTnLst>
                                    <p:set>
                                      <p:cBhvr>
                                        <p:cTn id="15" dur="1" fill="hold">
                                          <p:stCondLst>
                                            <p:cond delay="0"/>
                                          </p:stCondLst>
                                        </p:cTn>
                                        <p:tgtEl>
                                          <p:spTgt spid="712"/>
                                        </p:tgtEl>
                                        <p:attrNameLst>
                                          <p:attrName>style.visibility</p:attrName>
                                        </p:attrNameLst>
                                      </p:cBhvr>
                                      <p:to>
                                        <p:strVal val="visible"/>
                                      </p:to>
                                    </p:set>
                                    <p:animEffect transition="in" filter="fade">
                                      <p:cBhvr>
                                        <p:cTn id="16" dur="500"/>
                                        <p:tgtEl>
                                          <p:spTgt spid="712"/>
                                        </p:tgtEl>
                                      </p:cBhvr>
                                    </p:animEffect>
                                  </p:childTnLst>
                                </p:cTn>
                              </p:par>
                              <p:par>
                                <p:cTn id="17" presetID="10" presetClass="entr" presetSubtype="0" fill="hold" nodeType="withEffect">
                                  <p:stCondLst>
                                    <p:cond delay="0"/>
                                  </p:stCondLst>
                                  <p:childTnLst>
                                    <p:set>
                                      <p:cBhvr>
                                        <p:cTn id="18" dur="1" fill="hold">
                                          <p:stCondLst>
                                            <p:cond delay="0"/>
                                          </p:stCondLst>
                                        </p:cTn>
                                        <p:tgtEl>
                                          <p:spTgt spid="711"/>
                                        </p:tgtEl>
                                        <p:attrNameLst>
                                          <p:attrName>style.visibility</p:attrName>
                                        </p:attrNameLst>
                                      </p:cBhvr>
                                      <p:to>
                                        <p:strVal val="visible"/>
                                      </p:to>
                                    </p:set>
                                    <p:animEffect transition="in" filter="fade">
                                      <p:cBhvr>
                                        <p:cTn id="19" dur="500"/>
                                        <p:tgtEl>
                                          <p:spTgt spid="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7"/>
        <p:cNvGrpSpPr/>
        <p:nvPr/>
      </p:nvGrpSpPr>
      <p:grpSpPr>
        <a:xfrm>
          <a:off x="0" y="0"/>
          <a:ext cx="0" cy="0"/>
          <a:chOff x="0" y="0"/>
          <a:chExt cx="0" cy="0"/>
        </a:xfrm>
      </p:grpSpPr>
      <p:sp>
        <p:nvSpPr>
          <p:cNvPr id="8" name="Google Shape;8;p2"/>
          <p:cNvSpPr/>
          <p:nvPr/>
        </p:nvSpPr>
        <p:spPr>
          <a:xfrm>
            <a:off x="3984812" y="2100263"/>
            <a:ext cx="4396800" cy="3043200"/>
          </a:xfrm>
          <a:prstGeom prst="parallelogram">
            <a:avLst>
              <a:gd name="adj" fmla="val 10015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9" name="Google Shape;9;p2"/>
          <p:cNvSpPr/>
          <p:nvPr/>
        </p:nvSpPr>
        <p:spPr>
          <a:xfrm>
            <a:off x="2560216" y="0"/>
            <a:ext cx="6583800" cy="51435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0" name="Google Shape;10;p2"/>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1" name="Google Shape;11;p2"/>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2" name="Google Shape;12;p2"/>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3" name="Google Shape;13;p2"/>
          <p:cNvSpPr txBox="1">
            <a:spLocks noGrp="1"/>
          </p:cNvSpPr>
          <p:nvPr>
            <p:ph type="title"/>
          </p:nvPr>
        </p:nvSpPr>
        <p:spPr>
          <a:xfrm>
            <a:off x="594360" y="1152525"/>
            <a:ext cx="6035100" cy="1036200"/>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lt1"/>
              </a:buClr>
              <a:buSzPts val="3400"/>
              <a:buFont typeface="Lato"/>
              <a:buNone/>
              <a:defRPr sz="34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
          <p:cNvSpPr txBox="1">
            <a:spLocks noGrp="1"/>
          </p:cNvSpPr>
          <p:nvPr>
            <p:ph type="body" idx="1"/>
          </p:nvPr>
        </p:nvSpPr>
        <p:spPr>
          <a:xfrm>
            <a:off x="594360" y="2194560"/>
            <a:ext cx="6035100" cy="299400"/>
          </a:xfrm>
          <a:prstGeom prst="rect">
            <a:avLst/>
          </a:prstGeom>
          <a:noFill/>
          <a:ln>
            <a:noFill/>
          </a:ln>
        </p:spPr>
        <p:txBody>
          <a:bodyPr spcFirstLastPara="1" wrap="square" lIns="0" tIns="22850" rIns="91425" bIns="45700" anchor="t" anchorCtr="0">
            <a:noAutofit/>
          </a:bodyPr>
          <a:lstStyle>
            <a:lvl1pPr marL="457200" lvl="0" indent="-228600" algn="l">
              <a:spcBef>
                <a:spcPts val="450"/>
              </a:spcBef>
              <a:spcAft>
                <a:spcPts val="0"/>
              </a:spcAft>
              <a:buSzPts val="1440"/>
              <a:buNone/>
              <a:defRPr sz="1800" b="0" i="0">
                <a:solidFill>
                  <a:srgbClr val="BFBFBF"/>
                </a:solidFill>
                <a:latin typeface="Lato"/>
                <a:ea typeface="Lato"/>
                <a:cs typeface="Lato"/>
                <a:sym typeface="La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 name="Google Shape;15;p2"/>
          <p:cNvSpPr/>
          <p:nvPr/>
        </p:nvSpPr>
        <p:spPr>
          <a:xfrm>
            <a:off x="594360" y="640080"/>
            <a:ext cx="1645920" cy="200496"/>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Tree>
    <p:extLst>
      <p:ext uri="{BB962C8B-B14F-4D97-AF65-F5344CB8AC3E}">
        <p14:creationId xmlns:p14="http://schemas.microsoft.com/office/powerpoint/2010/main" val="104936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4"/>
          <p:cNvSpPr/>
          <p:nvPr/>
        </p:nvSpPr>
        <p:spPr>
          <a:xfrm>
            <a:off x="3949887" y="2100263"/>
            <a:ext cx="4396800" cy="30432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6" name="Google Shape;26;p4"/>
          <p:cNvSpPr/>
          <p:nvPr/>
        </p:nvSpPr>
        <p:spPr>
          <a:xfrm>
            <a:off x="2518941" y="0"/>
            <a:ext cx="6583800" cy="5143500"/>
          </a:xfrm>
          <a:prstGeom prst="parallelogram">
            <a:avLst>
              <a:gd name="adj" fmla="val 100155"/>
            </a:avLst>
          </a:prstGeom>
          <a:solidFill>
            <a:srgbClr val="172C34">
              <a:alpha val="3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7" name="Google Shape;27;p4"/>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8" name="Google Shape;28;p4"/>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29" name="Google Shape;29;p4"/>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0" name="Google Shape;30;p4"/>
          <p:cNvSpPr/>
          <p:nvPr/>
        </p:nvSpPr>
        <p:spPr>
          <a:xfrm>
            <a:off x="602311" y="2098623"/>
            <a:ext cx="1463100" cy="18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accent3"/>
              </a:solidFill>
              <a:latin typeface="Roboto"/>
              <a:ea typeface="Roboto"/>
              <a:cs typeface="Roboto"/>
              <a:sym typeface="Roboto"/>
            </a:endParaRPr>
          </a:p>
        </p:txBody>
      </p:sp>
      <p:sp>
        <p:nvSpPr>
          <p:cNvPr id="31" name="Google Shape;31;p4"/>
          <p:cNvSpPr txBox="1">
            <a:spLocks noGrp="1"/>
          </p:cNvSpPr>
          <p:nvPr>
            <p:ph type="title"/>
          </p:nvPr>
        </p:nvSpPr>
        <p:spPr>
          <a:xfrm>
            <a:off x="602311" y="2352853"/>
            <a:ext cx="7990800" cy="1520700"/>
          </a:xfrm>
          <a:prstGeom prst="rect">
            <a:avLst/>
          </a:prstGeom>
          <a:noFill/>
          <a:ln>
            <a:noFill/>
          </a:ln>
        </p:spPr>
        <p:txBody>
          <a:bodyPr spcFirstLastPara="1" wrap="square" lIns="0" tIns="45700" rIns="91425" bIns="45700" anchor="t" anchorCtr="0">
            <a:noAutofit/>
          </a:bodyPr>
          <a:lstStyle>
            <a:lvl1pPr marR="0" lvl="0" algn="l" rtl="0">
              <a:lnSpc>
                <a:spcPct val="80000"/>
              </a:lnSpc>
              <a:spcBef>
                <a:spcPts val="0"/>
              </a:spcBef>
              <a:spcAft>
                <a:spcPts val="0"/>
              </a:spcAft>
              <a:buClr>
                <a:schemeClr val="lt1"/>
              </a:buClr>
              <a:buSzPts val="3800"/>
              <a:buFont typeface="Lato"/>
              <a:buNone/>
              <a:defRPr sz="38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72985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nfo Multi-Use">
  <p:cSld name="Info Multi-Use">
    <p:spTree>
      <p:nvGrpSpPr>
        <p:cNvPr id="1" name="Shape 32"/>
        <p:cNvGrpSpPr/>
        <p:nvPr/>
      </p:nvGrpSpPr>
      <p:grpSpPr>
        <a:xfrm>
          <a:off x="0" y="0"/>
          <a:ext cx="0" cy="0"/>
          <a:chOff x="0" y="0"/>
          <a:chExt cx="0" cy="0"/>
        </a:xfrm>
      </p:grpSpPr>
      <p:cxnSp>
        <p:nvCxnSpPr>
          <p:cNvPr id="33" name="Google Shape;33;p5"/>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34" name="Google Shape;34;p5"/>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35" name="Google Shape;35;p5"/>
          <p:cNvSpPr txBox="1">
            <a:spLocks noGrp="1"/>
          </p:cNvSpPr>
          <p:nvPr>
            <p:ph type="title"/>
          </p:nvPr>
        </p:nvSpPr>
        <p:spPr>
          <a:xfrm>
            <a:off x="502920" y="727021"/>
            <a:ext cx="2194500" cy="11394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5"/>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2pPr>
            <a:lvl3pPr marL="1371600" lvl="2"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4pPr>
            <a:lvl5pPr marL="2286000" lvl="4"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7" name="Google Shape;37;p5"/>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38" name="Google Shape;38;p5"/>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39" name="Google Shape;39;p5"/>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40" name="Google Shape;40;p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270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Multi-use Blank w/ Footer">
  <p:cSld name="Multi-use Blank w/ Footer">
    <p:spTree>
      <p:nvGrpSpPr>
        <p:cNvPr id="1" name="Shape 41"/>
        <p:cNvGrpSpPr/>
        <p:nvPr/>
      </p:nvGrpSpPr>
      <p:grpSpPr>
        <a:xfrm>
          <a:off x="0" y="0"/>
          <a:ext cx="0" cy="0"/>
          <a:chOff x="0" y="0"/>
          <a:chExt cx="0" cy="0"/>
        </a:xfrm>
      </p:grpSpPr>
      <p:pic>
        <p:nvPicPr>
          <p:cNvPr id="42" name="Google Shape;42;p6"/>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43" name="Google Shape;43;p6"/>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44" name="Google Shape;44;p6"/>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45" name="Google Shape;45;p6"/>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81258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68" name="Google Shape;68;p9"/>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9"/>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0" name="Google Shape;70;p9"/>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71" name="Google Shape;71;p9"/>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13"/>
              <a:buFont typeface="Roboto"/>
              <a:buNone/>
            </a:pPr>
            <a:endParaRPr sz="1013">
              <a:solidFill>
                <a:schemeClr val="dk1"/>
              </a:solidFill>
              <a:latin typeface="Roboto"/>
              <a:ea typeface="Roboto"/>
              <a:cs typeface="Roboto"/>
              <a:sym typeface="Roboto"/>
            </a:endParaRPr>
          </a:p>
        </p:txBody>
      </p:sp>
      <p:cxnSp>
        <p:nvCxnSpPr>
          <p:cNvPr id="72" name="Google Shape;72;p9"/>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73" name="Google Shape;73;p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r>
              <a:rPr lang="en" sz="600" dirty="0">
                <a:solidFill>
                  <a:srgbClr val="A5A5A5"/>
                </a:solidFill>
                <a:latin typeface="Roboto"/>
                <a:ea typeface="Roboto"/>
                <a:cs typeface="Roboto"/>
                <a:sym typeface="Roboto"/>
              </a:rPr>
              <a:t>© 2020 Cloudera, Inc. All rights reserved.</a:t>
            </a:r>
            <a:endParaRPr sz="1013" dirty="0">
              <a:solidFill>
                <a:schemeClr val="dk1"/>
              </a:solidFill>
              <a:latin typeface="Roboto"/>
              <a:ea typeface="Roboto"/>
              <a:cs typeface="Roboto"/>
              <a:sym typeface="Roboto"/>
            </a:endParaRPr>
          </a:p>
        </p:txBody>
      </p:sp>
      <p:sp>
        <p:nvSpPr>
          <p:cNvPr id="74" name="Google Shape;74;p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99934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rner Big Data Lines (Animated)">
  <p:cSld name="Corner Big Data Lines (Animated)">
    <p:spTree>
      <p:nvGrpSpPr>
        <p:cNvPr id="1" name="Shape 83"/>
        <p:cNvGrpSpPr/>
        <p:nvPr/>
      </p:nvGrpSpPr>
      <p:grpSpPr>
        <a:xfrm>
          <a:off x="0" y="0"/>
          <a:ext cx="0" cy="0"/>
          <a:chOff x="0" y="0"/>
          <a:chExt cx="0" cy="0"/>
        </a:xfrm>
      </p:grpSpPr>
      <p:sp>
        <p:nvSpPr>
          <p:cNvPr id="84" name="Google Shape;84;p11"/>
          <p:cNvSpPr/>
          <p:nvPr/>
        </p:nvSpPr>
        <p:spPr>
          <a:xfrm>
            <a:off x="3949887" y="2100263"/>
            <a:ext cx="4396800" cy="3043200"/>
          </a:xfrm>
          <a:prstGeom prst="parallelogram">
            <a:avLst>
              <a:gd name="adj" fmla="val 100155"/>
            </a:avLst>
          </a:pr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85" name="Google Shape;85;p11"/>
          <p:cNvSpPr/>
          <p:nvPr/>
        </p:nvSpPr>
        <p:spPr>
          <a:xfrm>
            <a:off x="2518941" y="0"/>
            <a:ext cx="6583800" cy="5143500"/>
          </a:xfrm>
          <a:prstGeom prst="parallelogram">
            <a:avLst>
              <a:gd name="adj" fmla="val 100155"/>
            </a:avLst>
          </a:prstGeom>
          <a:solidFill>
            <a:srgbClr val="172C34">
              <a:alpha val="3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86" name="Google Shape;86;p11"/>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87" name="Google Shape;87;p11"/>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alpha val="3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88" name="Google Shape;88;p11"/>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172C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Tree>
    <p:extLst>
      <p:ext uri="{BB962C8B-B14F-4D97-AF65-F5344CB8AC3E}">
        <p14:creationId xmlns:p14="http://schemas.microsoft.com/office/powerpoint/2010/main" val="39465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par>
                                <p:cTn id="14" presetID="10" presetClass="entr" presetSubtype="0"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 Column">
  <p:cSld name="1_1 Column">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7" name="Google Shape;97;p13"/>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3"/>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9" name="Google Shape;99;p13"/>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00" name="Google Shape;100;p1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01" name="Google Shape;101;p13"/>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03" name="Google Shape;103;p1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8622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17"/>
          <p:cNvSpPr>
            <a:spLocks noGrp="1"/>
          </p:cNvSpPr>
          <p:nvPr>
            <p:ph type="pic" idx="2"/>
          </p:nvPr>
        </p:nvSpPr>
        <p:spPr>
          <a:xfrm>
            <a:off x="2963150" y="640079"/>
            <a:ext cx="5761800" cy="38382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40" name="Google Shape;140;p17"/>
          <p:cNvSpPr txBox="1">
            <a:spLocks noGrp="1"/>
          </p:cNvSpPr>
          <p:nvPr>
            <p:ph type="body" idx="1"/>
          </p:nvPr>
        </p:nvSpPr>
        <p:spPr>
          <a:xfrm>
            <a:off x="419100" y="2103120"/>
            <a:ext cx="2377500" cy="237750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2pPr>
            <a:lvl3pPr marL="1371600" lvl="2"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4pPr>
            <a:lvl5pPr marL="2286000" lvl="4"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41" name="Google Shape;141;p17"/>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42" name="Google Shape;142;p17"/>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43" name="Google Shape;143;p17"/>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144" name="Google Shape;144;p17"/>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145" name="Google Shape;145;p17"/>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46" name="Google Shape;146;p17"/>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2671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nfo &amp; Chart">
  <p:cSld name="Info &amp; Chart">
    <p:spTree>
      <p:nvGrpSpPr>
        <p:cNvPr id="1" name="Shape 147"/>
        <p:cNvGrpSpPr/>
        <p:nvPr/>
      </p:nvGrpSpPr>
      <p:grpSpPr>
        <a:xfrm>
          <a:off x="0" y="0"/>
          <a:ext cx="0" cy="0"/>
          <a:chOff x="0" y="0"/>
          <a:chExt cx="0" cy="0"/>
        </a:xfrm>
      </p:grpSpPr>
      <p:sp>
        <p:nvSpPr>
          <p:cNvPr id="148" name="Google Shape;148;p18"/>
          <p:cNvSpPr>
            <a:spLocks noGrp="1"/>
          </p:cNvSpPr>
          <p:nvPr>
            <p:ph type="chart" idx="2"/>
          </p:nvPr>
        </p:nvSpPr>
        <p:spPr>
          <a:xfrm>
            <a:off x="2959627" y="640080"/>
            <a:ext cx="5765400" cy="38406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49" name="Google Shape;149;p18"/>
          <p:cNvSpPr txBox="1">
            <a:spLocks noGrp="1"/>
          </p:cNvSpPr>
          <p:nvPr>
            <p:ph type="title"/>
          </p:nvPr>
        </p:nvSpPr>
        <p:spPr>
          <a:xfrm>
            <a:off x="502920" y="731520"/>
            <a:ext cx="2194500" cy="1143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000"/>
              <a:buFont typeface="Lato"/>
              <a:buNone/>
              <a:defRPr sz="20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0" name="Google Shape;150;p18"/>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chemeClr val="lt1"/>
              </a:buClr>
              <a:buSzPts val="960"/>
              <a:buFont typeface="Arial"/>
              <a:buChar char="•"/>
              <a:defRPr sz="1200" b="0" i="0">
                <a:solidFill>
                  <a:srgbClr val="D8D8D8"/>
                </a:solidFill>
                <a:latin typeface="Roboto"/>
                <a:ea typeface="Roboto"/>
                <a:cs typeface="Roboto"/>
                <a:sym typeface="Roboto"/>
              </a:defRPr>
            </a:lvl1pPr>
            <a:lvl2pPr marL="914400" lvl="1"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2pPr>
            <a:lvl3pPr marL="1371600" lvl="2"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3pPr>
            <a:lvl4pPr marL="1828800" lvl="3" indent="-289560" algn="l">
              <a:spcBef>
                <a:spcPts val="600"/>
              </a:spcBef>
              <a:spcAft>
                <a:spcPts val="0"/>
              </a:spcAft>
              <a:buClr>
                <a:schemeClr val="lt1"/>
              </a:buClr>
              <a:buSzPts val="960"/>
              <a:buFont typeface="Noto Sans Symbols"/>
              <a:buChar char="●"/>
              <a:defRPr sz="1200" b="0" i="0">
                <a:solidFill>
                  <a:srgbClr val="D8D8D8"/>
                </a:solidFill>
                <a:latin typeface="Roboto"/>
                <a:ea typeface="Roboto"/>
                <a:cs typeface="Roboto"/>
                <a:sym typeface="Roboto"/>
              </a:defRPr>
            </a:lvl4pPr>
            <a:lvl5pPr marL="2286000" lvl="4" indent="-289560" algn="l">
              <a:spcBef>
                <a:spcPts val="600"/>
              </a:spcBef>
              <a:spcAft>
                <a:spcPts val="0"/>
              </a:spcAft>
              <a:buClr>
                <a:schemeClr val="lt1"/>
              </a:buClr>
              <a:buSzPts val="960"/>
              <a:buChar char="•"/>
              <a:defRPr sz="1200" b="0" i="0">
                <a:solidFill>
                  <a:srgbClr val="D8D8D8"/>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51" name="Google Shape;151;p18"/>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52" name="Google Shape;152;p18"/>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53" name="Google Shape;153;p18"/>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cxnSp>
        <p:nvCxnSpPr>
          <p:cNvPr id="154" name="Google Shape;154;p18"/>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155" name="Google Shape;155;p1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56" name="Google Shape;156;p1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58788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157"/>
        <p:cNvGrpSpPr/>
        <p:nvPr/>
      </p:nvGrpSpPr>
      <p:grpSpPr>
        <a:xfrm>
          <a:off x="0" y="0"/>
          <a:ext cx="0" cy="0"/>
          <a:chOff x="0" y="0"/>
          <a:chExt cx="0" cy="0"/>
        </a:xfrm>
      </p:grpSpPr>
      <p:sp>
        <p:nvSpPr>
          <p:cNvPr id="158" name="Google Shape;158;p19"/>
          <p:cNvSpPr/>
          <p:nvPr/>
        </p:nvSpPr>
        <p:spPr>
          <a:xfrm>
            <a:off x="419100" y="853678"/>
            <a:ext cx="2402100" cy="3657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59" name="Google Shape;159;p19"/>
          <p:cNvSpPr txBox="1">
            <a:spLocks noGrp="1"/>
          </p:cNvSpPr>
          <p:nvPr>
            <p:ph type="title"/>
          </p:nvPr>
        </p:nvSpPr>
        <p:spPr>
          <a:xfrm>
            <a:off x="515508" y="1975701"/>
            <a:ext cx="2196600" cy="698700"/>
          </a:xfrm>
          <a:prstGeom prst="rect">
            <a:avLst/>
          </a:prstGeom>
          <a:noFill/>
          <a:ln>
            <a:noFill/>
          </a:ln>
        </p:spPr>
        <p:txBody>
          <a:bodyPr spcFirstLastPara="1" wrap="square" lIns="91425" tIns="45700" rIns="91425" bIns="45700" anchor="b" anchorCtr="0">
            <a:noAutofit/>
          </a:bodyPr>
          <a:lstStyle>
            <a:lvl1pPr marR="0" lvl="0" algn="l" rtl="0">
              <a:lnSpc>
                <a:spcPct val="80000"/>
              </a:lnSpc>
              <a:spcBef>
                <a:spcPts val="0"/>
              </a:spcBef>
              <a:spcAft>
                <a:spcPts val="0"/>
              </a:spcAft>
              <a:buClr>
                <a:srgbClr val="7F7F7F"/>
              </a:buClr>
              <a:buSzPts val="1200"/>
              <a:buFont typeface="Lato"/>
              <a:buNone/>
              <a:defRPr sz="1200" b="0" i="0" u="none" strike="noStrike" cap="none">
                <a:solidFill>
                  <a:srgbClr val="7F7F7F"/>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0" name="Google Shape;160;p19"/>
          <p:cNvSpPr>
            <a:spLocks noGrp="1"/>
          </p:cNvSpPr>
          <p:nvPr>
            <p:ph type="pic" idx="2"/>
          </p:nvPr>
        </p:nvSpPr>
        <p:spPr>
          <a:xfrm>
            <a:off x="2960927" y="853678"/>
            <a:ext cx="5763900" cy="36576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rgbClr val="B4B4B4"/>
              </a:buClr>
              <a:buSzPts val="1440"/>
              <a:buFont typeface="Arial"/>
              <a:buChar char="•"/>
              <a:defRPr sz="1800" b="0" i="0" u="none" strike="noStrike" cap="none">
                <a:solidFill>
                  <a:srgbClr val="D8D8D8"/>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61" name="Google Shape;161;p19"/>
          <p:cNvSpPr txBox="1">
            <a:spLocks noGrp="1"/>
          </p:cNvSpPr>
          <p:nvPr>
            <p:ph type="body" idx="1"/>
          </p:nvPr>
        </p:nvSpPr>
        <p:spPr>
          <a:xfrm>
            <a:off x="515508" y="927497"/>
            <a:ext cx="2196600" cy="99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450"/>
              </a:spcBef>
              <a:spcAft>
                <a:spcPts val="0"/>
              </a:spcAft>
              <a:buSzPts val="960"/>
              <a:buNone/>
              <a:defRPr sz="1200" b="0" i="0">
                <a:solidFill>
                  <a:srgbClr val="7F7F7F"/>
                </a:solidFill>
                <a:latin typeface="Roboto Medium"/>
                <a:ea typeface="Roboto Medium"/>
                <a:cs typeface="Roboto Medium"/>
                <a:sym typeface="Roboto Medium"/>
              </a:defRPr>
            </a:lvl1pPr>
            <a:lvl2pPr marL="914400" lvl="1" indent="-320040" algn="l">
              <a:spcBef>
                <a:spcPts val="375"/>
              </a:spcBef>
              <a:spcAft>
                <a:spcPts val="0"/>
              </a:spcAft>
              <a:buSzPts val="1440"/>
              <a:buChar char="•"/>
              <a:defRPr/>
            </a:lvl2pPr>
            <a:lvl3pPr marL="1371600" lvl="2" indent="-320039" algn="l">
              <a:spcBef>
                <a:spcPts val="300"/>
              </a:spcBef>
              <a:spcAft>
                <a:spcPts val="0"/>
              </a:spcAft>
              <a:buSzPts val="1440"/>
              <a:buChar char="•"/>
              <a:defRPr/>
            </a:lvl3pPr>
            <a:lvl4pPr marL="1828800" lvl="3" indent="-320039" algn="l">
              <a:spcBef>
                <a:spcPts val="300"/>
              </a:spcBef>
              <a:spcAft>
                <a:spcPts val="0"/>
              </a:spcAft>
              <a:buSzPts val="1440"/>
              <a:buChar char="•"/>
              <a:defRPr/>
            </a:lvl4pPr>
            <a:lvl5pPr marL="2286000" lvl="4" indent="-320039" algn="l">
              <a:spcBef>
                <a:spcPts val="300"/>
              </a:spcBef>
              <a:spcAft>
                <a:spcPts val="0"/>
              </a:spcAft>
              <a:buSzPts val="144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2" name="Google Shape;162;p19"/>
          <p:cNvSpPr txBox="1">
            <a:spLocks noGrp="1"/>
          </p:cNvSpPr>
          <p:nvPr>
            <p:ph type="body" idx="3"/>
          </p:nvPr>
        </p:nvSpPr>
        <p:spPr>
          <a:xfrm>
            <a:off x="508397" y="2723685"/>
            <a:ext cx="2203800" cy="1736700"/>
          </a:xfrm>
          <a:prstGeom prst="rect">
            <a:avLst/>
          </a:prstGeom>
          <a:noFill/>
          <a:ln>
            <a:noFill/>
          </a:ln>
        </p:spPr>
        <p:txBody>
          <a:bodyPr spcFirstLastPara="1" wrap="square" lIns="91425" tIns="45700" rIns="91425" bIns="45700" anchor="t" anchorCtr="0">
            <a:noAutofit/>
          </a:bodyPr>
          <a:lstStyle>
            <a:lvl1pPr marL="457200" lvl="0" indent="-284480" algn="l">
              <a:lnSpc>
                <a:spcPct val="100000"/>
              </a:lnSpc>
              <a:spcBef>
                <a:spcPts val="450"/>
              </a:spcBef>
              <a:spcAft>
                <a:spcPts val="0"/>
              </a:spcAft>
              <a:buClr>
                <a:srgbClr val="BFBFBF"/>
              </a:buClr>
              <a:buSzPts val="880"/>
              <a:buChar char="•"/>
              <a:defRPr sz="1100" b="0" i="0">
                <a:solidFill>
                  <a:srgbClr val="7F7F7F"/>
                </a:solidFill>
                <a:latin typeface="Roboto"/>
                <a:ea typeface="Roboto"/>
                <a:cs typeface="Roboto"/>
                <a:sym typeface="Roboto"/>
              </a:defRPr>
            </a:lvl1pPr>
            <a:lvl2pPr marL="914400" lvl="1" indent="-284480" algn="l">
              <a:lnSpc>
                <a:spcPct val="100000"/>
              </a:lnSpc>
              <a:spcBef>
                <a:spcPts val="375"/>
              </a:spcBef>
              <a:spcAft>
                <a:spcPts val="0"/>
              </a:spcAft>
              <a:buClr>
                <a:srgbClr val="BFBFBF"/>
              </a:buClr>
              <a:buSzPts val="880"/>
              <a:buFont typeface="Noto Sans Symbols"/>
              <a:buChar char="●"/>
              <a:defRPr sz="1100" b="0" i="0">
                <a:solidFill>
                  <a:srgbClr val="7F7F7F"/>
                </a:solidFill>
                <a:latin typeface="Roboto"/>
                <a:ea typeface="Roboto"/>
                <a:cs typeface="Roboto"/>
                <a:sym typeface="Roboto"/>
              </a:defRPr>
            </a:lvl2pPr>
            <a:lvl3pPr marL="1371600" lvl="2" indent="-284480" algn="l">
              <a:lnSpc>
                <a:spcPct val="100000"/>
              </a:lnSpc>
              <a:spcBef>
                <a:spcPts val="300"/>
              </a:spcBef>
              <a:spcAft>
                <a:spcPts val="0"/>
              </a:spcAft>
              <a:buClr>
                <a:srgbClr val="BFBFBF"/>
              </a:buClr>
              <a:buSzPts val="880"/>
              <a:buChar char="•"/>
              <a:defRPr sz="1100" b="0" i="0">
                <a:solidFill>
                  <a:srgbClr val="7F7F7F"/>
                </a:solidFill>
                <a:latin typeface="Roboto"/>
                <a:ea typeface="Roboto"/>
                <a:cs typeface="Roboto"/>
                <a:sym typeface="Roboto"/>
              </a:defRPr>
            </a:lvl3pPr>
            <a:lvl4pPr marL="1828800" lvl="3" indent="-289560" algn="l">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4pPr>
            <a:lvl5pPr marL="2286000" lvl="4" indent="-289560" algn="l">
              <a:spcBef>
                <a:spcPts val="300"/>
              </a:spcBef>
              <a:spcAft>
                <a:spcPts val="0"/>
              </a:spcAft>
              <a:buClr>
                <a:schemeClr val="accent6"/>
              </a:buClr>
              <a:buSzPts val="960"/>
              <a:buChar char="•"/>
              <a:defRPr sz="1200" b="0" i="0">
                <a:solidFill>
                  <a:schemeClr val="accent6"/>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63" name="Google Shape;163;p19"/>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64" name="Google Shape;164;p19"/>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65" name="Google Shape;165;p19"/>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cxnSp>
        <p:nvCxnSpPr>
          <p:cNvPr id="166" name="Google Shape;166;p19"/>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
        <p:nvSpPr>
          <p:cNvPr id="167" name="Google Shape;167;p1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68" name="Google Shape;168;p1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50458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169"/>
        <p:cNvGrpSpPr/>
        <p:nvPr/>
      </p:nvGrpSpPr>
      <p:grpSpPr>
        <a:xfrm>
          <a:off x="0" y="0"/>
          <a:ext cx="0" cy="0"/>
          <a:chOff x="0" y="0"/>
          <a:chExt cx="0" cy="0"/>
        </a:xfrm>
      </p:grpSpPr>
      <p:pic>
        <p:nvPicPr>
          <p:cNvPr id="170" name="Google Shape;170;p20"/>
          <p:cNvPicPr preferRelativeResize="0"/>
          <p:nvPr/>
        </p:nvPicPr>
        <p:blipFill rotWithShape="1">
          <a:blip r:embed="rId2">
            <a:alphaModFix/>
          </a:blip>
          <a:srcRect/>
          <a:stretch/>
        </p:blipFill>
        <p:spPr>
          <a:xfrm>
            <a:off x="0" y="0"/>
            <a:ext cx="9144002" cy="5143499"/>
          </a:xfrm>
          <a:prstGeom prst="rect">
            <a:avLst/>
          </a:prstGeom>
          <a:noFill/>
          <a:ln>
            <a:noFill/>
          </a:ln>
        </p:spPr>
      </p:pic>
      <p:sp>
        <p:nvSpPr>
          <p:cNvPr id="171" name="Google Shape;171;p20"/>
          <p:cNvSpPr txBox="1">
            <a:spLocks noGrp="1"/>
          </p:cNvSpPr>
          <p:nvPr>
            <p:ph type="body" idx="1"/>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2" name="Google Shape;172;p2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73" name="Google Shape;173;p2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F2F2F2"/>
                </a:solidFill>
                <a:latin typeface="Roboto"/>
                <a:ea typeface="Roboto"/>
                <a:cs typeface="Roboto"/>
                <a:sym typeface="Roboto"/>
              </a:rPr>
              <a:t>© 2020 Cloudera, Inc. All rights reserved.</a:t>
            </a:r>
            <a:endParaRPr dirty="0"/>
          </a:p>
        </p:txBody>
      </p:sp>
      <p:sp>
        <p:nvSpPr>
          <p:cNvPr id="174" name="Google Shape;174;p2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75" name="Google Shape;175;p20"/>
          <p:cNvPicPr preferRelativeResize="0"/>
          <p:nvPr/>
        </p:nvPicPr>
        <p:blipFill rotWithShape="1">
          <a:blip r:embed="rId3">
            <a:alphaModFix/>
          </a:blip>
          <a:srcRect/>
          <a:stretch/>
        </p:blipFill>
        <p:spPr>
          <a:xfrm>
            <a:off x="0" y="4640580"/>
            <a:ext cx="6907198" cy="502920"/>
          </a:xfrm>
          <a:prstGeom prst="rect">
            <a:avLst/>
          </a:prstGeom>
          <a:noFill/>
          <a:ln>
            <a:noFill/>
          </a:ln>
        </p:spPr>
      </p:pic>
      <p:sp>
        <p:nvSpPr>
          <p:cNvPr id="176" name="Google Shape;176;p20"/>
          <p:cNvSpPr txBox="1">
            <a:spLocks noGrp="1"/>
          </p:cNvSpPr>
          <p:nvPr>
            <p:ph type="body" idx="2"/>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a:spcBef>
                <a:spcPts val="375"/>
              </a:spcBef>
              <a:spcAft>
                <a:spcPts val="0"/>
              </a:spcAft>
              <a:buSzPts val="1440"/>
              <a:buChar char="•"/>
              <a:defRPr/>
            </a:lvl2pPr>
            <a:lvl3pPr marL="1371600" lvl="2" indent="-320039" algn="l">
              <a:spcBef>
                <a:spcPts val="300"/>
              </a:spcBef>
              <a:spcAft>
                <a:spcPts val="0"/>
              </a:spcAft>
              <a:buSzPts val="1440"/>
              <a:buChar char="•"/>
              <a:defRPr/>
            </a:lvl3pPr>
            <a:lvl4pPr marL="1828800" lvl="3" indent="-320039" algn="l">
              <a:spcBef>
                <a:spcPts val="300"/>
              </a:spcBef>
              <a:spcAft>
                <a:spcPts val="0"/>
              </a:spcAft>
              <a:buSzPts val="1440"/>
              <a:buChar char="•"/>
              <a:defRPr/>
            </a:lvl4pPr>
            <a:lvl5pPr marL="2286000" lvl="4" indent="-320039" algn="l">
              <a:spcBef>
                <a:spcPts val="300"/>
              </a:spcBef>
              <a:spcAft>
                <a:spcPts val="0"/>
              </a:spcAft>
              <a:buSzPts val="144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8455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177"/>
        <p:cNvGrpSpPr/>
        <p:nvPr/>
      </p:nvGrpSpPr>
      <p:grpSpPr>
        <a:xfrm>
          <a:off x="0" y="0"/>
          <a:ext cx="0" cy="0"/>
          <a:chOff x="0" y="0"/>
          <a:chExt cx="0" cy="0"/>
        </a:xfrm>
      </p:grpSpPr>
      <p:sp>
        <p:nvSpPr>
          <p:cNvPr id="178" name="Google Shape;178;p21"/>
          <p:cNvSpPr/>
          <p:nvPr/>
        </p:nvSpPr>
        <p:spPr>
          <a:xfrm>
            <a:off x="7185313" y="4657725"/>
            <a:ext cx="1549200" cy="485700"/>
          </a:xfrm>
          <a:prstGeom prst="rect">
            <a:avLst/>
          </a:prstGeom>
          <a:solidFill>
            <a:srgbClr val="2D3C4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sp>
        <p:nvSpPr>
          <p:cNvPr id="179" name="Google Shape;179;p21"/>
          <p:cNvSpPr>
            <a:spLocks noGrp="1"/>
          </p:cNvSpPr>
          <p:nvPr>
            <p:ph type="pic" idx="2"/>
          </p:nvPr>
        </p:nvSpPr>
        <p:spPr>
          <a:xfrm>
            <a:off x="6098914" y="1713408"/>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0" name="Google Shape;180;p21"/>
          <p:cNvSpPr>
            <a:spLocks noGrp="1"/>
          </p:cNvSpPr>
          <p:nvPr>
            <p:ph type="pic" idx="3"/>
          </p:nvPr>
        </p:nvSpPr>
        <p:spPr>
          <a:xfrm>
            <a:off x="6098914" y="342900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1" name="Google Shape;181;p21"/>
          <p:cNvSpPr>
            <a:spLocks noGrp="1"/>
          </p:cNvSpPr>
          <p:nvPr>
            <p:ph type="pic" idx="4"/>
          </p:nvPr>
        </p:nvSpPr>
        <p:spPr>
          <a:xfrm>
            <a:off x="3046095" y="342900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2" name="Google Shape;182;p21"/>
          <p:cNvSpPr>
            <a:spLocks noGrp="1"/>
          </p:cNvSpPr>
          <p:nvPr>
            <p:ph type="pic" idx="5"/>
          </p:nvPr>
        </p:nvSpPr>
        <p:spPr>
          <a:xfrm>
            <a:off x="6098914" y="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3" name="Google Shape;183;p21"/>
          <p:cNvSpPr>
            <a:spLocks noGrp="1"/>
          </p:cNvSpPr>
          <p:nvPr>
            <p:ph type="pic" idx="6"/>
          </p:nvPr>
        </p:nvSpPr>
        <p:spPr>
          <a:xfrm>
            <a:off x="3046095" y="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4" name="Google Shape;184;p21"/>
          <p:cNvSpPr>
            <a:spLocks noGrp="1"/>
          </p:cNvSpPr>
          <p:nvPr>
            <p:ph type="pic" idx="7"/>
          </p:nvPr>
        </p:nvSpPr>
        <p:spPr>
          <a:xfrm>
            <a:off x="0" y="1713408"/>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5" name="Google Shape;185;p21"/>
          <p:cNvSpPr>
            <a:spLocks noGrp="1"/>
          </p:cNvSpPr>
          <p:nvPr>
            <p:ph type="pic" idx="8"/>
          </p:nvPr>
        </p:nvSpPr>
        <p:spPr>
          <a:xfrm>
            <a:off x="0" y="342900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6" name="Google Shape;186;p21"/>
          <p:cNvSpPr>
            <a:spLocks noGrp="1"/>
          </p:cNvSpPr>
          <p:nvPr>
            <p:ph type="pic" idx="9"/>
          </p:nvPr>
        </p:nvSpPr>
        <p:spPr>
          <a:xfrm>
            <a:off x="0" y="0"/>
            <a:ext cx="3051900" cy="1714500"/>
          </a:xfrm>
          <a:prstGeom prst="rect">
            <a:avLst/>
          </a:prstGeom>
          <a:noFill/>
          <a:ln>
            <a:noFill/>
          </a:ln>
        </p:spPr>
        <p:txBody>
          <a:bodyPr spcFirstLastPara="1" wrap="square" lIns="91425" tIns="45700" rIns="91425" bIns="45700" anchor="t" anchorCtr="0">
            <a:noAutofit/>
          </a:bodyPr>
          <a:lstStyle>
            <a:lvl1pPr marR="0" lvl="0" algn="l" rtl="0">
              <a:spcBef>
                <a:spcPts val="450"/>
              </a:spcBef>
              <a:spcAft>
                <a:spcPts val="0"/>
              </a:spcAft>
              <a:buClr>
                <a:schemeClr val="lt1"/>
              </a:buClr>
              <a:buSzPts val="1440"/>
              <a:buFont typeface="Arial"/>
              <a:buChar char="•"/>
              <a:defRPr sz="1800" b="0" i="0" u="none" strike="noStrike" cap="none">
                <a:solidFill>
                  <a:schemeClr val="lt2"/>
                </a:solidFill>
                <a:latin typeface="Roboto"/>
                <a:ea typeface="Roboto"/>
                <a:cs typeface="Roboto"/>
                <a:sym typeface="Roboto"/>
              </a:defRPr>
            </a:lvl1pPr>
            <a:lvl2pPr marR="0" lvl="1"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R="0" lvl="2"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R="0" lvl="3"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R="0" lvl="4"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87" name="Google Shape;187;p21"/>
          <p:cNvSpPr/>
          <p:nvPr/>
        </p:nvSpPr>
        <p:spPr>
          <a:xfrm>
            <a:off x="3821345" y="2480310"/>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88" name="Google Shape;188;p2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89" name="Google Shape;189;p2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1778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Data Lines (MINT)">
  <p:cSld name="Data Lines (MINT)">
    <p:bg>
      <p:bgPr>
        <a:solidFill>
          <a:schemeClr val="accent2"/>
        </a:solidFill>
        <a:effectLst/>
      </p:bgPr>
    </p:bg>
    <p:spTree>
      <p:nvGrpSpPr>
        <p:cNvPr id="1" name="Shape 196"/>
        <p:cNvGrpSpPr/>
        <p:nvPr/>
      </p:nvGrpSpPr>
      <p:grpSpPr>
        <a:xfrm>
          <a:off x="0" y="0"/>
          <a:ext cx="0" cy="0"/>
          <a:chOff x="0" y="0"/>
          <a:chExt cx="0" cy="0"/>
        </a:xfrm>
      </p:grpSpPr>
      <p:pic>
        <p:nvPicPr>
          <p:cNvPr id="197" name="Google Shape;197;p23"/>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98" name="Google Shape;198;p23"/>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99" name="Google Shape;199;p23"/>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2019 Cloudera, Inc. All rights reserved.</a:t>
            </a:r>
            <a:endParaRPr/>
          </a:p>
        </p:txBody>
      </p:sp>
      <p:sp>
        <p:nvSpPr>
          <p:cNvPr id="200" name="Google Shape;200;p23"/>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201" name="Google Shape;201;p23"/>
          <p:cNvPicPr preferRelativeResize="0"/>
          <p:nvPr/>
        </p:nvPicPr>
        <p:blipFill rotWithShape="1">
          <a:blip r:embed="rId3">
            <a:alphaModFix/>
          </a:blip>
          <a:srcRect/>
          <a:stretch/>
        </p:blipFill>
        <p:spPr>
          <a:xfrm>
            <a:off x="0" y="0"/>
            <a:ext cx="9132727" cy="5143498"/>
          </a:xfrm>
          <a:prstGeom prst="rect">
            <a:avLst/>
          </a:prstGeom>
          <a:noFill/>
          <a:ln>
            <a:noFill/>
          </a:ln>
        </p:spPr>
      </p:pic>
    </p:spTree>
    <p:extLst>
      <p:ext uri="{BB962C8B-B14F-4D97-AF65-F5344CB8AC3E}">
        <p14:creationId xmlns:p14="http://schemas.microsoft.com/office/powerpoint/2010/main" val="353091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Data Lines (BLUE)">
  <p:cSld name="Data Lines (BLUE)">
    <p:bg>
      <p:bgPr>
        <a:solidFill>
          <a:schemeClr val="accent3"/>
        </a:solidFill>
        <a:effectLst/>
      </p:bgPr>
    </p:bg>
    <p:spTree>
      <p:nvGrpSpPr>
        <p:cNvPr id="1" name="Shape 202"/>
        <p:cNvGrpSpPr/>
        <p:nvPr/>
      </p:nvGrpSpPr>
      <p:grpSpPr>
        <a:xfrm>
          <a:off x="0" y="0"/>
          <a:ext cx="0" cy="0"/>
          <a:chOff x="0" y="0"/>
          <a:chExt cx="0" cy="0"/>
        </a:xfrm>
      </p:grpSpPr>
      <p:pic>
        <p:nvPicPr>
          <p:cNvPr id="203" name="Google Shape;203;p24"/>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204" name="Google Shape;204;p24"/>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05" name="Google Shape;205;p24"/>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2019 Cloudera, Inc. All rights reserved.</a:t>
            </a:r>
            <a:endParaRPr/>
          </a:p>
        </p:txBody>
      </p:sp>
      <p:sp>
        <p:nvSpPr>
          <p:cNvPr id="206" name="Google Shape;206;p24"/>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207" name="Google Shape;207;p24"/>
          <p:cNvPicPr preferRelativeResize="0"/>
          <p:nvPr/>
        </p:nvPicPr>
        <p:blipFill rotWithShape="1">
          <a:blip r:embed="rId3">
            <a:alphaModFix/>
          </a:blip>
          <a:srcRect/>
          <a:stretch/>
        </p:blipFill>
        <p:spPr>
          <a:xfrm>
            <a:off x="0" y="0"/>
            <a:ext cx="9132727" cy="5143498"/>
          </a:xfrm>
          <a:prstGeom prst="rect">
            <a:avLst/>
          </a:prstGeom>
          <a:noFill/>
          <a:ln>
            <a:noFill/>
          </a:ln>
        </p:spPr>
      </p:pic>
    </p:spTree>
    <p:extLst>
      <p:ext uri="{BB962C8B-B14F-4D97-AF65-F5344CB8AC3E}">
        <p14:creationId xmlns:p14="http://schemas.microsoft.com/office/powerpoint/2010/main" val="364723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Data Lines (ORANGE)">
  <p:cSld name="Data Lines (ORANGE)">
    <p:bg>
      <p:bgPr>
        <a:solidFill>
          <a:schemeClr val="accent1"/>
        </a:solidFill>
        <a:effectLst/>
      </p:bgPr>
    </p:bg>
    <p:spTree>
      <p:nvGrpSpPr>
        <p:cNvPr id="1" name="Shape 208"/>
        <p:cNvGrpSpPr/>
        <p:nvPr/>
      </p:nvGrpSpPr>
      <p:grpSpPr>
        <a:xfrm>
          <a:off x="0" y="0"/>
          <a:ext cx="0" cy="0"/>
          <a:chOff x="0" y="0"/>
          <a:chExt cx="0" cy="0"/>
        </a:xfrm>
      </p:grpSpPr>
      <p:sp>
        <p:nvSpPr>
          <p:cNvPr id="209" name="Google Shape;209;p25"/>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10" name="Google Shape;210;p25"/>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F2F2F2"/>
                </a:solidFill>
                <a:latin typeface="Roboto"/>
                <a:ea typeface="Roboto"/>
                <a:cs typeface="Roboto"/>
                <a:sym typeface="Roboto"/>
              </a:rPr>
              <a:t>© 2019 Cloudera, Inc. All rights reserved.</a:t>
            </a:r>
            <a:endParaRPr/>
          </a:p>
        </p:txBody>
      </p:sp>
      <p:sp>
        <p:nvSpPr>
          <p:cNvPr id="211" name="Google Shape;211;p2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212" name="Google Shape;212;p25"/>
          <p:cNvPicPr preferRelativeResize="0"/>
          <p:nvPr/>
        </p:nvPicPr>
        <p:blipFill rotWithShape="1">
          <a:blip r:embed="rId2">
            <a:alphaModFix/>
          </a:blip>
          <a:srcRect/>
          <a:stretch/>
        </p:blipFill>
        <p:spPr>
          <a:xfrm>
            <a:off x="0" y="0"/>
            <a:ext cx="9132727" cy="5143498"/>
          </a:xfrm>
          <a:prstGeom prst="rect">
            <a:avLst/>
          </a:prstGeom>
          <a:noFill/>
          <a:ln>
            <a:noFill/>
          </a:ln>
        </p:spPr>
      </p:pic>
      <p:pic>
        <p:nvPicPr>
          <p:cNvPr id="213" name="Google Shape;213;p25"/>
          <p:cNvPicPr preferRelativeResize="0"/>
          <p:nvPr/>
        </p:nvPicPr>
        <p:blipFill rotWithShape="1">
          <a:blip r:embed="rId3">
            <a:alphaModFix/>
          </a:blip>
          <a:srcRect/>
          <a:stretch/>
        </p:blipFill>
        <p:spPr>
          <a:xfrm>
            <a:off x="0" y="4640580"/>
            <a:ext cx="6907193" cy="502920"/>
          </a:xfrm>
          <a:prstGeom prst="rect">
            <a:avLst/>
          </a:prstGeom>
          <a:noFill/>
          <a:ln>
            <a:noFill/>
          </a:ln>
        </p:spPr>
      </p:pic>
    </p:spTree>
    <p:extLst>
      <p:ext uri="{BB962C8B-B14F-4D97-AF65-F5344CB8AC3E}">
        <p14:creationId xmlns:p14="http://schemas.microsoft.com/office/powerpoint/2010/main" val="153997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bg>
      <p:bgPr>
        <a:solidFill>
          <a:schemeClr val="lt1"/>
        </a:solidFill>
        <a:effectLst/>
      </p:bgPr>
    </p:bg>
    <p:spTree>
      <p:nvGrpSpPr>
        <p:cNvPr id="1" name="Shape 214"/>
        <p:cNvGrpSpPr/>
        <p:nvPr/>
      </p:nvGrpSpPr>
      <p:grpSpPr>
        <a:xfrm>
          <a:off x="0" y="0"/>
          <a:ext cx="0" cy="0"/>
          <a:chOff x="0" y="0"/>
          <a:chExt cx="0" cy="0"/>
        </a:xfrm>
      </p:grpSpPr>
    </p:spTree>
    <p:extLst>
      <p:ext uri="{BB962C8B-B14F-4D97-AF65-F5344CB8AC3E}">
        <p14:creationId xmlns:p14="http://schemas.microsoft.com/office/powerpoint/2010/main" val="141642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215"/>
        <p:cNvGrpSpPr/>
        <p:nvPr/>
      </p:nvGrpSpPr>
      <p:grpSpPr>
        <a:xfrm>
          <a:off x="0" y="0"/>
          <a:ext cx="0" cy="0"/>
          <a:chOff x="0" y="0"/>
          <a:chExt cx="0" cy="0"/>
        </a:xfrm>
      </p:grpSpPr>
    </p:spTree>
    <p:extLst>
      <p:ext uri="{BB962C8B-B14F-4D97-AF65-F5344CB8AC3E}">
        <p14:creationId xmlns:p14="http://schemas.microsoft.com/office/powerpoint/2010/main" val="184067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216"/>
        <p:cNvGrpSpPr/>
        <p:nvPr/>
      </p:nvGrpSpPr>
      <p:grpSpPr>
        <a:xfrm>
          <a:off x="0" y="0"/>
          <a:ext cx="0" cy="0"/>
          <a:chOff x="0" y="0"/>
          <a:chExt cx="0" cy="0"/>
        </a:xfrm>
      </p:grpSpPr>
    </p:spTree>
    <p:extLst>
      <p:ext uri="{BB962C8B-B14F-4D97-AF65-F5344CB8AC3E}">
        <p14:creationId xmlns:p14="http://schemas.microsoft.com/office/powerpoint/2010/main" val="22699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Multi-use w/ Subtitle">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419100" y="457200"/>
            <a:ext cx="8305800" cy="417698"/>
          </a:xfrm>
          <a:prstGeom prst="rect">
            <a:avLst/>
          </a:prstGeom>
          <a:noFill/>
        </p:spPr>
        <p:txBody>
          <a:bodyPr wrap="square" lIns="0" tIns="91440" rIns="0" bIns="91440" anchor="t" anchorCtr="0">
            <a:noAutofit/>
          </a:bodyPr>
          <a:lstStyle>
            <a:lvl1pPr marL="0" marR="0" indent="0" algn="l" defTabSz="342892" rtl="0" eaLnBrk="1" fontAlgn="auto" latinLnBrk="0" hangingPunct="1">
              <a:lnSpc>
                <a:spcPct val="80000"/>
              </a:lnSpc>
              <a:spcBef>
                <a:spcPct val="0"/>
              </a:spcBef>
              <a:spcAft>
                <a:spcPts val="0"/>
              </a:spcAft>
              <a:buClrTx/>
              <a:buSzTx/>
              <a:buFontTx/>
              <a:buNone/>
              <a:tabLst/>
              <a:defRPr sz="2200" b="0" i="0" cap="all" spc="40" baseline="0">
                <a:solidFill>
                  <a:schemeClr val="bg1"/>
                </a:solidFill>
                <a:latin typeface="Lato" panose="020F0502020204030203" pitchFamily="34" charset="77"/>
              </a:defRPr>
            </a:lvl1pPr>
          </a:lstStyle>
          <a:p>
            <a:r>
              <a:rPr lang="en-US" dirty="0"/>
              <a:t>TITLE (KEEP TITLE TO ONE LINE, IN ALL CAPS</a:t>
            </a:r>
          </a:p>
        </p:txBody>
      </p:sp>
      <p:sp>
        <p:nvSpPr>
          <p:cNvPr id="31" name="Text Placeholder 150">
            <a:extLst>
              <a:ext uri="{FF2B5EF4-FFF2-40B4-BE49-F238E27FC236}">
                <a16:creationId xmlns:a16="http://schemas.microsoft.com/office/drawing/2014/main" id="{3407401A-552E-7241-BB57-C2827A76D212}"/>
              </a:ext>
            </a:extLst>
          </p:cNvPr>
          <p:cNvSpPr>
            <a:spLocks noGrp="1"/>
          </p:cNvSpPr>
          <p:nvPr>
            <p:ph type="body" sz="quarter" idx="10" hasCustomPrompt="1"/>
          </p:nvPr>
        </p:nvSpPr>
        <p:spPr>
          <a:xfrm>
            <a:off x="419100" y="914400"/>
            <a:ext cx="8305800" cy="307975"/>
          </a:xfrm>
          <a:prstGeom prst="rect">
            <a:avLst/>
          </a:prstGeom>
        </p:spPr>
        <p:txBody>
          <a:bodyPr lIns="0" tIns="22860" rIns="0">
            <a:noAutofit/>
          </a:bodyPr>
          <a:lstStyle>
            <a:lvl1pPr marL="0" indent="0">
              <a:buNone/>
              <a:defRPr sz="1600" b="0" i="0">
                <a:solidFill>
                  <a:schemeClr val="accent2"/>
                </a:solidFill>
                <a:latin typeface="Roboto" panose="02000000000000000000" pitchFamily="2" charset="0"/>
                <a:ea typeface="Roboto" panose="02000000000000000000" pitchFamily="2" charset="0"/>
              </a:defRPr>
            </a:lvl1pPr>
            <a:lvl2pPr marL="216689" indent="0">
              <a:buNone/>
              <a:defRPr sz="1600">
                <a:solidFill>
                  <a:schemeClr val="accent1"/>
                </a:solidFill>
              </a:defRPr>
            </a:lvl2pPr>
            <a:lvl3pPr marL="510765" indent="0">
              <a:buNone/>
              <a:defRPr sz="1600">
                <a:solidFill>
                  <a:schemeClr val="accent1"/>
                </a:solidFill>
              </a:defRPr>
            </a:lvl3pPr>
            <a:lvl4pPr marL="773887" indent="0">
              <a:buNone/>
              <a:defRPr sz="1600">
                <a:solidFill>
                  <a:schemeClr val="accent1"/>
                </a:solidFill>
              </a:defRPr>
            </a:lvl4pPr>
            <a:lvl5pPr marL="1069154" indent="0">
              <a:buNone/>
              <a:defRPr sz="1600">
                <a:solidFill>
                  <a:schemeClr val="accent1"/>
                </a:solidFill>
              </a:defRPr>
            </a:lvl5pPr>
          </a:lstStyle>
          <a:p>
            <a:pPr lvl="0"/>
            <a:r>
              <a:rPr lang="en-US" dirty="0"/>
              <a:t>Subtitle (if needed)</a:t>
            </a:r>
          </a:p>
        </p:txBody>
      </p:sp>
      <p:pic>
        <p:nvPicPr>
          <p:cNvPr id="15" name="Picture 14">
            <a:extLst>
              <a:ext uri="{FF2B5EF4-FFF2-40B4-BE49-F238E27FC236}">
                <a16:creationId xmlns:a16="http://schemas.microsoft.com/office/drawing/2014/main" id="{1895C1D3-B9D6-A24A-A70B-E6E63442ABB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4640580"/>
            <a:ext cx="6907196" cy="502920"/>
          </a:xfrm>
          <a:prstGeom prst="rect">
            <a:avLst/>
          </a:prstGeom>
        </p:spPr>
      </p:pic>
      <p:sp>
        <p:nvSpPr>
          <p:cNvPr id="16" name="Graphic 233">
            <a:extLst>
              <a:ext uri="{FF2B5EF4-FFF2-40B4-BE49-F238E27FC236}">
                <a16:creationId xmlns:a16="http://schemas.microsoft.com/office/drawing/2014/main" id="{98284397-E130-AD4B-BB5D-FF318465CF09}"/>
              </a:ext>
            </a:extLst>
          </p:cNvPr>
          <p:cNvSpPr>
            <a:spLocks noChangeAspect="1"/>
          </p:cNvSpPr>
          <p:nvPr userDrawn="1"/>
        </p:nvSpPr>
        <p:spPr>
          <a:xfrm>
            <a:off x="411480" y="4852576"/>
            <a:ext cx="750655" cy="91440"/>
          </a:xfrm>
          <a:custGeom>
            <a:avLst/>
            <a:gdLst>
              <a:gd name="connsiteX0" fmla="*/ 5789292 w 9144000"/>
              <a:gd name="connsiteY0" fmla="*/ 24288 h 1113864"/>
              <a:gd name="connsiteX1" fmla="*/ 6718852 w 9144000"/>
              <a:gd name="connsiteY1" fmla="*/ 24288 h 1113864"/>
              <a:gd name="connsiteX2" fmla="*/ 6718852 w 9144000"/>
              <a:gd name="connsiteY2" fmla="*/ 244431 h 1113864"/>
              <a:gd name="connsiteX3" fmla="*/ 5942904 w 9144000"/>
              <a:gd name="connsiteY3" fmla="*/ 244431 h 1113864"/>
              <a:gd name="connsiteX4" fmla="*/ 5789292 w 9144000"/>
              <a:gd name="connsiteY4" fmla="*/ 24288 h 1113864"/>
              <a:gd name="connsiteX5" fmla="*/ 6592622 w 9144000"/>
              <a:gd name="connsiteY5" fmla="*/ 662440 h 1113864"/>
              <a:gd name="connsiteX6" fmla="*/ 6592622 w 9144000"/>
              <a:gd name="connsiteY6" fmla="*/ 444463 h 1113864"/>
              <a:gd name="connsiteX7" fmla="*/ 5997511 w 9144000"/>
              <a:gd name="connsiteY7" fmla="*/ 444463 h 1113864"/>
              <a:gd name="connsiteX8" fmla="*/ 6006174 w 9144000"/>
              <a:gd name="connsiteY8" fmla="*/ 559407 h 1113864"/>
              <a:gd name="connsiteX9" fmla="*/ 5999522 w 9144000"/>
              <a:gd name="connsiteY9" fmla="*/ 662440 h 1113864"/>
              <a:gd name="connsiteX10" fmla="*/ 5801049 w 9144000"/>
              <a:gd name="connsiteY10" fmla="*/ 1089576 h 1113864"/>
              <a:gd name="connsiteX11" fmla="*/ 6723803 w 9144000"/>
              <a:gd name="connsiteY11" fmla="*/ 1089576 h 1113864"/>
              <a:gd name="connsiteX12" fmla="*/ 6723803 w 9144000"/>
              <a:gd name="connsiteY12" fmla="*/ 869433 h 1113864"/>
              <a:gd name="connsiteX13" fmla="*/ 5946926 w 9144000"/>
              <a:gd name="connsiteY13" fmla="*/ 869433 h 1113864"/>
              <a:gd name="connsiteX14" fmla="*/ 5801049 w 9144000"/>
              <a:gd name="connsiteY14" fmla="*/ 1089576 h 1113864"/>
              <a:gd name="connsiteX15" fmla="*/ 3168146 w 9144000"/>
              <a:gd name="connsiteY15" fmla="*/ 558634 h 1113864"/>
              <a:gd name="connsiteX16" fmla="*/ 2605522 w 9144000"/>
              <a:gd name="connsiteY16" fmla="*/ 1113864 h 1113864"/>
              <a:gd name="connsiteX17" fmla="*/ 2043052 w 9144000"/>
              <a:gd name="connsiteY17" fmla="*/ 558634 h 1113864"/>
              <a:gd name="connsiteX18" fmla="*/ 2605522 w 9144000"/>
              <a:gd name="connsiteY18" fmla="*/ 0 h 1113864"/>
              <a:gd name="connsiteX19" fmla="*/ 3168146 w 9144000"/>
              <a:gd name="connsiteY19" fmla="*/ 558634 h 1113864"/>
              <a:gd name="connsiteX20" fmla="*/ 2912127 w 9144000"/>
              <a:gd name="connsiteY20" fmla="*/ 558634 h 1113864"/>
              <a:gd name="connsiteX21" fmla="*/ 2605522 w 9144000"/>
              <a:gd name="connsiteY21" fmla="*/ 223392 h 1113864"/>
              <a:gd name="connsiteX22" fmla="*/ 2299072 w 9144000"/>
              <a:gd name="connsiteY22" fmla="*/ 558634 h 1113864"/>
              <a:gd name="connsiteX23" fmla="*/ 2605522 w 9144000"/>
              <a:gd name="connsiteY23" fmla="*/ 890472 h 1113864"/>
              <a:gd name="connsiteX24" fmla="*/ 2912127 w 9144000"/>
              <a:gd name="connsiteY24" fmla="*/ 558634 h 1113864"/>
              <a:gd name="connsiteX25" fmla="*/ 5688896 w 9144000"/>
              <a:gd name="connsiteY25" fmla="*/ 556932 h 1113864"/>
              <a:gd name="connsiteX26" fmla="*/ 5104305 w 9144000"/>
              <a:gd name="connsiteY26" fmla="*/ 1089576 h 1113864"/>
              <a:gd name="connsiteX27" fmla="*/ 4677502 w 9144000"/>
              <a:gd name="connsiteY27" fmla="*/ 1089576 h 1113864"/>
              <a:gd name="connsiteX28" fmla="*/ 4677502 w 9144000"/>
              <a:gd name="connsiteY28" fmla="*/ 24288 h 1113864"/>
              <a:gd name="connsiteX29" fmla="*/ 5094095 w 9144000"/>
              <a:gd name="connsiteY29" fmla="*/ 24288 h 1113864"/>
              <a:gd name="connsiteX30" fmla="*/ 5688896 w 9144000"/>
              <a:gd name="connsiteY30" fmla="*/ 556932 h 1113864"/>
              <a:gd name="connsiteX31" fmla="*/ 5432876 w 9144000"/>
              <a:gd name="connsiteY31" fmla="*/ 556932 h 1113864"/>
              <a:gd name="connsiteX32" fmla="*/ 5086979 w 9144000"/>
              <a:gd name="connsiteY32" fmla="*/ 237315 h 1113864"/>
              <a:gd name="connsiteX33" fmla="*/ 4924240 w 9144000"/>
              <a:gd name="connsiteY33" fmla="*/ 237315 h 1113864"/>
              <a:gd name="connsiteX34" fmla="*/ 4924240 w 9144000"/>
              <a:gd name="connsiteY34" fmla="*/ 876704 h 1113864"/>
              <a:gd name="connsiteX35" fmla="*/ 5086979 w 9144000"/>
              <a:gd name="connsiteY35" fmla="*/ 876704 h 1113864"/>
              <a:gd name="connsiteX36" fmla="*/ 5432876 w 9144000"/>
              <a:gd name="connsiteY36" fmla="*/ 556932 h 1113864"/>
              <a:gd name="connsiteX37" fmla="*/ 570359 w 9144000"/>
              <a:gd name="connsiteY37" fmla="*/ 888925 h 1113864"/>
              <a:gd name="connsiteX38" fmla="*/ 256020 w 9144000"/>
              <a:gd name="connsiteY38" fmla="*/ 556777 h 1113864"/>
              <a:gd name="connsiteX39" fmla="*/ 570359 w 9144000"/>
              <a:gd name="connsiteY39" fmla="*/ 225093 h 1113864"/>
              <a:gd name="connsiteX40" fmla="*/ 793738 w 9144000"/>
              <a:gd name="connsiteY40" fmla="*/ 316214 h 1113864"/>
              <a:gd name="connsiteX41" fmla="*/ 952764 w 9144000"/>
              <a:gd name="connsiteY41" fmla="*/ 157179 h 1113864"/>
              <a:gd name="connsiteX42" fmla="*/ 567729 w 9144000"/>
              <a:gd name="connsiteY42" fmla="*/ 0 h 1113864"/>
              <a:gd name="connsiteX43" fmla="*/ 0 w 9144000"/>
              <a:gd name="connsiteY43" fmla="*/ 556932 h 1113864"/>
              <a:gd name="connsiteX44" fmla="*/ 567729 w 9144000"/>
              <a:gd name="connsiteY44" fmla="*/ 1113864 h 1113864"/>
              <a:gd name="connsiteX45" fmla="*/ 968079 w 9144000"/>
              <a:gd name="connsiteY45" fmla="*/ 938585 h 1113864"/>
              <a:gd name="connsiteX46" fmla="*/ 809826 w 9144000"/>
              <a:gd name="connsiteY46" fmla="*/ 780324 h 1113864"/>
              <a:gd name="connsiteX47" fmla="*/ 570359 w 9144000"/>
              <a:gd name="connsiteY47" fmla="*/ 888925 h 1113864"/>
              <a:gd name="connsiteX48" fmla="*/ 1453047 w 9144000"/>
              <a:gd name="connsiteY48" fmla="*/ 24288 h 1113864"/>
              <a:gd name="connsiteX49" fmla="*/ 1206309 w 9144000"/>
              <a:gd name="connsiteY49" fmla="*/ 24288 h 1113864"/>
              <a:gd name="connsiteX50" fmla="*/ 1206309 w 9144000"/>
              <a:gd name="connsiteY50" fmla="*/ 1089576 h 1113864"/>
              <a:gd name="connsiteX51" fmla="*/ 1952711 w 9144000"/>
              <a:gd name="connsiteY51" fmla="*/ 1089576 h 1113864"/>
              <a:gd name="connsiteX52" fmla="*/ 1952711 w 9144000"/>
              <a:gd name="connsiteY52" fmla="*/ 872836 h 1113864"/>
              <a:gd name="connsiteX53" fmla="*/ 1453047 w 9144000"/>
              <a:gd name="connsiteY53" fmla="*/ 872836 h 1113864"/>
              <a:gd name="connsiteX54" fmla="*/ 7656766 w 9144000"/>
              <a:gd name="connsiteY54" fmla="*/ 731128 h 1113864"/>
              <a:gd name="connsiteX55" fmla="*/ 7960741 w 9144000"/>
              <a:gd name="connsiteY55" fmla="*/ 1089576 h 1113864"/>
              <a:gd name="connsiteX56" fmla="*/ 7673473 w 9144000"/>
              <a:gd name="connsiteY56" fmla="*/ 1089576 h 1113864"/>
              <a:gd name="connsiteX57" fmla="*/ 7390382 w 9144000"/>
              <a:gd name="connsiteY57" fmla="*/ 753251 h 1113864"/>
              <a:gd name="connsiteX58" fmla="*/ 7254560 w 9144000"/>
              <a:gd name="connsiteY58" fmla="*/ 753251 h 1113864"/>
              <a:gd name="connsiteX59" fmla="*/ 7254560 w 9144000"/>
              <a:gd name="connsiteY59" fmla="*/ 1089576 h 1113864"/>
              <a:gd name="connsiteX60" fmla="*/ 7012772 w 9144000"/>
              <a:gd name="connsiteY60" fmla="*/ 1089576 h 1113864"/>
              <a:gd name="connsiteX61" fmla="*/ 7012772 w 9144000"/>
              <a:gd name="connsiteY61" fmla="*/ 24288 h 1113864"/>
              <a:gd name="connsiteX62" fmla="*/ 7503927 w 9144000"/>
              <a:gd name="connsiteY62" fmla="*/ 24288 h 1113864"/>
              <a:gd name="connsiteX63" fmla="*/ 7813626 w 9144000"/>
              <a:gd name="connsiteY63" fmla="*/ 119276 h 1113864"/>
              <a:gd name="connsiteX64" fmla="*/ 7927637 w 9144000"/>
              <a:gd name="connsiteY64" fmla="*/ 388305 h 1113864"/>
              <a:gd name="connsiteX65" fmla="*/ 7656766 w 9144000"/>
              <a:gd name="connsiteY65" fmla="*/ 731128 h 1113864"/>
              <a:gd name="connsiteX66" fmla="*/ 7681053 w 9144000"/>
              <a:gd name="connsiteY66" fmla="*/ 391709 h 1113864"/>
              <a:gd name="connsiteX67" fmla="*/ 7633717 w 9144000"/>
              <a:gd name="connsiteY67" fmla="*/ 275527 h 1113864"/>
              <a:gd name="connsiteX68" fmla="*/ 7490469 w 9144000"/>
              <a:gd name="connsiteY68" fmla="*/ 232364 h 1113864"/>
              <a:gd name="connsiteX69" fmla="*/ 7254560 w 9144000"/>
              <a:gd name="connsiteY69" fmla="*/ 232364 h 1113864"/>
              <a:gd name="connsiteX70" fmla="*/ 7254560 w 9144000"/>
              <a:gd name="connsiteY70" fmla="*/ 552291 h 1113864"/>
              <a:gd name="connsiteX71" fmla="*/ 7491088 w 9144000"/>
              <a:gd name="connsiteY71" fmla="*/ 552291 h 1113864"/>
              <a:gd name="connsiteX72" fmla="*/ 7631396 w 9144000"/>
              <a:gd name="connsiteY72" fmla="*/ 510521 h 1113864"/>
              <a:gd name="connsiteX73" fmla="*/ 7681053 w 9144000"/>
              <a:gd name="connsiteY73" fmla="*/ 391709 h 1113864"/>
              <a:gd name="connsiteX74" fmla="*/ 9144619 w 9144000"/>
              <a:gd name="connsiteY74" fmla="*/ 1089576 h 1113864"/>
              <a:gd name="connsiteX75" fmla="*/ 8894942 w 9144000"/>
              <a:gd name="connsiteY75" fmla="*/ 1089576 h 1113864"/>
              <a:gd name="connsiteX76" fmla="*/ 8808622 w 9144000"/>
              <a:gd name="connsiteY76" fmla="*/ 872063 h 1113864"/>
              <a:gd name="connsiteX77" fmla="*/ 8355212 w 9144000"/>
              <a:gd name="connsiteY77" fmla="*/ 872063 h 1113864"/>
              <a:gd name="connsiteX78" fmla="*/ 8268738 w 9144000"/>
              <a:gd name="connsiteY78" fmla="*/ 1089576 h 1113864"/>
              <a:gd name="connsiteX79" fmla="*/ 8019215 w 9144000"/>
              <a:gd name="connsiteY79" fmla="*/ 1089576 h 1113864"/>
              <a:gd name="connsiteX80" fmla="*/ 8468913 w 9144000"/>
              <a:gd name="connsiteY80" fmla="*/ 24288 h 1113864"/>
              <a:gd name="connsiteX81" fmla="*/ 8689971 w 9144000"/>
              <a:gd name="connsiteY81" fmla="*/ 24288 h 1113864"/>
              <a:gd name="connsiteX82" fmla="*/ 8730192 w 9144000"/>
              <a:gd name="connsiteY82" fmla="*/ 674507 h 1113864"/>
              <a:gd name="connsiteX83" fmla="*/ 8581840 w 9144000"/>
              <a:gd name="connsiteY83" fmla="*/ 301207 h 1113864"/>
              <a:gd name="connsiteX84" fmla="*/ 8433642 w 9144000"/>
              <a:gd name="connsiteY84" fmla="*/ 674507 h 1113864"/>
              <a:gd name="connsiteX85" fmla="*/ 4123231 w 9144000"/>
              <a:gd name="connsiteY85" fmla="*/ 619896 h 1113864"/>
              <a:gd name="connsiteX86" fmla="*/ 3890106 w 9144000"/>
              <a:gd name="connsiteY86" fmla="*/ 890472 h 1113864"/>
              <a:gd name="connsiteX87" fmla="*/ 3656827 w 9144000"/>
              <a:gd name="connsiteY87" fmla="*/ 619896 h 1113864"/>
              <a:gd name="connsiteX88" fmla="*/ 3656827 w 9144000"/>
              <a:gd name="connsiteY88" fmla="*/ 24288 h 1113864"/>
              <a:gd name="connsiteX89" fmla="*/ 3410243 w 9144000"/>
              <a:gd name="connsiteY89" fmla="*/ 24288 h 1113864"/>
              <a:gd name="connsiteX90" fmla="*/ 3410243 w 9144000"/>
              <a:gd name="connsiteY90" fmla="*/ 610459 h 1113864"/>
              <a:gd name="connsiteX91" fmla="*/ 3890106 w 9144000"/>
              <a:gd name="connsiteY91" fmla="*/ 1113864 h 1113864"/>
              <a:gd name="connsiteX92" fmla="*/ 4369969 w 9144000"/>
              <a:gd name="connsiteY92" fmla="*/ 610459 h 1113864"/>
              <a:gd name="connsiteX93" fmla="*/ 4369969 w 9144000"/>
              <a:gd name="connsiteY93" fmla="*/ 24288 h 1113864"/>
              <a:gd name="connsiteX94" fmla="*/ 4123231 w 9144000"/>
              <a:gd name="connsiteY94" fmla="*/ 24288 h 111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144000" h="1113864">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w="1547"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74C77EAE-AB67-664A-865A-3D5099EA06D3}"/>
              </a:ext>
            </a:extLst>
          </p:cNvPr>
          <p:cNvCxnSpPr>
            <a:cxnSpLocks/>
          </p:cNvCxnSpPr>
          <p:nvPr userDrawn="1"/>
        </p:nvCxnSpPr>
        <p:spPr>
          <a:xfrm>
            <a:off x="411480" y="412170"/>
            <a:ext cx="832104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4">
            <a:extLst>
              <a:ext uri="{FF2B5EF4-FFF2-40B4-BE49-F238E27FC236}">
                <a16:creationId xmlns:a16="http://schemas.microsoft.com/office/drawing/2014/main" id="{7C7E0876-5DC4-6C47-809B-2E7D85F8FE7F}"/>
              </a:ext>
            </a:extLst>
          </p:cNvPr>
          <p:cNvSpPr txBox="1">
            <a:spLocks/>
          </p:cNvSpPr>
          <p:nvPr userDrawn="1"/>
        </p:nvSpPr>
        <p:spPr>
          <a:xfrm>
            <a:off x="6954050" y="4856804"/>
            <a:ext cx="1541146" cy="92333"/>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892"/>
            <a:r>
              <a:rPr sz="600" dirty="0">
                <a:solidFill>
                  <a:schemeClr val="bg1">
                    <a:lumMod val="65000"/>
                  </a:schemeClr>
                </a:solidFill>
                <a:latin typeface="Roboto" panose="02000000000000000000" pitchFamily="2" charset="0"/>
                <a:ea typeface="Roboto" panose="02000000000000000000" pitchFamily="2" charset="0"/>
                <a:cs typeface="Roboto" charset="0"/>
              </a:rPr>
              <a:t>© </a:t>
            </a:r>
            <a:r>
              <a:rPr lang="en-US" sz="600" dirty="0">
                <a:solidFill>
                  <a:schemeClr val="bg1">
                    <a:lumMod val="65000"/>
                  </a:schemeClr>
                </a:solidFill>
                <a:latin typeface="Roboto" panose="02000000000000000000" pitchFamily="2" charset="0"/>
                <a:ea typeface="Roboto" panose="02000000000000000000" pitchFamily="2" charset="0"/>
                <a:cs typeface="Roboto" charset="0"/>
              </a:rPr>
              <a:t>2020 </a:t>
            </a:r>
            <a:r>
              <a:rPr sz="600" dirty="0">
                <a:solidFill>
                  <a:schemeClr val="bg1">
                    <a:lumMod val="65000"/>
                  </a:schemeClr>
                </a:solidFill>
                <a:latin typeface="Roboto" panose="02000000000000000000" pitchFamily="2" charset="0"/>
                <a:ea typeface="Roboto" panose="02000000000000000000" pitchFamily="2" charset="0"/>
                <a:cs typeface="Roboto" charset="0"/>
              </a:rPr>
              <a:t>Cloudera, Inc. All rights reserved.</a:t>
            </a:r>
          </a:p>
        </p:txBody>
      </p:sp>
      <p:sp>
        <p:nvSpPr>
          <p:cNvPr id="10" name="Slide Number Placeholder 5">
            <a:extLst>
              <a:ext uri="{FF2B5EF4-FFF2-40B4-BE49-F238E27FC236}">
                <a16:creationId xmlns:a16="http://schemas.microsoft.com/office/drawing/2014/main" id="{1FC7CC77-78F1-0A40-B9E9-A071D4FF259B}"/>
              </a:ext>
            </a:extLst>
          </p:cNvPr>
          <p:cNvSpPr txBox="1">
            <a:spLocks/>
          </p:cNvSpPr>
          <p:nvPr userDrawn="1"/>
        </p:nvSpPr>
        <p:spPr>
          <a:xfrm>
            <a:off x="8476883" y="4858663"/>
            <a:ext cx="255637" cy="92333"/>
          </a:xfrm>
          <a:prstGeom prst="rect">
            <a:avLst/>
          </a:prstGeom>
        </p:spPr>
        <p:txBody>
          <a:bodyPr vert="horz"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600" smtClean="0">
                <a:solidFill>
                  <a:schemeClr val="bg1">
                    <a:lumMod val="65000"/>
                  </a:schemeClr>
                </a:solidFill>
                <a:latin typeface="Roboto" panose="02000000000000000000" pitchFamily="2" charset="0"/>
                <a:ea typeface="Roboto" panose="02000000000000000000" pitchFamily="2" charset="0"/>
                <a:cs typeface="Roboto Medium" charset="0"/>
              </a:rPr>
              <a:pPr algn="r"/>
              <a:t>‹#›</a:t>
            </a:fld>
            <a:endParaRPr lang="en-US" sz="600" dirty="0">
              <a:solidFill>
                <a:schemeClr val="bg1">
                  <a:lumMod val="65000"/>
                </a:schemeClr>
              </a:solidFill>
              <a:latin typeface="Roboto" panose="02000000000000000000" pitchFamily="2" charset="0"/>
              <a:ea typeface="Roboto" panose="02000000000000000000" pitchFamily="2" charset="0"/>
              <a:cs typeface="Roboto Medium" charset="0"/>
            </a:endParaRPr>
          </a:p>
        </p:txBody>
      </p:sp>
    </p:spTree>
    <p:extLst>
      <p:ext uri="{BB962C8B-B14F-4D97-AF65-F5344CB8AC3E}">
        <p14:creationId xmlns:p14="http://schemas.microsoft.com/office/powerpoint/2010/main" val="261941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19100" y="460690"/>
            <a:ext cx="8305800" cy="4194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6" name="Google Shape;116;p15"/>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7" name="Google Shape;117;p15"/>
          <p:cNvSpPr txBox="1">
            <a:spLocks noGrp="1"/>
          </p:cNvSpPr>
          <p:nvPr>
            <p:ph type="body" idx="2"/>
          </p:nvPr>
        </p:nvSpPr>
        <p:spPr>
          <a:xfrm>
            <a:off x="419100" y="1603771"/>
            <a:ext cx="26151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8" name="Google Shape;118;p15"/>
          <p:cNvSpPr txBox="1">
            <a:spLocks noGrp="1"/>
          </p:cNvSpPr>
          <p:nvPr>
            <p:ph type="body" idx="3"/>
          </p:nvPr>
        </p:nvSpPr>
        <p:spPr>
          <a:xfrm>
            <a:off x="3266174" y="1603771"/>
            <a:ext cx="26118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 name="Google Shape;119;p15"/>
          <p:cNvSpPr txBox="1">
            <a:spLocks noGrp="1"/>
          </p:cNvSpPr>
          <p:nvPr>
            <p:ph type="body" idx="4"/>
          </p:nvPr>
        </p:nvSpPr>
        <p:spPr>
          <a:xfrm>
            <a:off x="6109716" y="1603771"/>
            <a:ext cx="26151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0" name="Google Shape;120;p15"/>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121" name="Google Shape;121;p15"/>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122" name="Google Shape;122;p15"/>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123" name="Google Shape;123;p15"/>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dirty="0">
                <a:solidFill>
                  <a:srgbClr val="A5A5A5"/>
                </a:solidFill>
                <a:latin typeface="Roboto"/>
                <a:ea typeface="Roboto"/>
                <a:cs typeface="Roboto"/>
                <a:sym typeface="Roboto"/>
              </a:rPr>
              <a:t>© 2020 Cloudera, Inc. All rights reserved.</a:t>
            </a:r>
            <a:endParaRPr dirty="0"/>
          </a:p>
        </p:txBody>
      </p:sp>
      <p:sp>
        <p:nvSpPr>
          <p:cNvPr id="124" name="Google Shape;124;p15"/>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75652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419100" y="457200"/>
            <a:ext cx="8305800" cy="420600"/>
          </a:xfrm>
          <a:prstGeom prst="rect">
            <a:avLst/>
          </a:prstGeom>
          <a:noFill/>
          <a:ln>
            <a:noFill/>
          </a:ln>
        </p:spPr>
        <p:txBody>
          <a:bodyPr spcFirstLastPara="1" wrap="square" lIns="0" tIns="91425" rIns="0" bIns="0" anchor="t" anchorCtr="0">
            <a:noAutofit/>
          </a:bodyPr>
          <a:lstStyle>
            <a:lvl1pPr marR="0" lvl="0" algn="l" rtl="0">
              <a:lnSpc>
                <a:spcPct val="80000"/>
              </a:lnSpc>
              <a:spcBef>
                <a:spcPts val="0"/>
              </a:spcBef>
              <a:spcAft>
                <a:spcPts val="0"/>
              </a:spcAft>
              <a:buClr>
                <a:schemeClr val="lt1"/>
              </a:buClr>
              <a:buSzPts val="2200"/>
              <a:buFont typeface="Lato"/>
              <a:buNone/>
              <a:defRPr sz="2200" b="0" i="0" u="none" strike="noStrike" cap="none">
                <a:solidFill>
                  <a:schemeClr val="lt1"/>
                </a:solidFill>
                <a:latin typeface="Lato"/>
                <a:ea typeface="Lato"/>
                <a:cs typeface="Lato"/>
                <a:sym typeface="Lato"/>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56" name="Google Shape;56;p8"/>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 name="Google Shape;57;p8"/>
          <p:cNvSpPr txBox="1">
            <a:spLocks noGrp="1"/>
          </p:cNvSpPr>
          <p:nvPr>
            <p:ph type="body" idx="2"/>
          </p:nvPr>
        </p:nvSpPr>
        <p:spPr>
          <a:xfrm>
            <a:off x="419100"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8"/>
          <p:cNvSpPr txBox="1">
            <a:spLocks noGrp="1"/>
          </p:cNvSpPr>
          <p:nvPr>
            <p:ph type="body" idx="3"/>
          </p:nvPr>
        </p:nvSpPr>
        <p:spPr>
          <a:xfrm>
            <a:off x="2541116"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 name="Google Shape;59;p8"/>
          <p:cNvSpPr txBox="1">
            <a:spLocks noGrp="1"/>
          </p:cNvSpPr>
          <p:nvPr>
            <p:ph type="body" idx="4"/>
          </p:nvPr>
        </p:nvSpPr>
        <p:spPr>
          <a:xfrm>
            <a:off x="4678834"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 name="Google Shape;60;p8"/>
          <p:cNvSpPr txBox="1">
            <a:spLocks noGrp="1"/>
          </p:cNvSpPr>
          <p:nvPr>
            <p:ph type="body" idx="5"/>
          </p:nvPr>
        </p:nvSpPr>
        <p:spPr>
          <a:xfrm>
            <a:off x="6786691" y="1603771"/>
            <a:ext cx="1938300" cy="292620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chemeClr val="lt1"/>
              </a:buClr>
              <a:buSzPts val="1440"/>
              <a:buChar char="•"/>
              <a:defRPr sz="1800">
                <a:solidFill>
                  <a:srgbClr val="D8D8D8"/>
                </a:solidFill>
              </a:defRPr>
            </a:lvl1pPr>
            <a:lvl2pPr marL="914400" lvl="1" indent="-320040" algn="l">
              <a:spcBef>
                <a:spcPts val="375"/>
              </a:spcBef>
              <a:spcAft>
                <a:spcPts val="0"/>
              </a:spcAft>
              <a:buClr>
                <a:schemeClr val="lt1"/>
              </a:buClr>
              <a:buSzPts val="1440"/>
              <a:buFont typeface="Noto Sans Symbols"/>
              <a:buChar char="●"/>
              <a:defRPr sz="1800">
                <a:solidFill>
                  <a:srgbClr val="D8D8D8"/>
                </a:solidFill>
              </a:defRPr>
            </a:lvl2pPr>
            <a:lvl3pPr marL="1371600" lvl="2" indent="-320039" algn="l">
              <a:spcBef>
                <a:spcPts val="300"/>
              </a:spcBef>
              <a:spcAft>
                <a:spcPts val="0"/>
              </a:spcAft>
              <a:buClr>
                <a:schemeClr val="lt1"/>
              </a:buClr>
              <a:buSzPts val="1440"/>
              <a:buChar char="•"/>
              <a:defRPr sz="1800">
                <a:solidFill>
                  <a:srgbClr val="D8D8D8"/>
                </a:solidFill>
              </a:defRPr>
            </a:lvl3pPr>
            <a:lvl4pPr marL="1828800" lvl="3" indent="-320039" algn="l">
              <a:spcBef>
                <a:spcPts val="300"/>
              </a:spcBef>
              <a:spcAft>
                <a:spcPts val="0"/>
              </a:spcAft>
              <a:buClr>
                <a:schemeClr val="lt1"/>
              </a:buClr>
              <a:buSzPts val="1440"/>
              <a:buFont typeface="Noto Sans Symbols"/>
              <a:buChar char="●"/>
              <a:defRPr sz="1800">
                <a:solidFill>
                  <a:srgbClr val="D8D8D8"/>
                </a:solidFill>
              </a:defRPr>
            </a:lvl4pPr>
            <a:lvl5pPr marL="2286000" lvl="4" indent="-320039" algn="l">
              <a:spcBef>
                <a:spcPts val="300"/>
              </a:spcBef>
              <a:spcAft>
                <a:spcPts val="0"/>
              </a:spcAft>
              <a:buClr>
                <a:schemeClr val="lt1"/>
              </a:buClr>
              <a:buSzPts val="1440"/>
              <a:buChar char="•"/>
              <a:defRPr sz="1800">
                <a:solidFill>
                  <a:srgbClr val="D8D8D8"/>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1" name="Google Shape;61;p8"/>
          <p:cNvPicPr preferRelativeResize="0"/>
          <p:nvPr/>
        </p:nvPicPr>
        <p:blipFill rotWithShape="1">
          <a:blip r:embed="rId2">
            <a:alphaModFix/>
          </a:blip>
          <a:srcRect/>
          <a:stretch/>
        </p:blipFill>
        <p:spPr>
          <a:xfrm>
            <a:off x="0" y="4640580"/>
            <a:ext cx="6907194" cy="502920"/>
          </a:xfrm>
          <a:prstGeom prst="rect">
            <a:avLst/>
          </a:prstGeom>
          <a:noFill/>
          <a:ln>
            <a:noFill/>
          </a:ln>
        </p:spPr>
      </p:pic>
      <p:sp>
        <p:nvSpPr>
          <p:cNvPr id="62" name="Google Shape;62;p8"/>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13"/>
              <a:buFont typeface="Roboto"/>
              <a:buNone/>
            </a:pPr>
            <a:endParaRPr sz="1013">
              <a:solidFill>
                <a:schemeClr val="dk1"/>
              </a:solidFill>
              <a:latin typeface="Roboto"/>
              <a:ea typeface="Roboto"/>
              <a:cs typeface="Roboto"/>
              <a:sym typeface="Roboto"/>
            </a:endParaRPr>
          </a:p>
        </p:txBody>
      </p:sp>
      <p:cxnSp>
        <p:nvCxnSpPr>
          <p:cNvPr id="63" name="Google Shape;63;p8"/>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64" name="Google Shape;64;p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r>
              <a:rPr lang="en" sz="600" dirty="0">
                <a:solidFill>
                  <a:srgbClr val="A5A5A5"/>
                </a:solidFill>
                <a:latin typeface="Roboto"/>
                <a:ea typeface="Roboto"/>
                <a:cs typeface="Roboto"/>
                <a:sym typeface="Roboto"/>
              </a:rPr>
              <a:t>© 2020 Cloudera, Inc. All rights reserved.</a:t>
            </a:r>
            <a:endParaRPr sz="1013" dirty="0">
              <a:solidFill>
                <a:schemeClr val="dk1"/>
              </a:solidFill>
              <a:latin typeface="Roboto"/>
              <a:ea typeface="Roboto"/>
              <a:cs typeface="Roboto"/>
              <a:sym typeface="Roboto"/>
            </a:endParaRPr>
          </a:p>
        </p:txBody>
      </p:sp>
      <p:sp>
        <p:nvSpPr>
          <p:cNvPr id="65" name="Google Shape;65;p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246463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tatement &amp; Quotes">
  <p:cSld name="Statement &amp; Quotes">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2">
            <a:alphaModFix/>
          </a:blip>
          <a:srcRect/>
          <a:stretch/>
        </p:blipFill>
        <p:spPr>
          <a:xfrm>
            <a:off x="0" y="0"/>
            <a:ext cx="9143999" cy="5143502"/>
          </a:xfrm>
          <a:prstGeom prst="rect">
            <a:avLst/>
          </a:prstGeom>
          <a:noFill/>
          <a:ln>
            <a:noFill/>
          </a:ln>
        </p:spPr>
      </p:pic>
      <p:sp>
        <p:nvSpPr>
          <p:cNvPr id="202" name="Google Shape;202;p31"/>
          <p:cNvSpPr txBox="1">
            <a:spLocks noGrp="1"/>
          </p:cNvSpPr>
          <p:nvPr>
            <p:ph type="body" idx="1"/>
          </p:nvPr>
        </p:nvSpPr>
        <p:spPr>
          <a:xfrm>
            <a:off x="777240" y="1051999"/>
            <a:ext cx="7589400" cy="2194500"/>
          </a:xfrm>
          <a:prstGeom prst="rect">
            <a:avLst/>
          </a:prstGeom>
          <a:noFill/>
          <a:ln>
            <a:noFill/>
          </a:ln>
        </p:spPr>
        <p:txBody>
          <a:bodyPr spcFirstLastPara="1" wrap="square" lIns="0" tIns="182875" rIns="0" bIns="182875" anchor="b" anchorCtr="0">
            <a:noAutofit/>
          </a:bodyPr>
          <a:lstStyle>
            <a:lvl1pPr marL="457200" lvl="0" indent="-228600" algn="ctr" rtl="0">
              <a:lnSpc>
                <a:spcPct val="90000"/>
              </a:lnSpc>
              <a:spcBef>
                <a:spcPts val="450"/>
              </a:spcBef>
              <a:spcAft>
                <a:spcPts val="0"/>
              </a:spcAft>
              <a:buSzPts val="2880"/>
              <a:buNone/>
              <a:defRPr sz="3600" b="0" i="0" cap="none">
                <a:solidFill>
                  <a:schemeClr val="lt1"/>
                </a:solidFill>
                <a:latin typeface="Lato"/>
                <a:ea typeface="Lato"/>
                <a:cs typeface="Lato"/>
                <a:sym typeface="Lato"/>
              </a:defRPr>
            </a:lvl1pPr>
            <a:lvl2pPr marL="914400" lvl="1" indent="-320040" algn="l" rtl="0">
              <a:spcBef>
                <a:spcPts val="375"/>
              </a:spcBef>
              <a:spcAft>
                <a:spcPts val="0"/>
              </a:spcAft>
              <a:buSzPts val="1440"/>
              <a:buChar char="•"/>
              <a:defRPr/>
            </a:lvl2pPr>
            <a:lvl3pPr marL="1371600" lvl="2" indent="-320039" algn="l" rtl="0">
              <a:spcBef>
                <a:spcPts val="300"/>
              </a:spcBef>
              <a:spcAft>
                <a:spcPts val="0"/>
              </a:spcAft>
              <a:buSzPts val="1440"/>
              <a:buChar char="•"/>
              <a:defRPr/>
            </a:lvl3pPr>
            <a:lvl4pPr marL="1828800" lvl="3" indent="-320039" algn="l" rtl="0">
              <a:spcBef>
                <a:spcPts val="300"/>
              </a:spcBef>
              <a:spcAft>
                <a:spcPts val="0"/>
              </a:spcAft>
              <a:buSzPts val="1440"/>
              <a:buChar char="•"/>
              <a:defRPr/>
            </a:lvl4pPr>
            <a:lvl5pPr marL="2286000" lvl="4" indent="-320039" algn="l" rtl="0">
              <a:spcBef>
                <a:spcPts val="30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3" name="Google Shape;203;p31"/>
          <p:cNvSpPr txBox="1">
            <a:spLocks noGrp="1"/>
          </p:cNvSpPr>
          <p:nvPr>
            <p:ph type="body" idx="2"/>
          </p:nvPr>
        </p:nvSpPr>
        <p:spPr>
          <a:xfrm>
            <a:off x="777240" y="3246120"/>
            <a:ext cx="7589400" cy="365700"/>
          </a:xfrm>
          <a:prstGeom prst="rect">
            <a:avLst/>
          </a:prstGeom>
          <a:noFill/>
          <a:ln>
            <a:noFill/>
          </a:ln>
        </p:spPr>
        <p:txBody>
          <a:bodyPr spcFirstLastPara="1" wrap="square" lIns="0" tIns="22850" rIns="91425" bIns="45700" anchor="t" anchorCtr="0">
            <a:noAutofit/>
          </a:bodyPr>
          <a:lstStyle>
            <a:lvl1pPr marL="457200" lvl="0" indent="-228600" algn="ctr" rtl="0">
              <a:spcBef>
                <a:spcPts val="450"/>
              </a:spcBef>
              <a:spcAft>
                <a:spcPts val="0"/>
              </a:spcAft>
              <a:buSzPts val="1440"/>
              <a:buNone/>
              <a:defRPr sz="1800" b="0" i="0">
                <a:solidFill>
                  <a:srgbClr val="D8D8D8"/>
                </a:solidFill>
                <a:latin typeface="Roboto"/>
                <a:ea typeface="Roboto"/>
                <a:cs typeface="Roboto"/>
                <a:sym typeface="Roboto"/>
              </a:defRPr>
            </a:lvl1pPr>
            <a:lvl2pPr marL="914400" lvl="1" indent="-228600" algn="l" rtl="0">
              <a:spcBef>
                <a:spcPts val="375"/>
              </a:spcBef>
              <a:spcAft>
                <a:spcPts val="0"/>
              </a:spcAft>
              <a:buSzPts val="1280"/>
              <a:buNone/>
              <a:defRPr sz="1600">
                <a:solidFill>
                  <a:schemeClr val="accent1"/>
                </a:solidFill>
              </a:defRPr>
            </a:lvl2pPr>
            <a:lvl3pPr marL="1371600" lvl="2" indent="-228600" algn="l" rtl="0">
              <a:spcBef>
                <a:spcPts val="300"/>
              </a:spcBef>
              <a:spcAft>
                <a:spcPts val="0"/>
              </a:spcAft>
              <a:buSzPts val="1280"/>
              <a:buNone/>
              <a:defRPr sz="1600">
                <a:solidFill>
                  <a:schemeClr val="accent1"/>
                </a:solidFill>
              </a:defRPr>
            </a:lvl3pPr>
            <a:lvl4pPr marL="1828800" lvl="3" indent="-228600" algn="l" rtl="0">
              <a:spcBef>
                <a:spcPts val="300"/>
              </a:spcBef>
              <a:spcAft>
                <a:spcPts val="0"/>
              </a:spcAft>
              <a:buSzPts val="1280"/>
              <a:buNone/>
              <a:defRPr sz="1600">
                <a:solidFill>
                  <a:schemeClr val="accent1"/>
                </a:solidFill>
              </a:defRPr>
            </a:lvl4pPr>
            <a:lvl5pPr marL="2286000" lvl="4" indent="-228600" algn="l" rtl="0">
              <a:spcBef>
                <a:spcPts val="300"/>
              </a:spcBef>
              <a:spcAft>
                <a:spcPts val="0"/>
              </a:spcAft>
              <a:buSzPts val="1280"/>
              <a:buNone/>
              <a:defRPr sz="1600">
                <a:solidFill>
                  <a:schemeClr val="accen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204" name="Google Shape;204;p31"/>
          <p:cNvPicPr preferRelativeResize="0"/>
          <p:nvPr/>
        </p:nvPicPr>
        <p:blipFill rotWithShape="1">
          <a:blip r:embed="rId3">
            <a:alphaModFix/>
          </a:blip>
          <a:srcRect/>
          <a:stretch/>
        </p:blipFill>
        <p:spPr>
          <a:xfrm>
            <a:off x="0" y="4640580"/>
            <a:ext cx="6907193" cy="502920"/>
          </a:xfrm>
          <a:prstGeom prst="rect">
            <a:avLst/>
          </a:prstGeom>
          <a:noFill/>
          <a:ln>
            <a:noFill/>
          </a:ln>
        </p:spPr>
      </p:pic>
      <p:sp>
        <p:nvSpPr>
          <p:cNvPr id="205" name="Google Shape;205;p31"/>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06" name="Google Shape;206;p3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600">
                <a:solidFill>
                  <a:srgbClr val="A5A5A5"/>
                </a:solidFill>
                <a:latin typeface="Roboto"/>
                <a:ea typeface="Roboto"/>
                <a:cs typeface="Roboto"/>
                <a:sym typeface="Roboto"/>
              </a:rPr>
              <a:t>© 2019 Cloudera, Inc. All rights reserved.</a:t>
            </a:r>
            <a:endParaRPr/>
          </a:p>
        </p:txBody>
      </p:sp>
      <p:sp>
        <p:nvSpPr>
          <p:cNvPr id="207" name="Google Shape;207;p3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39627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12"/>
        <p:cNvGrpSpPr/>
        <p:nvPr/>
      </p:nvGrpSpPr>
      <p:grpSpPr>
        <a:xfrm>
          <a:off x="0" y="0"/>
          <a:ext cx="0" cy="0"/>
          <a:chOff x="0" y="0"/>
          <a:chExt cx="0" cy="0"/>
        </a:xfrm>
      </p:grpSpPr>
      <p:sp>
        <p:nvSpPr>
          <p:cNvPr id="13" name="Google Shape;13;p2"/>
          <p:cNvSpPr/>
          <p:nvPr/>
        </p:nvSpPr>
        <p:spPr>
          <a:xfrm>
            <a:off x="3984812" y="2100263"/>
            <a:ext cx="4396883" cy="3043237"/>
          </a:xfrm>
          <a:prstGeom prst="parallelogram">
            <a:avLst>
              <a:gd name="adj" fmla="val 10015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4" name="Google Shape;14;p2"/>
          <p:cNvSpPr/>
          <p:nvPr/>
        </p:nvSpPr>
        <p:spPr>
          <a:xfrm>
            <a:off x="2560216" y="0"/>
            <a:ext cx="6583784" cy="5143500"/>
          </a:xfrm>
          <a:prstGeom prst="parallelogram">
            <a:avLst>
              <a:gd name="adj" fmla="val 100155"/>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5" name="Google Shape;15;p2"/>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6" name="Google Shape;16;p2"/>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7" name="Google Shape;17;p2"/>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Roboto"/>
              <a:ea typeface="Roboto"/>
              <a:cs typeface="Roboto"/>
              <a:sym typeface="Roboto"/>
            </a:endParaRPr>
          </a:p>
        </p:txBody>
      </p:sp>
      <p:sp>
        <p:nvSpPr>
          <p:cNvPr id="18" name="Google Shape;18;p2"/>
          <p:cNvSpPr txBox="1">
            <a:spLocks noGrp="1"/>
          </p:cNvSpPr>
          <p:nvPr>
            <p:ph type="title"/>
          </p:nvPr>
        </p:nvSpPr>
        <p:spPr>
          <a:xfrm>
            <a:off x="594360" y="1152525"/>
            <a:ext cx="6035040" cy="1036253"/>
          </a:xfrm>
          <a:prstGeom prst="rect">
            <a:avLst/>
          </a:prstGeom>
          <a:noFill/>
          <a:ln>
            <a:noFill/>
          </a:ln>
        </p:spPr>
        <p:txBody>
          <a:bodyPr spcFirstLastPara="1" wrap="square" lIns="0" tIns="45700" rIns="91425" bIns="45700" anchor="b" anchorCtr="0">
            <a:noAutofit/>
          </a:bodyPr>
          <a:lstStyle>
            <a:lvl1pPr marR="0" lvl="0" algn="l" rtl="0">
              <a:lnSpc>
                <a:spcPct val="80000"/>
              </a:lnSpc>
              <a:spcBef>
                <a:spcPts val="0"/>
              </a:spcBef>
              <a:spcAft>
                <a:spcPts val="0"/>
              </a:spcAft>
              <a:buClr>
                <a:schemeClr val="dk1"/>
              </a:buClr>
              <a:buSzPts val="3400"/>
              <a:buFont typeface="Lato"/>
              <a:buNone/>
              <a:defRPr sz="34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2"/>
          <p:cNvSpPr txBox="1">
            <a:spLocks noGrp="1"/>
          </p:cNvSpPr>
          <p:nvPr>
            <p:ph type="body" idx="1"/>
          </p:nvPr>
        </p:nvSpPr>
        <p:spPr>
          <a:xfrm>
            <a:off x="594360" y="2194560"/>
            <a:ext cx="6035040" cy="299486"/>
          </a:xfrm>
          <a:prstGeom prst="rect">
            <a:avLst/>
          </a:prstGeom>
          <a:noFill/>
          <a:ln>
            <a:noFill/>
          </a:ln>
        </p:spPr>
        <p:txBody>
          <a:bodyPr spcFirstLastPara="1" wrap="square" lIns="0" tIns="22850" rIns="91425" bIns="45700" anchor="t" anchorCtr="0">
            <a:noAutofit/>
          </a:bodyPr>
          <a:lstStyle>
            <a:lvl1pPr marL="457200" lvl="0" indent="-228600" algn="l">
              <a:spcBef>
                <a:spcPts val="450"/>
              </a:spcBef>
              <a:spcAft>
                <a:spcPts val="0"/>
              </a:spcAft>
              <a:buSzPts val="1440"/>
              <a:buNone/>
              <a:defRPr sz="1800" b="0" i="0">
                <a:solidFill>
                  <a:srgbClr val="A5A5A5"/>
                </a:solidFill>
                <a:latin typeface="Lato"/>
                <a:ea typeface="Lato"/>
                <a:cs typeface="Lato"/>
                <a:sym typeface="La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2"/>
          <p:cNvSpPr/>
          <p:nvPr/>
        </p:nvSpPr>
        <p:spPr>
          <a:xfrm>
            <a:off x="594360" y="640080"/>
            <a:ext cx="1651441" cy="20116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1" name="Google Shape;21;p2"/>
          <p:cNvSpPr txBox="1">
            <a:spLocks noGrp="1"/>
          </p:cNvSpPr>
          <p:nvPr>
            <p:ph type="ftr" idx="11"/>
          </p:nvPr>
        </p:nvSpPr>
        <p:spPr>
          <a:xfrm>
            <a:off x="594360" y="4767263"/>
            <a:ext cx="3086100" cy="274637"/>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16417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19100" y="457200"/>
            <a:ext cx="8305800" cy="417698"/>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3"/>
          <p:cNvSpPr txBox="1">
            <a:spLocks noGrp="1"/>
          </p:cNvSpPr>
          <p:nvPr>
            <p:ph type="body" idx="1"/>
          </p:nvPr>
        </p:nvSpPr>
        <p:spPr>
          <a:xfrm>
            <a:off x="419100" y="914400"/>
            <a:ext cx="8305800" cy="307975"/>
          </a:xfrm>
          <a:prstGeom prst="rect">
            <a:avLst/>
          </a:prstGeom>
          <a:noFill/>
          <a:ln>
            <a:noFill/>
          </a:ln>
        </p:spPr>
        <p:txBody>
          <a:bodyPr spcFirstLastPara="1" wrap="square" lIns="0" tIns="22850"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3"/>
          <p:cNvSpPr txBox="1">
            <a:spLocks noGrp="1"/>
          </p:cNvSpPr>
          <p:nvPr>
            <p:ph type="body" idx="2"/>
          </p:nvPr>
        </p:nvSpPr>
        <p:spPr>
          <a:xfrm>
            <a:off x="419099" y="1603771"/>
            <a:ext cx="8305801"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rgbClr val="BFBFBF"/>
              </a:buClr>
              <a:buSzPts val="1440"/>
              <a:buChar char="•"/>
              <a:defRPr>
                <a:solidFill>
                  <a:srgbClr val="7F7F7F"/>
                </a:solidFill>
              </a:defRPr>
            </a:lvl1pPr>
            <a:lvl2pPr marL="914400" lvl="1" indent="-320040" algn="l">
              <a:spcBef>
                <a:spcPts val="375"/>
              </a:spcBef>
              <a:spcAft>
                <a:spcPts val="0"/>
              </a:spcAft>
              <a:buClr>
                <a:srgbClr val="BFBFBF"/>
              </a:buClr>
              <a:buSzPts val="1440"/>
              <a:buFont typeface="Noto Sans Symbols"/>
              <a:buChar char="●"/>
              <a:defRPr sz="1800">
                <a:solidFill>
                  <a:srgbClr val="7F7F7F"/>
                </a:solidFill>
              </a:defRPr>
            </a:lvl2pPr>
            <a:lvl3pPr marL="1371600" lvl="2" indent="-320039" algn="l">
              <a:spcBef>
                <a:spcPts val="300"/>
              </a:spcBef>
              <a:spcAft>
                <a:spcPts val="0"/>
              </a:spcAft>
              <a:buClr>
                <a:srgbClr val="BFBFBF"/>
              </a:buClr>
              <a:buSzPts val="1440"/>
              <a:buChar char="•"/>
              <a:defRPr sz="1800">
                <a:solidFill>
                  <a:srgbClr val="7F7F7F"/>
                </a:solidFill>
              </a:defRPr>
            </a:lvl3pPr>
            <a:lvl4pPr marL="1828800" lvl="3" indent="-320039" algn="l">
              <a:spcBef>
                <a:spcPts val="300"/>
              </a:spcBef>
              <a:spcAft>
                <a:spcPts val="0"/>
              </a:spcAft>
              <a:buClr>
                <a:srgbClr val="BFBFBF"/>
              </a:buClr>
              <a:buSzPts val="1440"/>
              <a:buFont typeface="Noto Sans Symbols"/>
              <a:buChar char="●"/>
              <a:defRPr sz="1800">
                <a:solidFill>
                  <a:srgbClr val="7F7F7F"/>
                </a:solidFill>
              </a:defRPr>
            </a:lvl4pPr>
            <a:lvl5pPr marL="2286000" lvl="4" indent="-320039" algn="l">
              <a:spcBef>
                <a:spcPts val="300"/>
              </a:spcBef>
              <a:spcAft>
                <a:spcPts val="0"/>
              </a:spcAft>
              <a:buClr>
                <a:srgbClr val="BFBFBF"/>
              </a:buClr>
              <a:buSzPts val="1440"/>
              <a:buChar char="•"/>
              <a:defRPr sz="1800">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6" name="Google Shape;26;p3"/>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pic>
        <p:nvPicPr>
          <p:cNvPr id="27" name="Google Shape;27;p3"/>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28" name="Google Shape;28;p3"/>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29" name="Google Shape;29;p3"/>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30" name="Google Shape;30;p3"/>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08084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节标题">
  <p:cSld name="节标题">
    <p:spTree>
      <p:nvGrpSpPr>
        <p:cNvPr id="1" name="Shape 31"/>
        <p:cNvGrpSpPr/>
        <p:nvPr/>
      </p:nvGrpSpPr>
      <p:grpSpPr>
        <a:xfrm>
          <a:off x="0" y="0"/>
          <a:ext cx="0" cy="0"/>
          <a:chOff x="0" y="0"/>
          <a:chExt cx="0" cy="0"/>
        </a:xfrm>
      </p:grpSpPr>
      <p:sp>
        <p:nvSpPr>
          <p:cNvPr id="32" name="Google Shape;32;p4"/>
          <p:cNvSpPr/>
          <p:nvPr/>
        </p:nvSpPr>
        <p:spPr>
          <a:xfrm>
            <a:off x="3984812" y="2100263"/>
            <a:ext cx="4396883" cy="3043237"/>
          </a:xfrm>
          <a:prstGeom prst="parallelogram">
            <a:avLst>
              <a:gd name="adj" fmla="val 100155"/>
            </a:avLst>
          </a:pr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3" name="Google Shape;33;p4"/>
          <p:cNvSpPr/>
          <p:nvPr/>
        </p:nvSpPr>
        <p:spPr>
          <a:xfrm>
            <a:off x="2560216" y="0"/>
            <a:ext cx="6583784"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4" name="Google Shape;34;p4"/>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5" name="Google Shape;35;p4"/>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6" name="Google Shape;36;p4"/>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37" name="Google Shape;37;p4"/>
          <p:cNvSpPr/>
          <p:nvPr/>
        </p:nvSpPr>
        <p:spPr>
          <a:xfrm>
            <a:off x="602311" y="2098623"/>
            <a:ext cx="1463040" cy="18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accent3"/>
              </a:solidFill>
              <a:latin typeface="Roboto"/>
              <a:ea typeface="Roboto"/>
              <a:cs typeface="Roboto"/>
              <a:sym typeface="Roboto"/>
            </a:endParaRPr>
          </a:p>
        </p:txBody>
      </p:sp>
      <p:sp>
        <p:nvSpPr>
          <p:cNvPr id="38" name="Google Shape;38;p4"/>
          <p:cNvSpPr txBox="1">
            <a:spLocks noGrp="1"/>
          </p:cNvSpPr>
          <p:nvPr>
            <p:ph type="title"/>
          </p:nvPr>
        </p:nvSpPr>
        <p:spPr>
          <a:xfrm>
            <a:off x="602311" y="2352853"/>
            <a:ext cx="7990777" cy="1520568"/>
          </a:xfrm>
          <a:prstGeom prst="rect">
            <a:avLst/>
          </a:prstGeom>
          <a:noFill/>
          <a:ln>
            <a:noFill/>
          </a:ln>
        </p:spPr>
        <p:txBody>
          <a:bodyPr spcFirstLastPara="1" wrap="square" lIns="0" tIns="45700" rIns="91425" bIns="45700" anchor="t" anchorCtr="0">
            <a:noAutofit/>
          </a:bodyPr>
          <a:lstStyle>
            <a:lvl1pPr marR="0" lvl="0" algn="l" rtl="0">
              <a:lnSpc>
                <a:spcPct val="80000"/>
              </a:lnSpc>
              <a:spcBef>
                <a:spcPts val="0"/>
              </a:spcBef>
              <a:spcAft>
                <a:spcPts val="0"/>
              </a:spcAft>
              <a:buClr>
                <a:schemeClr val="dk1"/>
              </a:buClr>
              <a:buSzPts val="3800"/>
              <a:buFont typeface="Lato"/>
              <a:buNone/>
              <a:defRPr sz="38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4"/>
          <p:cNvSpPr txBox="1">
            <a:spLocks noGrp="1"/>
          </p:cNvSpPr>
          <p:nvPr>
            <p:ph type="ftr" idx="11"/>
          </p:nvPr>
        </p:nvSpPr>
        <p:spPr>
          <a:xfrm>
            <a:off x="594360" y="4767263"/>
            <a:ext cx="3086100" cy="274637"/>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67668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1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4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Multi-use w/ Subtitle">
  <p:cSld name="Multi-use w/ Subtitle">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42" name="Google Shape;42;p5"/>
          <p:cNvSpPr txBox="1">
            <a:spLocks noGrp="1"/>
          </p:cNvSpPr>
          <p:nvPr>
            <p:ph type="title"/>
          </p:nvPr>
        </p:nvSpPr>
        <p:spPr>
          <a:xfrm>
            <a:off x="419100" y="457200"/>
            <a:ext cx="8305800" cy="417698"/>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5"/>
          <p:cNvSpPr txBox="1">
            <a:spLocks noGrp="1"/>
          </p:cNvSpPr>
          <p:nvPr>
            <p:ph type="body" idx="1"/>
          </p:nvPr>
        </p:nvSpPr>
        <p:spPr>
          <a:xfrm>
            <a:off x="419100" y="914400"/>
            <a:ext cx="8305800" cy="307975"/>
          </a:xfrm>
          <a:prstGeom prst="rect">
            <a:avLst/>
          </a:prstGeom>
          <a:noFill/>
          <a:ln>
            <a:noFill/>
          </a:ln>
        </p:spPr>
        <p:txBody>
          <a:bodyPr spcFirstLastPara="1" wrap="square" lIns="0" tIns="22850"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5"/>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45" name="Google Shape;45;p5"/>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sp>
        <p:nvSpPr>
          <p:cNvPr id="46" name="Google Shape;46;p5"/>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47" name="Google Shape;47;p5"/>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26548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Multi-use Blank w/ Footer">
  <p:cSld name="Multi-use Blank w/ Footer">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50" name="Google Shape;50;p6"/>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51" name="Google Shape;51;p6"/>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52" name="Google Shape;52;p6"/>
          <p:cNvSpPr txBox="1">
            <a:spLocks noGrp="1"/>
          </p:cNvSpPr>
          <p:nvPr>
            <p:ph type="ftr" idx="11"/>
          </p:nvPr>
        </p:nvSpPr>
        <p:spPr>
          <a:xfrm>
            <a:off x="5440249" y="4767263"/>
            <a:ext cx="30861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4983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Info Multi-Use">
  <p:cSld name="Info Multi-Use">
    <p:spTree>
      <p:nvGrpSpPr>
        <p:cNvPr id="1" name="Shape 53"/>
        <p:cNvGrpSpPr/>
        <p:nvPr/>
      </p:nvGrpSpPr>
      <p:grpSpPr>
        <a:xfrm>
          <a:off x="0" y="0"/>
          <a:ext cx="0" cy="0"/>
          <a:chOff x="0" y="0"/>
          <a:chExt cx="0" cy="0"/>
        </a:xfrm>
      </p:grpSpPr>
      <p:sp>
        <p:nvSpPr>
          <p:cNvPr id="54" name="Google Shape;54;p7"/>
          <p:cNvSpPr/>
          <p:nvPr/>
        </p:nvSpPr>
        <p:spPr>
          <a:xfrm>
            <a:off x="419100" y="640080"/>
            <a:ext cx="2377440" cy="1325130"/>
          </a:xfrm>
          <a:prstGeom prst="rect">
            <a:avLst/>
          </a:prstGeom>
          <a:solidFill>
            <a:srgbClr val="172C34">
              <a:alpha val="784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lt1"/>
              </a:solidFill>
              <a:latin typeface="Roboto"/>
              <a:ea typeface="Roboto"/>
              <a:cs typeface="Roboto"/>
              <a:sym typeface="Roboto"/>
            </a:endParaRPr>
          </a:p>
        </p:txBody>
      </p:sp>
      <p:cxnSp>
        <p:nvCxnSpPr>
          <p:cNvPr id="55" name="Google Shape;55;p7"/>
          <p:cNvCxnSpPr/>
          <p:nvPr/>
        </p:nvCxnSpPr>
        <p:spPr>
          <a:xfrm>
            <a:off x="2964180" y="412170"/>
            <a:ext cx="5760720" cy="0"/>
          </a:xfrm>
          <a:prstGeom prst="straightConnector1">
            <a:avLst/>
          </a:prstGeom>
          <a:noFill/>
          <a:ln w="9525" cap="flat" cmpd="sng">
            <a:solidFill>
              <a:srgbClr val="7F7F7F"/>
            </a:solidFill>
            <a:prstDash val="solid"/>
            <a:round/>
            <a:headEnd type="none" w="sm" len="sm"/>
            <a:tailEnd type="none" w="sm" len="sm"/>
          </a:ln>
        </p:spPr>
      </p:cxnSp>
      <p:sp>
        <p:nvSpPr>
          <p:cNvPr id="56" name="Google Shape;56;p7"/>
          <p:cNvSpPr txBox="1">
            <a:spLocks noGrp="1"/>
          </p:cNvSpPr>
          <p:nvPr>
            <p:ph type="title"/>
          </p:nvPr>
        </p:nvSpPr>
        <p:spPr>
          <a:xfrm>
            <a:off x="502920" y="727021"/>
            <a:ext cx="2194560" cy="1139253"/>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7"/>
          <p:cNvSpPr txBox="1">
            <a:spLocks noGrp="1"/>
          </p:cNvSpPr>
          <p:nvPr>
            <p:ph type="body" idx="1"/>
          </p:nvPr>
        </p:nvSpPr>
        <p:spPr>
          <a:xfrm>
            <a:off x="419100" y="2103119"/>
            <a:ext cx="2377440" cy="237744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rgbClr val="BFBFBF"/>
              </a:buClr>
              <a:buSzPts val="960"/>
              <a:buFont typeface="Arial"/>
              <a:buChar char="•"/>
              <a:defRPr sz="1200" b="0" i="0">
                <a:solidFill>
                  <a:srgbClr val="7F7F7F"/>
                </a:solidFill>
                <a:latin typeface="Roboto"/>
                <a:ea typeface="Roboto"/>
                <a:cs typeface="Roboto"/>
                <a:sym typeface="Roboto"/>
              </a:defRPr>
            </a:lvl1pPr>
            <a:lvl2pPr marL="914400" lvl="1" indent="-289560" algn="l">
              <a:spcBef>
                <a:spcPts val="600"/>
              </a:spcBef>
              <a:spcAft>
                <a:spcPts val="0"/>
              </a:spcAft>
              <a:buClr>
                <a:srgbClr val="BFBFBF"/>
              </a:buClr>
              <a:buSzPts val="960"/>
              <a:buFont typeface="Noto Sans Symbols"/>
              <a:buChar char="●"/>
              <a:defRPr sz="1200" b="0" i="0">
                <a:solidFill>
                  <a:srgbClr val="7F7F7F"/>
                </a:solidFill>
                <a:latin typeface="Roboto"/>
                <a:ea typeface="Roboto"/>
                <a:cs typeface="Roboto"/>
                <a:sym typeface="Roboto"/>
              </a:defRPr>
            </a:lvl2pPr>
            <a:lvl3pPr marL="1371600" lvl="2"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3pPr>
            <a:lvl4pPr marL="1828800" lvl="3" indent="-289560" algn="l">
              <a:spcBef>
                <a:spcPts val="600"/>
              </a:spcBef>
              <a:spcAft>
                <a:spcPts val="0"/>
              </a:spcAft>
              <a:buClr>
                <a:srgbClr val="BFBFBF"/>
              </a:buClr>
              <a:buSzPts val="960"/>
              <a:buFont typeface="Noto Sans Symbols"/>
              <a:buChar char="●"/>
              <a:defRPr sz="1200" b="0" i="0">
                <a:solidFill>
                  <a:srgbClr val="7F7F7F"/>
                </a:solidFill>
                <a:latin typeface="Roboto"/>
                <a:ea typeface="Roboto"/>
                <a:cs typeface="Roboto"/>
                <a:sym typeface="Roboto"/>
              </a:defRPr>
            </a:lvl4pPr>
            <a:lvl5pPr marL="2286000" lvl="4"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8" name="Google Shape;58;p7"/>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59" name="Google Shape;59;p7"/>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cxnSp>
        <p:nvCxnSpPr>
          <p:cNvPr id="60" name="Google Shape;60;p7"/>
          <p:cNvCxnSpPr/>
          <p:nvPr/>
        </p:nvCxnSpPr>
        <p:spPr>
          <a:xfrm>
            <a:off x="419100" y="412170"/>
            <a:ext cx="2377440" cy="0"/>
          </a:xfrm>
          <a:prstGeom prst="straightConnector1">
            <a:avLst/>
          </a:prstGeom>
          <a:noFill/>
          <a:ln w="9525" cap="flat" cmpd="sng">
            <a:solidFill>
              <a:srgbClr val="D8D8D8"/>
            </a:solidFill>
            <a:prstDash val="solid"/>
            <a:round/>
            <a:headEnd type="none" w="sm" len="sm"/>
            <a:tailEnd type="none" w="sm" len="sm"/>
          </a:ln>
        </p:spPr>
      </p:cxnSp>
      <p:sp>
        <p:nvSpPr>
          <p:cNvPr id="61" name="Google Shape;61;p7"/>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62" name="Google Shape;62;p7"/>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52743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419100" y="460690"/>
            <a:ext cx="8305800" cy="4194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Roboto"/>
                <a:ea typeface="Roboto"/>
                <a:cs typeface="Roboto"/>
                <a:sym typeface="Roboto"/>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65" name="Google Shape;65;p8"/>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0"/>
              </a:spcBef>
              <a:spcAft>
                <a:spcPts val="0"/>
              </a:spcAft>
              <a:buSzPts val="1280"/>
              <a:buNone/>
              <a:defRPr sz="1600">
                <a:solidFill>
                  <a:schemeClr val="accent1"/>
                </a:solidFill>
              </a:defRPr>
            </a:lvl2pPr>
            <a:lvl3pPr marL="1371600" lvl="2" indent="-228600" algn="l">
              <a:spcBef>
                <a:spcPts val="0"/>
              </a:spcBef>
              <a:spcAft>
                <a:spcPts val="0"/>
              </a:spcAft>
              <a:buSzPts val="1280"/>
              <a:buNone/>
              <a:defRPr sz="1600">
                <a:solidFill>
                  <a:schemeClr val="accent1"/>
                </a:solidFill>
              </a:defRPr>
            </a:lvl3pPr>
            <a:lvl4pPr marL="1828800" lvl="3" indent="-228600" algn="l">
              <a:spcBef>
                <a:spcPts val="0"/>
              </a:spcBef>
              <a:spcAft>
                <a:spcPts val="0"/>
              </a:spcAft>
              <a:buSzPts val="1280"/>
              <a:buNone/>
              <a:defRPr sz="1600">
                <a:solidFill>
                  <a:schemeClr val="accent1"/>
                </a:solidFill>
              </a:defRPr>
            </a:lvl4pPr>
            <a:lvl5pPr marL="2286000" lvl="4" indent="-228600" algn="l">
              <a:spcBef>
                <a:spcPts val="0"/>
              </a:spcBef>
              <a:spcAft>
                <a:spcPts val="0"/>
              </a:spcAft>
              <a:buSzPts val="1280"/>
              <a:buNone/>
              <a:defRPr sz="1600">
                <a:solidFill>
                  <a:schemeClr val="accent1"/>
                </a:solidFil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
        <p:nvSpPr>
          <p:cNvPr id="66" name="Google Shape;66;p8"/>
          <p:cNvSpPr txBox="1">
            <a:spLocks noGrp="1"/>
          </p:cNvSpPr>
          <p:nvPr>
            <p:ph type="body" idx="2"/>
          </p:nvPr>
        </p:nvSpPr>
        <p:spPr>
          <a:xfrm>
            <a:off x="419100" y="1603771"/>
            <a:ext cx="2615100" cy="292620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rgbClr val="BFBFBF"/>
              </a:buClr>
              <a:buSzPts val="1400"/>
              <a:buFont typeface="Roboto"/>
              <a:buChar char="•"/>
              <a:defRPr b="0" i="0">
                <a:solidFill>
                  <a:srgbClr val="7F7F7F"/>
                </a:solidFill>
                <a:latin typeface="Roboto"/>
                <a:ea typeface="Roboto"/>
                <a:cs typeface="Roboto"/>
                <a:sym typeface="Roboto"/>
              </a:defRPr>
            </a:lvl1pPr>
            <a:lvl2pPr marL="914400" lvl="1" indent="-317500" algn="l">
              <a:spcBef>
                <a:spcPts val="375"/>
              </a:spcBef>
              <a:spcAft>
                <a:spcPts val="0"/>
              </a:spcAft>
              <a:buClr>
                <a:srgbClr val="BFBFBF"/>
              </a:buClr>
              <a:buSzPts val="1400"/>
              <a:buChar char="–"/>
              <a:defRPr>
                <a:solidFill>
                  <a:srgbClr val="7F7F7F"/>
                </a:solidFill>
              </a:defRPr>
            </a:lvl2pPr>
            <a:lvl3pPr marL="1371600" lvl="2" indent="-317500" algn="l">
              <a:spcBef>
                <a:spcPts val="300"/>
              </a:spcBef>
              <a:spcAft>
                <a:spcPts val="0"/>
              </a:spcAft>
              <a:buClr>
                <a:srgbClr val="BFBFBF"/>
              </a:buClr>
              <a:buSzPts val="1400"/>
              <a:buFont typeface="Roboto"/>
              <a:buChar char="•"/>
              <a:defRPr>
                <a:solidFill>
                  <a:srgbClr val="7F7F7F"/>
                </a:solidFill>
              </a:defRPr>
            </a:lvl3pPr>
            <a:lvl4pPr marL="1828800" lvl="3" indent="-317500" algn="l">
              <a:spcBef>
                <a:spcPts val="300"/>
              </a:spcBef>
              <a:spcAft>
                <a:spcPts val="0"/>
              </a:spcAft>
              <a:buClr>
                <a:srgbClr val="BFBFBF"/>
              </a:buClr>
              <a:buSzPts val="1400"/>
              <a:buChar char="–"/>
              <a:defRPr>
                <a:solidFill>
                  <a:srgbClr val="7F7F7F"/>
                </a:solidFill>
              </a:defRPr>
            </a:lvl4pPr>
            <a:lvl5pPr marL="2286000" lvl="4" indent="-317500" algn="l">
              <a:spcBef>
                <a:spcPts val="300"/>
              </a:spcBef>
              <a:spcAft>
                <a:spcPts val="0"/>
              </a:spcAft>
              <a:buClr>
                <a:srgbClr val="BFBFBF"/>
              </a:buClr>
              <a:buSzPts val="1400"/>
              <a:buFont typeface="Roboto"/>
              <a:buChar char="•"/>
              <a:defRPr>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8"/>
          <p:cNvSpPr txBox="1">
            <a:spLocks noGrp="1"/>
          </p:cNvSpPr>
          <p:nvPr>
            <p:ph type="body" idx="3"/>
          </p:nvPr>
        </p:nvSpPr>
        <p:spPr>
          <a:xfrm>
            <a:off x="3266174" y="1603771"/>
            <a:ext cx="2611800" cy="292620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rgbClr val="BFBFBF"/>
              </a:buClr>
              <a:buSzPts val="1400"/>
              <a:buFont typeface="Roboto"/>
              <a:buChar char="•"/>
              <a:defRPr b="0" i="0">
                <a:solidFill>
                  <a:srgbClr val="7F7F7F"/>
                </a:solidFill>
                <a:latin typeface="Roboto"/>
                <a:ea typeface="Roboto"/>
                <a:cs typeface="Roboto"/>
                <a:sym typeface="Roboto"/>
              </a:defRPr>
            </a:lvl1pPr>
            <a:lvl2pPr marL="914400" lvl="1" indent="-317500" algn="l">
              <a:spcBef>
                <a:spcPts val="375"/>
              </a:spcBef>
              <a:spcAft>
                <a:spcPts val="0"/>
              </a:spcAft>
              <a:buClr>
                <a:srgbClr val="BFBFBF"/>
              </a:buClr>
              <a:buSzPts val="1400"/>
              <a:buChar char="–"/>
              <a:defRPr>
                <a:solidFill>
                  <a:srgbClr val="7F7F7F"/>
                </a:solidFill>
              </a:defRPr>
            </a:lvl2pPr>
            <a:lvl3pPr marL="1371600" lvl="2" indent="-317500" algn="l">
              <a:spcBef>
                <a:spcPts val="300"/>
              </a:spcBef>
              <a:spcAft>
                <a:spcPts val="0"/>
              </a:spcAft>
              <a:buClr>
                <a:srgbClr val="BFBFBF"/>
              </a:buClr>
              <a:buSzPts val="1400"/>
              <a:buFont typeface="Roboto"/>
              <a:buChar char="•"/>
              <a:defRPr>
                <a:solidFill>
                  <a:srgbClr val="7F7F7F"/>
                </a:solidFill>
              </a:defRPr>
            </a:lvl3pPr>
            <a:lvl4pPr marL="1828800" lvl="3" indent="-317500" algn="l">
              <a:spcBef>
                <a:spcPts val="300"/>
              </a:spcBef>
              <a:spcAft>
                <a:spcPts val="0"/>
              </a:spcAft>
              <a:buClr>
                <a:srgbClr val="BFBFBF"/>
              </a:buClr>
              <a:buSzPts val="1400"/>
              <a:buChar char="–"/>
              <a:defRPr>
                <a:solidFill>
                  <a:srgbClr val="7F7F7F"/>
                </a:solidFill>
              </a:defRPr>
            </a:lvl4pPr>
            <a:lvl5pPr marL="2286000" lvl="4" indent="-317500" algn="l">
              <a:spcBef>
                <a:spcPts val="300"/>
              </a:spcBef>
              <a:spcAft>
                <a:spcPts val="0"/>
              </a:spcAft>
              <a:buClr>
                <a:srgbClr val="BFBFBF"/>
              </a:buClr>
              <a:buSzPts val="1400"/>
              <a:buFont typeface="Roboto"/>
              <a:buChar char="•"/>
              <a:defRPr>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 name="Google Shape;68;p8"/>
          <p:cNvSpPr txBox="1">
            <a:spLocks noGrp="1"/>
          </p:cNvSpPr>
          <p:nvPr>
            <p:ph type="body" idx="4"/>
          </p:nvPr>
        </p:nvSpPr>
        <p:spPr>
          <a:xfrm>
            <a:off x="6109716" y="1603771"/>
            <a:ext cx="2615100" cy="292620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rgbClr val="BFBFBF"/>
              </a:buClr>
              <a:buSzPts val="1400"/>
              <a:buFont typeface="Roboto"/>
              <a:buChar char="•"/>
              <a:defRPr b="0" i="0">
                <a:solidFill>
                  <a:srgbClr val="7F7F7F"/>
                </a:solidFill>
                <a:latin typeface="Roboto"/>
                <a:ea typeface="Roboto"/>
                <a:cs typeface="Roboto"/>
                <a:sym typeface="Roboto"/>
              </a:defRPr>
            </a:lvl1pPr>
            <a:lvl2pPr marL="914400" lvl="1" indent="-317500" algn="l">
              <a:spcBef>
                <a:spcPts val="375"/>
              </a:spcBef>
              <a:spcAft>
                <a:spcPts val="0"/>
              </a:spcAft>
              <a:buClr>
                <a:srgbClr val="BFBFBF"/>
              </a:buClr>
              <a:buSzPts val="1400"/>
              <a:buChar char="–"/>
              <a:defRPr>
                <a:solidFill>
                  <a:srgbClr val="7F7F7F"/>
                </a:solidFill>
              </a:defRPr>
            </a:lvl2pPr>
            <a:lvl3pPr marL="1371600" lvl="2" indent="-317500" algn="l">
              <a:spcBef>
                <a:spcPts val="300"/>
              </a:spcBef>
              <a:spcAft>
                <a:spcPts val="0"/>
              </a:spcAft>
              <a:buClr>
                <a:srgbClr val="BFBFBF"/>
              </a:buClr>
              <a:buSzPts val="1400"/>
              <a:buFont typeface="Roboto"/>
              <a:buChar char="•"/>
              <a:defRPr>
                <a:solidFill>
                  <a:srgbClr val="7F7F7F"/>
                </a:solidFill>
              </a:defRPr>
            </a:lvl3pPr>
            <a:lvl4pPr marL="1828800" lvl="3" indent="-317500" algn="l">
              <a:spcBef>
                <a:spcPts val="300"/>
              </a:spcBef>
              <a:spcAft>
                <a:spcPts val="0"/>
              </a:spcAft>
              <a:buClr>
                <a:srgbClr val="BFBFBF"/>
              </a:buClr>
              <a:buSzPts val="1400"/>
              <a:buChar char="–"/>
              <a:defRPr>
                <a:solidFill>
                  <a:srgbClr val="7F7F7F"/>
                </a:solidFill>
              </a:defRPr>
            </a:lvl4pPr>
            <a:lvl5pPr marL="2286000" lvl="4" indent="-317500" algn="l">
              <a:spcBef>
                <a:spcPts val="300"/>
              </a:spcBef>
              <a:spcAft>
                <a:spcPts val="0"/>
              </a:spcAft>
              <a:buClr>
                <a:srgbClr val="BFBFBF"/>
              </a:buClr>
              <a:buSzPts val="1400"/>
              <a:buFont typeface="Roboto"/>
              <a:buChar char="•"/>
              <a:defRPr>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69" name="Google Shape;69;p8"/>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70" name="Google Shape;70;p8"/>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71" name="Google Shape;71;p8"/>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13"/>
              <a:buFont typeface="Roboto"/>
              <a:buNone/>
            </a:pPr>
            <a:endParaRPr sz="1013" b="0" i="0">
              <a:solidFill>
                <a:schemeClr val="dk1"/>
              </a:solidFill>
              <a:latin typeface="Roboto"/>
              <a:ea typeface="Roboto"/>
              <a:cs typeface="Roboto"/>
              <a:sym typeface="Roboto"/>
            </a:endParaRPr>
          </a:p>
        </p:txBody>
      </p:sp>
      <p:sp>
        <p:nvSpPr>
          <p:cNvPr id="72" name="Google Shape;72;p8"/>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r>
              <a:rPr lang="en-US" sz="600" b="0" i="0">
                <a:solidFill>
                  <a:srgbClr val="A5A5A5"/>
                </a:solidFill>
                <a:latin typeface="Roboto"/>
                <a:ea typeface="Roboto"/>
                <a:cs typeface="Roboto"/>
                <a:sym typeface="Roboto"/>
              </a:rPr>
              <a:t>© 2020 Cloudera, Inc. All rights reserved.</a:t>
            </a:r>
            <a:endParaRPr sz="1013" b="0" i="0">
              <a:solidFill>
                <a:schemeClr val="dk1"/>
              </a:solidFill>
              <a:latin typeface="Roboto"/>
              <a:ea typeface="Roboto"/>
              <a:cs typeface="Roboto"/>
              <a:sym typeface="Roboto"/>
            </a:endParaRPr>
          </a:p>
        </p:txBody>
      </p:sp>
      <p:sp>
        <p:nvSpPr>
          <p:cNvPr id="73" name="Google Shape;73;p8"/>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fld id="{00000000-1234-1234-1234-123412341234}" type="slidenum">
              <a:rPr lang="en-US" sz="600" b="0" i="0">
                <a:solidFill>
                  <a:srgbClr val="A5A5A5"/>
                </a:solidFill>
                <a:latin typeface="Roboto"/>
                <a:ea typeface="Roboto"/>
                <a:cs typeface="Roboto"/>
                <a:sym typeface="Roboto"/>
              </a:rPr>
              <a:t>‹#›</a:t>
            </a:fld>
            <a:endParaRPr sz="600" b="0" i="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73190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 Column">
  <p:cSld name="1_1 Column">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Roboto"/>
                <a:ea typeface="Roboto"/>
                <a:cs typeface="Roboto"/>
                <a:sym typeface="Roboto"/>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76" name="Google Shape;76;p9"/>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0"/>
              </a:spcBef>
              <a:spcAft>
                <a:spcPts val="0"/>
              </a:spcAft>
              <a:buSzPts val="1280"/>
              <a:buNone/>
              <a:defRPr sz="1600">
                <a:solidFill>
                  <a:schemeClr val="accent1"/>
                </a:solidFill>
              </a:defRPr>
            </a:lvl2pPr>
            <a:lvl3pPr marL="1371600" lvl="2" indent="-228600" algn="l">
              <a:spcBef>
                <a:spcPts val="0"/>
              </a:spcBef>
              <a:spcAft>
                <a:spcPts val="0"/>
              </a:spcAft>
              <a:buSzPts val="1280"/>
              <a:buNone/>
              <a:defRPr sz="1600">
                <a:solidFill>
                  <a:schemeClr val="accent1"/>
                </a:solidFill>
              </a:defRPr>
            </a:lvl3pPr>
            <a:lvl4pPr marL="1828800" lvl="3" indent="-228600" algn="l">
              <a:spcBef>
                <a:spcPts val="0"/>
              </a:spcBef>
              <a:spcAft>
                <a:spcPts val="0"/>
              </a:spcAft>
              <a:buSzPts val="1280"/>
              <a:buNone/>
              <a:defRPr sz="1600">
                <a:solidFill>
                  <a:schemeClr val="accent1"/>
                </a:solidFill>
              </a:defRPr>
            </a:lvl4pPr>
            <a:lvl5pPr marL="2286000" lvl="4" indent="-228600" algn="l">
              <a:spcBef>
                <a:spcPts val="0"/>
              </a:spcBef>
              <a:spcAft>
                <a:spcPts val="0"/>
              </a:spcAft>
              <a:buSzPts val="1280"/>
              <a:buNone/>
              <a:defRPr sz="1600">
                <a:solidFill>
                  <a:schemeClr val="accent1"/>
                </a:solidFil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
        <p:nvSpPr>
          <p:cNvPr id="77" name="Google Shape;77;p9"/>
          <p:cNvSpPr txBox="1">
            <a:spLocks noGrp="1"/>
          </p:cNvSpPr>
          <p:nvPr>
            <p:ph type="body" idx="2"/>
          </p:nvPr>
        </p:nvSpPr>
        <p:spPr>
          <a:xfrm>
            <a:off x="419099" y="1603771"/>
            <a:ext cx="8305800" cy="2926200"/>
          </a:xfrm>
          <a:prstGeom prst="rect">
            <a:avLst/>
          </a:prstGeom>
          <a:noFill/>
          <a:ln>
            <a:noFill/>
          </a:ln>
        </p:spPr>
        <p:txBody>
          <a:bodyPr spcFirstLastPara="1" wrap="square" lIns="91425" tIns="45700" rIns="91425" bIns="45700" anchor="t" anchorCtr="0">
            <a:noAutofit/>
          </a:bodyPr>
          <a:lstStyle>
            <a:lvl1pPr marL="457200" lvl="0" indent="-317500" algn="l">
              <a:spcBef>
                <a:spcPts val="450"/>
              </a:spcBef>
              <a:spcAft>
                <a:spcPts val="0"/>
              </a:spcAft>
              <a:buClr>
                <a:srgbClr val="BFBFBF"/>
              </a:buClr>
              <a:buSzPts val="1400"/>
              <a:buFont typeface="Roboto"/>
              <a:buChar char="•"/>
              <a:defRPr b="0" i="0">
                <a:solidFill>
                  <a:srgbClr val="7F7F7F"/>
                </a:solidFill>
                <a:latin typeface="Roboto"/>
                <a:ea typeface="Roboto"/>
                <a:cs typeface="Roboto"/>
                <a:sym typeface="Roboto"/>
              </a:defRPr>
            </a:lvl1pPr>
            <a:lvl2pPr marL="914400" lvl="1" indent="-317500" algn="l">
              <a:spcBef>
                <a:spcPts val="375"/>
              </a:spcBef>
              <a:spcAft>
                <a:spcPts val="0"/>
              </a:spcAft>
              <a:buClr>
                <a:srgbClr val="BFBFBF"/>
              </a:buClr>
              <a:buSzPts val="1400"/>
              <a:buChar char="–"/>
              <a:defRPr>
                <a:solidFill>
                  <a:srgbClr val="7F7F7F"/>
                </a:solidFill>
              </a:defRPr>
            </a:lvl2pPr>
            <a:lvl3pPr marL="1371600" lvl="2" indent="-317500" algn="l">
              <a:spcBef>
                <a:spcPts val="300"/>
              </a:spcBef>
              <a:spcAft>
                <a:spcPts val="0"/>
              </a:spcAft>
              <a:buClr>
                <a:srgbClr val="BFBFBF"/>
              </a:buClr>
              <a:buSzPts val="1400"/>
              <a:buFont typeface="Roboto"/>
              <a:buChar char="•"/>
              <a:defRPr>
                <a:solidFill>
                  <a:srgbClr val="7F7F7F"/>
                </a:solidFill>
              </a:defRPr>
            </a:lvl3pPr>
            <a:lvl4pPr marL="1828800" lvl="3" indent="-317500" algn="l">
              <a:spcBef>
                <a:spcPts val="300"/>
              </a:spcBef>
              <a:spcAft>
                <a:spcPts val="0"/>
              </a:spcAft>
              <a:buClr>
                <a:srgbClr val="BFBFBF"/>
              </a:buClr>
              <a:buSzPts val="1400"/>
              <a:buChar char="–"/>
              <a:defRPr>
                <a:solidFill>
                  <a:srgbClr val="7F7F7F"/>
                </a:solidFill>
              </a:defRPr>
            </a:lvl4pPr>
            <a:lvl5pPr marL="2286000" lvl="4" indent="-317500" algn="l">
              <a:spcBef>
                <a:spcPts val="300"/>
              </a:spcBef>
              <a:spcAft>
                <a:spcPts val="0"/>
              </a:spcAft>
              <a:buClr>
                <a:srgbClr val="BFBFBF"/>
              </a:buClr>
              <a:buSzPts val="1400"/>
              <a:buFont typeface="Roboto"/>
              <a:buChar char="•"/>
              <a:defRPr>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78" name="Google Shape;78;p9"/>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pic>
        <p:nvPicPr>
          <p:cNvPr id="79" name="Google Shape;79;p9"/>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80" name="Google Shape;80;p9"/>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13"/>
              <a:buFont typeface="Roboto"/>
              <a:buNone/>
            </a:pPr>
            <a:endParaRPr sz="1013" b="0" i="0">
              <a:solidFill>
                <a:schemeClr val="dk1"/>
              </a:solidFill>
              <a:latin typeface="Roboto"/>
              <a:ea typeface="Roboto"/>
              <a:cs typeface="Roboto"/>
              <a:sym typeface="Roboto"/>
            </a:endParaRPr>
          </a:p>
        </p:txBody>
      </p:sp>
      <p:sp>
        <p:nvSpPr>
          <p:cNvPr id="81" name="Google Shape;81;p9"/>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r>
              <a:rPr lang="en-US" sz="600" b="0" i="0">
                <a:solidFill>
                  <a:srgbClr val="A5A5A5"/>
                </a:solidFill>
                <a:latin typeface="Roboto"/>
                <a:ea typeface="Roboto"/>
                <a:cs typeface="Roboto"/>
                <a:sym typeface="Roboto"/>
              </a:rPr>
              <a:t>© 2020 Cloudera, Inc. All rights reserved.</a:t>
            </a:r>
            <a:endParaRPr sz="1013" b="0" i="0">
              <a:solidFill>
                <a:schemeClr val="dk1"/>
              </a:solidFill>
              <a:latin typeface="Roboto"/>
              <a:ea typeface="Roboto"/>
              <a:cs typeface="Roboto"/>
              <a:sym typeface="Roboto"/>
            </a:endParaRPr>
          </a:p>
        </p:txBody>
      </p:sp>
      <p:sp>
        <p:nvSpPr>
          <p:cNvPr id="82" name="Google Shape;82;p9"/>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fld id="{00000000-1234-1234-1234-123412341234}" type="slidenum">
              <a:rPr lang="en-US" sz="600" b="0" i="0">
                <a:solidFill>
                  <a:srgbClr val="A5A5A5"/>
                </a:solidFill>
                <a:latin typeface="Roboto"/>
                <a:ea typeface="Roboto"/>
                <a:cs typeface="Roboto"/>
                <a:sym typeface="Roboto"/>
              </a:rPr>
              <a:t>‹#›</a:t>
            </a:fld>
            <a:endParaRPr sz="600" b="0" i="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56116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Info Multi-Use">
  <p:cSld name="1_Info Multi-Use">
    <p:spTree>
      <p:nvGrpSpPr>
        <p:cNvPr id="1" name="Shape 83"/>
        <p:cNvGrpSpPr/>
        <p:nvPr/>
      </p:nvGrpSpPr>
      <p:grpSpPr>
        <a:xfrm>
          <a:off x="0" y="0"/>
          <a:ext cx="0" cy="0"/>
          <a:chOff x="0" y="0"/>
          <a:chExt cx="0" cy="0"/>
        </a:xfrm>
      </p:grpSpPr>
      <p:sp>
        <p:nvSpPr>
          <p:cNvPr id="84" name="Google Shape;84;p10"/>
          <p:cNvSpPr/>
          <p:nvPr/>
        </p:nvSpPr>
        <p:spPr>
          <a:xfrm>
            <a:off x="419100" y="640080"/>
            <a:ext cx="2377500" cy="1325100"/>
          </a:xfrm>
          <a:prstGeom prst="rect">
            <a:avLst/>
          </a:prstGeom>
          <a:solidFill>
            <a:srgbClr val="172C34">
              <a:alpha val="74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760"/>
              <a:buFont typeface="Roboto"/>
              <a:buNone/>
            </a:pPr>
            <a:endParaRPr sz="760" b="0" i="0">
              <a:solidFill>
                <a:schemeClr val="lt1"/>
              </a:solidFill>
              <a:latin typeface="Roboto"/>
              <a:ea typeface="Roboto"/>
              <a:cs typeface="Roboto"/>
              <a:sym typeface="Roboto"/>
            </a:endParaRPr>
          </a:p>
        </p:txBody>
      </p:sp>
      <p:cxnSp>
        <p:nvCxnSpPr>
          <p:cNvPr id="85" name="Google Shape;85;p10"/>
          <p:cNvCxnSpPr/>
          <p:nvPr/>
        </p:nvCxnSpPr>
        <p:spPr>
          <a:xfrm>
            <a:off x="2964180" y="412170"/>
            <a:ext cx="5760600" cy="0"/>
          </a:xfrm>
          <a:prstGeom prst="straightConnector1">
            <a:avLst/>
          </a:prstGeom>
          <a:noFill/>
          <a:ln w="9525" cap="flat" cmpd="sng">
            <a:solidFill>
              <a:srgbClr val="7F7F7F"/>
            </a:solidFill>
            <a:prstDash val="solid"/>
            <a:round/>
            <a:headEnd type="none" w="sm" len="sm"/>
            <a:tailEnd type="none" w="sm" len="sm"/>
          </a:ln>
        </p:spPr>
      </p:cxnSp>
      <p:sp>
        <p:nvSpPr>
          <p:cNvPr id="86" name="Google Shape;86;p10"/>
          <p:cNvSpPr txBox="1">
            <a:spLocks noGrp="1"/>
          </p:cNvSpPr>
          <p:nvPr>
            <p:ph type="title"/>
          </p:nvPr>
        </p:nvSpPr>
        <p:spPr>
          <a:xfrm>
            <a:off x="502920" y="727021"/>
            <a:ext cx="2194500" cy="11394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2000"/>
              <a:buFont typeface="Lato"/>
              <a:buNone/>
              <a:defRPr sz="2000" b="0" i="0" u="none" strike="noStrike" cap="none">
                <a:solidFill>
                  <a:schemeClr val="dk1"/>
                </a:solidFill>
                <a:latin typeface="Roboto"/>
                <a:ea typeface="Roboto"/>
                <a:cs typeface="Roboto"/>
                <a:sym typeface="Roboto"/>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87" name="Google Shape;87;p10"/>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lvl1pPr marL="457200" lvl="0" indent="-289560" algn="l">
              <a:spcBef>
                <a:spcPts val="0"/>
              </a:spcBef>
              <a:spcAft>
                <a:spcPts val="0"/>
              </a:spcAft>
              <a:buClr>
                <a:srgbClr val="BFBFBF"/>
              </a:buClr>
              <a:buSzPts val="960"/>
              <a:buFont typeface="Roboto"/>
              <a:buChar char="•"/>
              <a:defRPr sz="1200" b="0" i="0">
                <a:solidFill>
                  <a:srgbClr val="7F7F7F"/>
                </a:solidFill>
                <a:latin typeface="Roboto"/>
                <a:ea typeface="Roboto"/>
                <a:cs typeface="Roboto"/>
                <a:sym typeface="Roboto"/>
              </a:defRPr>
            </a:lvl1pPr>
            <a:lvl2pPr marL="914400" lvl="1"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2pPr>
            <a:lvl3pPr marL="1371600" lvl="2" indent="-289560" algn="l">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3pPr>
            <a:lvl4pPr marL="1828800" lvl="3" indent="-289560" algn="l">
              <a:spcBef>
                <a:spcPts val="600"/>
              </a:spcBef>
              <a:spcAft>
                <a:spcPts val="0"/>
              </a:spcAft>
              <a:buClr>
                <a:srgbClr val="BFBFBF"/>
              </a:buClr>
              <a:buSzPts val="960"/>
              <a:buChar char="–"/>
              <a:defRPr sz="1200" b="0" i="0">
                <a:solidFill>
                  <a:srgbClr val="7F7F7F"/>
                </a:solidFill>
                <a:latin typeface="Roboto"/>
                <a:ea typeface="Roboto"/>
                <a:cs typeface="Roboto"/>
                <a:sym typeface="Roboto"/>
              </a:defRPr>
            </a:lvl4pPr>
            <a:lvl5pPr marL="2286000" lvl="4" indent="-289560" algn="l">
              <a:spcBef>
                <a:spcPts val="600"/>
              </a:spcBef>
              <a:spcAft>
                <a:spcPts val="0"/>
              </a:spcAft>
              <a:buClr>
                <a:srgbClr val="BFBFBF"/>
              </a:buClr>
              <a:buSzPts val="960"/>
              <a:buFont typeface="Roboto"/>
              <a:buChar char="•"/>
              <a:defRPr sz="1200" b="0" i="0">
                <a:solidFill>
                  <a:srgbClr val="7F7F7F"/>
                </a:solidFill>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8" name="Google Shape;88;p10"/>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89" name="Google Shape;89;p10"/>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13"/>
              <a:buFont typeface="Roboto"/>
              <a:buNone/>
            </a:pPr>
            <a:endParaRPr sz="1013" b="0" i="0">
              <a:solidFill>
                <a:schemeClr val="dk1"/>
              </a:solidFill>
              <a:latin typeface="Roboto"/>
              <a:ea typeface="Roboto"/>
              <a:cs typeface="Roboto"/>
              <a:sym typeface="Roboto"/>
            </a:endParaRPr>
          </a:p>
        </p:txBody>
      </p:sp>
      <p:sp>
        <p:nvSpPr>
          <p:cNvPr id="90" name="Google Shape;90;p10"/>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r>
              <a:rPr lang="en-US" sz="600" b="0" i="0">
                <a:solidFill>
                  <a:srgbClr val="A5A5A5"/>
                </a:solidFill>
                <a:latin typeface="Roboto"/>
                <a:ea typeface="Roboto"/>
                <a:cs typeface="Roboto"/>
                <a:sym typeface="Roboto"/>
              </a:rPr>
              <a:t>© 2020 Cloudera, Inc. All rights reserved.</a:t>
            </a:r>
            <a:endParaRPr sz="1013" b="0" i="0">
              <a:solidFill>
                <a:schemeClr val="dk1"/>
              </a:solidFill>
              <a:latin typeface="Roboto"/>
              <a:ea typeface="Roboto"/>
              <a:cs typeface="Roboto"/>
              <a:sym typeface="Roboto"/>
            </a:endParaRPr>
          </a:p>
        </p:txBody>
      </p:sp>
      <p:sp>
        <p:nvSpPr>
          <p:cNvPr id="91" name="Google Shape;91;p10"/>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fld id="{00000000-1234-1234-1234-123412341234}" type="slidenum">
              <a:rPr lang="en-US" sz="600" b="0" i="0">
                <a:solidFill>
                  <a:srgbClr val="A5A5A5"/>
                </a:solidFill>
                <a:latin typeface="Roboto"/>
                <a:ea typeface="Roboto"/>
                <a:cs typeface="Roboto"/>
                <a:sym typeface="Roboto"/>
              </a:rPr>
              <a:t>‹#›</a:t>
            </a:fld>
            <a:endParaRPr sz="600" b="0" i="0">
              <a:solidFill>
                <a:srgbClr val="A5A5A5"/>
              </a:solidFill>
              <a:latin typeface="Roboto"/>
              <a:ea typeface="Roboto"/>
              <a:cs typeface="Roboto"/>
              <a:sym typeface="Roboto"/>
            </a:endParaRPr>
          </a:p>
        </p:txBody>
      </p:sp>
      <p:cxnSp>
        <p:nvCxnSpPr>
          <p:cNvPr id="92" name="Google Shape;92;p10"/>
          <p:cNvCxnSpPr/>
          <p:nvPr/>
        </p:nvCxnSpPr>
        <p:spPr>
          <a:xfrm>
            <a:off x="419100" y="412170"/>
            <a:ext cx="2377500" cy="0"/>
          </a:xfrm>
          <a:prstGeom prst="straightConnector1">
            <a:avLst/>
          </a:prstGeom>
          <a:noFill/>
          <a:ln w="9525" cap="flat" cmpd="sng">
            <a:solidFill>
              <a:srgbClr val="D8D8D8"/>
            </a:solidFill>
            <a:prstDash val="solid"/>
            <a:round/>
            <a:headEnd type="none" w="sm" len="sm"/>
            <a:tailEnd type="none" w="sm" len="sm"/>
          </a:ln>
        </p:spPr>
      </p:cxnSp>
    </p:spTree>
    <p:extLst>
      <p:ext uri="{BB962C8B-B14F-4D97-AF65-F5344CB8AC3E}">
        <p14:creationId xmlns:p14="http://schemas.microsoft.com/office/powerpoint/2010/main" val="29876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Multi-use w/ Subtitle">
  <p:cSld name="1_Multi-use w/ Subtitle">
    <p:spTree>
      <p:nvGrpSpPr>
        <p:cNvPr id="1" name="Shape 93"/>
        <p:cNvGrpSpPr/>
        <p:nvPr/>
      </p:nvGrpSpPr>
      <p:grpSpPr>
        <a:xfrm>
          <a:off x="0" y="0"/>
          <a:ext cx="0" cy="0"/>
          <a:chOff x="0" y="0"/>
          <a:chExt cx="0" cy="0"/>
        </a:xfrm>
      </p:grpSpPr>
      <p:pic>
        <p:nvPicPr>
          <p:cNvPr id="94" name="Google Shape;94;p11"/>
          <p:cNvPicPr preferRelativeResize="0"/>
          <p:nvPr/>
        </p:nvPicPr>
        <p:blipFill rotWithShape="1">
          <a:blip r:embed="rId2">
            <a:alphaModFix/>
          </a:blip>
          <a:srcRect/>
          <a:stretch/>
        </p:blipFill>
        <p:spPr>
          <a:xfrm>
            <a:off x="0" y="4640580"/>
            <a:ext cx="6907193" cy="502920"/>
          </a:xfrm>
          <a:prstGeom prst="rect">
            <a:avLst/>
          </a:prstGeom>
          <a:noFill/>
          <a:ln>
            <a:noFill/>
          </a:ln>
        </p:spPr>
      </p:pic>
      <p:sp>
        <p:nvSpPr>
          <p:cNvPr id="95" name="Google Shape;95;p11"/>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Roboto"/>
                <a:ea typeface="Roboto"/>
                <a:cs typeface="Roboto"/>
                <a:sym typeface="Roboto"/>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96" name="Google Shape;96;p11"/>
          <p:cNvSpPr txBox="1">
            <a:spLocks noGrp="1"/>
          </p:cNvSpPr>
          <p:nvPr>
            <p:ph type="body" idx="1"/>
          </p:nvPr>
        </p:nvSpPr>
        <p:spPr>
          <a:xfrm>
            <a:off x="419100" y="914400"/>
            <a:ext cx="8305800" cy="308100"/>
          </a:xfrm>
          <a:prstGeom prst="rect">
            <a:avLst/>
          </a:prstGeom>
          <a:noFill/>
          <a:ln>
            <a:noFill/>
          </a:ln>
        </p:spPr>
        <p:txBody>
          <a:bodyPr spcFirstLastPara="1" wrap="square" lIns="0" tIns="27425" rIns="0" bIns="45700" anchor="t" anchorCtr="0">
            <a:noAutofit/>
          </a:bodyPr>
          <a:lstStyle>
            <a:lvl1pPr marL="457200" lvl="0" indent="-228600" algn="l">
              <a:spcBef>
                <a:spcPts val="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0"/>
              </a:spcBef>
              <a:spcAft>
                <a:spcPts val="0"/>
              </a:spcAft>
              <a:buSzPts val="1280"/>
              <a:buNone/>
              <a:defRPr sz="1600">
                <a:solidFill>
                  <a:schemeClr val="accent1"/>
                </a:solidFill>
              </a:defRPr>
            </a:lvl2pPr>
            <a:lvl3pPr marL="1371600" lvl="2" indent="-228600" algn="l">
              <a:spcBef>
                <a:spcPts val="0"/>
              </a:spcBef>
              <a:spcAft>
                <a:spcPts val="0"/>
              </a:spcAft>
              <a:buSzPts val="1280"/>
              <a:buNone/>
              <a:defRPr sz="1600">
                <a:solidFill>
                  <a:schemeClr val="accent1"/>
                </a:solidFill>
              </a:defRPr>
            </a:lvl3pPr>
            <a:lvl4pPr marL="1828800" lvl="3" indent="-228600" algn="l">
              <a:spcBef>
                <a:spcPts val="0"/>
              </a:spcBef>
              <a:spcAft>
                <a:spcPts val="0"/>
              </a:spcAft>
              <a:buSzPts val="1280"/>
              <a:buNone/>
              <a:defRPr sz="1600">
                <a:solidFill>
                  <a:schemeClr val="accent1"/>
                </a:solidFill>
              </a:defRPr>
            </a:lvl4pPr>
            <a:lvl5pPr marL="2286000" lvl="4" indent="-228600" algn="l">
              <a:spcBef>
                <a:spcPts val="0"/>
              </a:spcBef>
              <a:spcAft>
                <a:spcPts val="0"/>
              </a:spcAft>
              <a:buSzPts val="1280"/>
              <a:buNone/>
              <a:defRPr sz="1600">
                <a:solidFill>
                  <a:schemeClr val="accent1"/>
                </a:solidFil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
        <p:nvSpPr>
          <p:cNvPr id="97" name="Google Shape;97;p11"/>
          <p:cNvSpPr/>
          <p:nvPr/>
        </p:nvSpPr>
        <p:spPr>
          <a:xfrm>
            <a:off x="411480" y="4852576"/>
            <a:ext cx="754380" cy="91894"/>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13"/>
              <a:buFont typeface="Roboto"/>
              <a:buNone/>
            </a:pPr>
            <a:endParaRPr sz="1013" b="0" i="0">
              <a:solidFill>
                <a:schemeClr val="dk1"/>
              </a:solidFill>
              <a:latin typeface="Roboto"/>
              <a:ea typeface="Roboto"/>
              <a:cs typeface="Roboto"/>
              <a:sym typeface="Roboto"/>
            </a:endParaRPr>
          </a:p>
        </p:txBody>
      </p:sp>
      <p:cxnSp>
        <p:nvCxnSpPr>
          <p:cNvPr id="98" name="Google Shape;98;p11"/>
          <p:cNvCxnSpPr/>
          <p:nvPr/>
        </p:nvCxnSpPr>
        <p:spPr>
          <a:xfrm>
            <a:off x="411480" y="412170"/>
            <a:ext cx="8321100" cy="0"/>
          </a:xfrm>
          <a:prstGeom prst="straightConnector1">
            <a:avLst/>
          </a:prstGeom>
          <a:noFill/>
          <a:ln w="9525" cap="flat" cmpd="sng">
            <a:solidFill>
              <a:srgbClr val="BFBFBF"/>
            </a:solidFill>
            <a:prstDash val="solid"/>
            <a:round/>
            <a:headEnd type="none" w="sm" len="sm"/>
            <a:tailEnd type="none" w="sm" len="sm"/>
          </a:ln>
        </p:spPr>
      </p:cxnSp>
      <p:sp>
        <p:nvSpPr>
          <p:cNvPr id="99" name="Google Shape;99;p11"/>
          <p:cNvSpPr txBox="1"/>
          <p:nvPr/>
        </p:nvSpPr>
        <p:spPr>
          <a:xfrm>
            <a:off x="6954050" y="4856804"/>
            <a:ext cx="15411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r>
              <a:rPr lang="en-US" sz="600" b="0" i="0">
                <a:solidFill>
                  <a:srgbClr val="A5A5A5"/>
                </a:solidFill>
                <a:latin typeface="Roboto"/>
                <a:ea typeface="Roboto"/>
                <a:cs typeface="Roboto"/>
                <a:sym typeface="Roboto"/>
              </a:rPr>
              <a:t>© 2020 Cloudera, Inc. All rights reserved.</a:t>
            </a:r>
            <a:endParaRPr sz="1013" b="0" i="0">
              <a:solidFill>
                <a:schemeClr val="dk1"/>
              </a:solidFill>
              <a:latin typeface="Roboto"/>
              <a:ea typeface="Roboto"/>
              <a:cs typeface="Roboto"/>
              <a:sym typeface="Roboto"/>
            </a:endParaRPr>
          </a:p>
        </p:txBody>
      </p:sp>
      <p:sp>
        <p:nvSpPr>
          <p:cNvPr id="100" name="Google Shape;100;p11"/>
          <p:cNvSpPr txBox="1"/>
          <p:nvPr/>
        </p:nvSpPr>
        <p:spPr>
          <a:xfrm>
            <a:off x="8476883" y="4858663"/>
            <a:ext cx="255600" cy="924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A5A5A5"/>
              </a:buClr>
              <a:buSzPts val="600"/>
              <a:buFont typeface="Roboto"/>
              <a:buNone/>
            </a:pPr>
            <a:fld id="{00000000-1234-1234-1234-123412341234}" type="slidenum">
              <a:rPr lang="en-US" sz="600" b="0" i="0">
                <a:solidFill>
                  <a:srgbClr val="A5A5A5"/>
                </a:solidFill>
                <a:latin typeface="Roboto"/>
                <a:ea typeface="Roboto"/>
                <a:cs typeface="Roboto"/>
                <a:sym typeface="Roboto"/>
              </a:rPr>
              <a:t>‹#›</a:t>
            </a:fld>
            <a:endParaRPr sz="600" b="0" i="0">
              <a:solidFill>
                <a:srgbClr val="A5A5A5"/>
              </a:solidFill>
              <a:latin typeface="Roboto"/>
              <a:ea typeface="Roboto"/>
              <a:cs typeface="Roboto"/>
              <a:sym typeface="Roboto"/>
            </a:endParaRPr>
          </a:p>
        </p:txBody>
      </p:sp>
    </p:spTree>
    <p:extLst>
      <p:ext uri="{BB962C8B-B14F-4D97-AF65-F5344CB8AC3E}">
        <p14:creationId xmlns:p14="http://schemas.microsoft.com/office/powerpoint/2010/main" val="174730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01"/>
        <p:cNvGrpSpPr/>
        <p:nvPr/>
      </p:nvGrpSpPr>
      <p:grpSpPr>
        <a:xfrm>
          <a:off x="0" y="0"/>
          <a:ext cx="0" cy="0"/>
          <a:chOff x="0" y="0"/>
          <a:chExt cx="0" cy="0"/>
        </a:xfrm>
      </p:grpSpPr>
      <p:pic>
        <p:nvPicPr>
          <p:cNvPr id="102" name="Google Shape;102;p12"/>
          <p:cNvPicPr preferRelativeResize="0"/>
          <p:nvPr/>
        </p:nvPicPr>
        <p:blipFill rotWithShape="1">
          <a:blip r:embed="rId2">
            <a:alphaModFix/>
          </a:blip>
          <a:srcRect/>
          <a:stretch/>
        </p:blipFill>
        <p:spPr>
          <a:xfrm>
            <a:off x="0" y="0"/>
            <a:ext cx="9144000" cy="5145024"/>
          </a:xfrm>
          <a:prstGeom prst="rect">
            <a:avLst/>
          </a:prstGeom>
          <a:noFill/>
          <a:ln>
            <a:noFill/>
          </a:ln>
        </p:spPr>
      </p:pic>
    </p:spTree>
    <p:extLst>
      <p:ext uri="{BB962C8B-B14F-4D97-AF65-F5344CB8AC3E}">
        <p14:creationId xmlns:p14="http://schemas.microsoft.com/office/powerpoint/2010/main" val="37937269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orner Big Data Lines (Animated)">
  <p:cSld name="Corner Big Data Lines (Animated)">
    <p:spTree>
      <p:nvGrpSpPr>
        <p:cNvPr id="1" name="Shape 103"/>
        <p:cNvGrpSpPr/>
        <p:nvPr/>
      </p:nvGrpSpPr>
      <p:grpSpPr>
        <a:xfrm>
          <a:off x="0" y="0"/>
          <a:ext cx="0" cy="0"/>
          <a:chOff x="0" y="0"/>
          <a:chExt cx="0" cy="0"/>
        </a:xfrm>
      </p:grpSpPr>
      <p:sp>
        <p:nvSpPr>
          <p:cNvPr id="104" name="Google Shape;104;p13"/>
          <p:cNvSpPr/>
          <p:nvPr/>
        </p:nvSpPr>
        <p:spPr>
          <a:xfrm>
            <a:off x="3984812" y="2100263"/>
            <a:ext cx="4396883" cy="3043237"/>
          </a:xfrm>
          <a:prstGeom prst="parallelogram">
            <a:avLst>
              <a:gd name="adj" fmla="val 100155"/>
            </a:avLst>
          </a:pr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105" name="Google Shape;105;p13"/>
          <p:cNvSpPr/>
          <p:nvPr/>
        </p:nvSpPr>
        <p:spPr>
          <a:xfrm>
            <a:off x="2560216" y="0"/>
            <a:ext cx="6583784" cy="5143500"/>
          </a:xfrm>
          <a:prstGeom prst="parallelogram">
            <a:avLst>
              <a:gd name="adj" fmla="val 100155"/>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106" name="Google Shape;106;p13"/>
          <p:cNvSpPr/>
          <p:nvPr/>
        </p:nvSpPr>
        <p:spPr>
          <a:xfrm>
            <a:off x="5295145" y="1300602"/>
            <a:ext cx="3848855" cy="3842899"/>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107" name="Google Shape;107;p13"/>
          <p:cNvSpPr/>
          <p:nvPr/>
        </p:nvSpPr>
        <p:spPr>
          <a:xfrm>
            <a:off x="6702545" y="2705824"/>
            <a:ext cx="2441455" cy="2437676"/>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108" name="Google Shape;108;p13"/>
          <p:cNvSpPr/>
          <p:nvPr/>
        </p:nvSpPr>
        <p:spPr>
          <a:xfrm>
            <a:off x="7996919" y="3998194"/>
            <a:ext cx="1147081" cy="1145306"/>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Roboto"/>
              <a:ea typeface="Roboto"/>
              <a:cs typeface="Roboto"/>
              <a:sym typeface="Roboto"/>
            </a:endParaRPr>
          </a:p>
        </p:txBody>
      </p:sp>
      <p:sp>
        <p:nvSpPr>
          <p:cNvPr id="109" name="Google Shape;109;p13"/>
          <p:cNvSpPr txBox="1">
            <a:spLocks noGrp="1"/>
          </p:cNvSpPr>
          <p:nvPr>
            <p:ph type="ftr" idx="11"/>
          </p:nvPr>
        </p:nvSpPr>
        <p:spPr>
          <a:xfrm>
            <a:off x="594360" y="4767263"/>
            <a:ext cx="3086100" cy="274637"/>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19758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nodeType="withEffect">
                                  <p:stCondLst>
                                    <p:cond delay="10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400"/>
                                        <p:tgtEl>
                                          <p:spTgt spid="104"/>
                                        </p:tgtEl>
                                      </p:cBhvr>
                                    </p:animEffect>
                                  </p:childTnLst>
                                </p:cTn>
                              </p:par>
                              <p:par>
                                <p:cTn id="11" presetID="10" presetClass="entr" presetSubtype="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animEffect transition="in" filter="fade">
                                      <p:cBhvr>
                                        <p:cTn id="13" dur="500"/>
                                        <p:tgtEl>
                                          <p:spTgt spid="106"/>
                                        </p:tgtEl>
                                      </p:cBhvr>
                                    </p:animEffect>
                                  </p:childTnLst>
                                </p:cTn>
                              </p:par>
                              <p:par>
                                <p:cTn id="14" presetID="10" presetClass="entr" presetSubtype="0" fill="hold"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enter Data Line">
  <p:cSld name="Center Data Line">
    <p:spTree>
      <p:nvGrpSpPr>
        <p:cNvPr id="1" name="Shape 110"/>
        <p:cNvGrpSpPr/>
        <p:nvPr/>
      </p:nvGrpSpPr>
      <p:grpSpPr>
        <a:xfrm>
          <a:off x="0" y="0"/>
          <a:ext cx="0" cy="0"/>
          <a:chOff x="0" y="0"/>
          <a:chExt cx="0" cy="0"/>
        </a:xfrm>
      </p:grpSpPr>
      <p:sp>
        <p:nvSpPr>
          <p:cNvPr id="111" name="Google Shape;111;p14"/>
          <p:cNvSpPr/>
          <p:nvPr/>
        </p:nvSpPr>
        <p:spPr>
          <a:xfrm>
            <a:off x="0" y="6342"/>
            <a:ext cx="9144000" cy="5137158"/>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F2F2F2">
              <a:alpha val="7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pic>
        <p:nvPicPr>
          <p:cNvPr id="112" name="Google Shape;112;p14"/>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13" name="Google Shape;113;p14"/>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14" name="Google Shape;114;p14"/>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115" name="Google Shape;115;p14"/>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14307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419100" y="457200"/>
            <a:ext cx="8305800" cy="420624"/>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Google Shape;118;p15"/>
          <p:cNvSpPr txBox="1">
            <a:spLocks noGrp="1"/>
          </p:cNvSpPr>
          <p:nvPr>
            <p:ph type="body" idx="1"/>
          </p:nvPr>
        </p:nvSpPr>
        <p:spPr>
          <a:xfrm>
            <a:off x="419100" y="914400"/>
            <a:ext cx="8305800" cy="307975"/>
          </a:xfrm>
          <a:prstGeom prst="rect">
            <a:avLst/>
          </a:prstGeom>
          <a:noFill/>
          <a:ln>
            <a:noFill/>
          </a:ln>
        </p:spPr>
        <p:txBody>
          <a:bodyPr spcFirstLastPara="1" wrap="square" lIns="0" tIns="22850"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 name="Google Shape;119;p15"/>
          <p:cNvSpPr txBox="1">
            <a:spLocks noGrp="1"/>
          </p:cNvSpPr>
          <p:nvPr>
            <p:ph type="body" idx="2"/>
          </p:nvPr>
        </p:nvSpPr>
        <p:spPr>
          <a:xfrm>
            <a:off x="419099" y="1603771"/>
            <a:ext cx="4038601"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rgbClr val="BFBFBF"/>
              </a:buClr>
              <a:buSzPts val="1440"/>
              <a:buChar char="•"/>
              <a:defRPr sz="1800">
                <a:solidFill>
                  <a:srgbClr val="7F7F7F"/>
                </a:solidFill>
              </a:defRPr>
            </a:lvl1pPr>
            <a:lvl2pPr marL="914400" lvl="1" indent="-320040" algn="l">
              <a:spcBef>
                <a:spcPts val="375"/>
              </a:spcBef>
              <a:spcAft>
                <a:spcPts val="0"/>
              </a:spcAft>
              <a:buClr>
                <a:srgbClr val="BFBFBF"/>
              </a:buClr>
              <a:buSzPts val="1440"/>
              <a:buFont typeface="Noto Sans Symbols"/>
              <a:buChar char="●"/>
              <a:defRPr sz="1800">
                <a:solidFill>
                  <a:srgbClr val="7F7F7F"/>
                </a:solidFill>
              </a:defRPr>
            </a:lvl2pPr>
            <a:lvl3pPr marL="1371600" lvl="2" indent="-320039" algn="l">
              <a:spcBef>
                <a:spcPts val="300"/>
              </a:spcBef>
              <a:spcAft>
                <a:spcPts val="0"/>
              </a:spcAft>
              <a:buClr>
                <a:srgbClr val="BFBFBF"/>
              </a:buClr>
              <a:buSzPts val="1440"/>
              <a:buChar char="•"/>
              <a:defRPr sz="1800">
                <a:solidFill>
                  <a:srgbClr val="7F7F7F"/>
                </a:solidFill>
              </a:defRPr>
            </a:lvl3pPr>
            <a:lvl4pPr marL="1828800" lvl="3" indent="-320039" algn="l">
              <a:spcBef>
                <a:spcPts val="300"/>
              </a:spcBef>
              <a:spcAft>
                <a:spcPts val="0"/>
              </a:spcAft>
              <a:buClr>
                <a:srgbClr val="BFBFBF"/>
              </a:buClr>
              <a:buSzPts val="1440"/>
              <a:buFont typeface="Noto Sans Symbols"/>
              <a:buChar char="●"/>
              <a:defRPr sz="1800">
                <a:solidFill>
                  <a:srgbClr val="7F7F7F"/>
                </a:solidFill>
              </a:defRPr>
            </a:lvl4pPr>
            <a:lvl5pPr marL="2286000" lvl="4" indent="-320039" algn="l">
              <a:spcBef>
                <a:spcPts val="300"/>
              </a:spcBef>
              <a:spcAft>
                <a:spcPts val="0"/>
              </a:spcAft>
              <a:buClr>
                <a:srgbClr val="BFBFBF"/>
              </a:buClr>
              <a:buSzPts val="1440"/>
              <a:buChar char="•"/>
              <a:defRPr sz="1800">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5"/>
          <p:cNvSpPr txBox="1">
            <a:spLocks noGrp="1"/>
          </p:cNvSpPr>
          <p:nvPr>
            <p:ph type="body" idx="3"/>
          </p:nvPr>
        </p:nvSpPr>
        <p:spPr>
          <a:xfrm>
            <a:off x="4683252" y="1603771"/>
            <a:ext cx="4041648"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rgbClr val="BFBFBF"/>
              </a:buClr>
              <a:buSzPts val="1440"/>
              <a:buChar char="•"/>
              <a:defRPr sz="1800">
                <a:solidFill>
                  <a:srgbClr val="7F7F7F"/>
                </a:solidFill>
              </a:defRPr>
            </a:lvl1pPr>
            <a:lvl2pPr marL="914400" lvl="1" indent="-320040" algn="l">
              <a:spcBef>
                <a:spcPts val="375"/>
              </a:spcBef>
              <a:spcAft>
                <a:spcPts val="0"/>
              </a:spcAft>
              <a:buClr>
                <a:srgbClr val="BFBFBF"/>
              </a:buClr>
              <a:buSzPts val="1440"/>
              <a:buFont typeface="Noto Sans Symbols"/>
              <a:buChar char="●"/>
              <a:defRPr sz="1800">
                <a:solidFill>
                  <a:srgbClr val="7F7F7F"/>
                </a:solidFill>
              </a:defRPr>
            </a:lvl2pPr>
            <a:lvl3pPr marL="1371600" lvl="2" indent="-320039" algn="l">
              <a:spcBef>
                <a:spcPts val="300"/>
              </a:spcBef>
              <a:spcAft>
                <a:spcPts val="0"/>
              </a:spcAft>
              <a:buClr>
                <a:srgbClr val="BFBFBF"/>
              </a:buClr>
              <a:buSzPts val="1440"/>
              <a:buChar char="•"/>
              <a:defRPr sz="1800">
                <a:solidFill>
                  <a:srgbClr val="7F7F7F"/>
                </a:solidFill>
              </a:defRPr>
            </a:lvl3pPr>
            <a:lvl4pPr marL="1828800" lvl="3" indent="-320039" algn="l">
              <a:spcBef>
                <a:spcPts val="300"/>
              </a:spcBef>
              <a:spcAft>
                <a:spcPts val="0"/>
              </a:spcAft>
              <a:buClr>
                <a:srgbClr val="BFBFBF"/>
              </a:buClr>
              <a:buSzPts val="1440"/>
              <a:buFont typeface="Noto Sans Symbols"/>
              <a:buChar char="●"/>
              <a:defRPr sz="1800">
                <a:solidFill>
                  <a:srgbClr val="7F7F7F"/>
                </a:solidFill>
              </a:defRPr>
            </a:lvl4pPr>
            <a:lvl5pPr marL="2286000" lvl="4" indent="-320039" algn="l">
              <a:spcBef>
                <a:spcPts val="300"/>
              </a:spcBef>
              <a:spcAft>
                <a:spcPts val="0"/>
              </a:spcAft>
              <a:buClr>
                <a:srgbClr val="BFBFBF"/>
              </a:buClr>
              <a:buSzPts val="1440"/>
              <a:buChar char="•"/>
              <a:defRPr sz="1800">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21" name="Google Shape;121;p15"/>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pic>
        <p:nvPicPr>
          <p:cNvPr id="122" name="Google Shape;122;p15"/>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23" name="Google Shape;123;p15"/>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24" name="Google Shape;124;p15"/>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125" name="Google Shape;125;p15"/>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05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 Columns">
  <p:cSld name="1_3 Columns">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419100" y="460690"/>
            <a:ext cx="8305800" cy="419525"/>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8" name="Google Shape;128;p16"/>
          <p:cNvSpPr txBox="1">
            <a:spLocks noGrp="1"/>
          </p:cNvSpPr>
          <p:nvPr>
            <p:ph type="body" idx="1"/>
          </p:nvPr>
        </p:nvSpPr>
        <p:spPr>
          <a:xfrm>
            <a:off x="419100" y="914400"/>
            <a:ext cx="8305800" cy="307975"/>
          </a:xfrm>
          <a:prstGeom prst="rect">
            <a:avLst/>
          </a:prstGeom>
          <a:noFill/>
          <a:ln>
            <a:noFill/>
          </a:ln>
        </p:spPr>
        <p:txBody>
          <a:bodyPr spcFirstLastPara="1" wrap="square" lIns="0" tIns="22850"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 name="Google Shape;129;p16"/>
          <p:cNvSpPr txBox="1">
            <a:spLocks noGrp="1"/>
          </p:cNvSpPr>
          <p:nvPr>
            <p:ph type="body" idx="2"/>
          </p:nvPr>
        </p:nvSpPr>
        <p:spPr>
          <a:xfrm>
            <a:off x="419100" y="1603771"/>
            <a:ext cx="2615184"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rgbClr val="BFBFBF"/>
              </a:buClr>
              <a:buSzPts val="1440"/>
              <a:buChar char="•"/>
              <a:defRPr sz="1800">
                <a:solidFill>
                  <a:srgbClr val="7F7F7F"/>
                </a:solidFill>
              </a:defRPr>
            </a:lvl1pPr>
            <a:lvl2pPr marL="914400" lvl="1" indent="-320040" algn="l">
              <a:spcBef>
                <a:spcPts val="375"/>
              </a:spcBef>
              <a:spcAft>
                <a:spcPts val="0"/>
              </a:spcAft>
              <a:buClr>
                <a:srgbClr val="BFBFBF"/>
              </a:buClr>
              <a:buSzPts val="1440"/>
              <a:buFont typeface="Noto Sans Symbols"/>
              <a:buChar char="●"/>
              <a:defRPr sz="1800">
                <a:solidFill>
                  <a:srgbClr val="7F7F7F"/>
                </a:solidFill>
              </a:defRPr>
            </a:lvl2pPr>
            <a:lvl3pPr marL="1371600" lvl="2" indent="-320039" algn="l">
              <a:spcBef>
                <a:spcPts val="300"/>
              </a:spcBef>
              <a:spcAft>
                <a:spcPts val="0"/>
              </a:spcAft>
              <a:buClr>
                <a:srgbClr val="BFBFBF"/>
              </a:buClr>
              <a:buSzPts val="1440"/>
              <a:buChar char="•"/>
              <a:defRPr sz="1800">
                <a:solidFill>
                  <a:srgbClr val="7F7F7F"/>
                </a:solidFill>
              </a:defRPr>
            </a:lvl3pPr>
            <a:lvl4pPr marL="1828800" lvl="3" indent="-320039" algn="l">
              <a:spcBef>
                <a:spcPts val="300"/>
              </a:spcBef>
              <a:spcAft>
                <a:spcPts val="0"/>
              </a:spcAft>
              <a:buClr>
                <a:srgbClr val="BFBFBF"/>
              </a:buClr>
              <a:buSzPts val="1440"/>
              <a:buFont typeface="Noto Sans Symbols"/>
              <a:buChar char="●"/>
              <a:defRPr sz="1800">
                <a:solidFill>
                  <a:srgbClr val="7F7F7F"/>
                </a:solidFill>
              </a:defRPr>
            </a:lvl4pPr>
            <a:lvl5pPr marL="2286000" lvl="4" indent="-320039" algn="l">
              <a:spcBef>
                <a:spcPts val="300"/>
              </a:spcBef>
              <a:spcAft>
                <a:spcPts val="0"/>
              </a:spcAft>
              <a:buClr>
                <a:srgbClr val="BFBFBF"/>
              </a:buClr>
              <a:buSzPts val="1440"/>
              <a:buChar char="•"/>
              <a:defRPr sz="1800">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 name="Google Shape;130;p16"/>
          <p:cNvSpPr txBox="1">
            <a:spLocks noGrp="1"/>
          </p:cNvSpPr>
          <p:nvPr>
            <p:ph type="body" idx="3"/>
          </p:nvPr>
        </p:nvSpPr>
        <p:spPr>
          <a:xfrm>
            <a:off x="3266174" y="1603771"/>
            <a:ext cx="2611652"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rgbClr val="BFBFBF"/>
              </a:buClr>
              <a:buSzPts val="1440"/>
              <a:buChar char="•"/>
              <a:defRPr sz="1800">
                <a:solidFill>
                  <a:srgbClr val="7F7F7F"/>
                </a:solidFill>
              </a:defRPr>
            </a:lvl1pPr>
            <a:lvl2pPr marL="914400" lvl="1" indent="-320040" algn="l">
              <a:spcBef>
                <a:spcPts val="375"/>
              </a:spcBef>
              <a:spcAft>
                <a:spcPts val="0"/>
              </a:spcAft>
              <a:buClr>
                <a:srgbClr val="BFBFBF"/>
              </a:buClr>
              <a:buSzPts val="1440"/>
              <a:buFont typeface="Noto Sans Symbols"/>
              <a:buChar char="●"/>
              <a:defRPr sz="1800">
                <a:solidFill>
                  <a:srgbClr val="7F7F7F"/>
                </a:solidFill>
              </a:defRPr>
            </a:lvl2pPr>
            <a:lvl3pPr marL="1371600" lvl="2" indent="-320039" algn="l">
              <a:spcBef>
                <a:spcPts val="300"/>
              </a:spcBef>
              <a:spcAft>
                <a:spcPts val="0"/>
              </a:spcAft>
              <a:buClr>
                <a:srgbClr val="BFBFBF"/>
              </a:buClr>
              <a:buSzPts val="1440"/>
              <a:buChar char="•"/>
              <a:defRPr sz="1800">
                <a:solidFill>
                  <a:srgbClr val="7F7F7F"/>
                </a:solidFill>
              </a:defRPr>
            </a:lvl3pPr>
            <a:lvl4pPr marL="1828800" lvl="3" indent="-320039" algn="l">
              <a:spcBef>
                <a:spcPts val="300"/>
              </a:spcBef>
              <a:spcAft>
                <a:spcPts val="0"/>
              </a:spcAft>
              <a:buClr>
                <a:srgbClr val="BFBFBF"/>
              </a:buClr>
              <a:buSzPts val="1440"/>
              <a:buFont typeface="Noto Sans Symbols"/>
              <a:buChar char="●"/>
              <a:defRPr sz="1800">
                <a:solidFill>
                  <a:srgbClr val="7F7F7F"/>
                </a:solidFill>
              </a:defRPr>
            </a:lvl4pPr>
            <a:lvl5pPr marL="2286000" lvl="4" indent="-320039" algn="l">
              <a:spcBef>
                <a:spcPts val="300"/>
              </a:spcBef>
              <a:spcAft>
                <a:spcPts val="0"/>
              </a:spcAft>
              <a:buClr>
                <a:srgbClr val="BFBFBF"/>
              </a:buClr>
              <a:buSzPts val="1440"/>
              <a:buChar char="•"/>
              <a:defRPr sz="1800">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16"/>
          <p:cNvSpPr txBox="1">
            <a:spLocks noGrp="1"/>
          </p:cNvSpPr>
          <p:nvPr>
            <p:ph type="body" idx="4"/>
          </p:nvPr>
        </p:nvSpPr>
        <p:spPr>
          <a:xfrm>
            <a:off x="6109716" y="1603771"/>
            <a:ext cx="2615184"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rgbClr val="BFBFBF"/>
              </a:buClr>
              <a:buSzPts val="1440"/>
              <a:buChar char="•"/>
              <a:defRPr sz="1800">
                <a:solidFill>
                  <a:srgbClr val="7F7F7F"/>
                </a:solidFill>
              </a:defRPr>
            </a:lvl1pPr>
            <a:lvl2pPr marL="914400" lvl="1" indent="-320040" algn="l">
              <a:spcBef>
                <a:spcPts val="375"/>
              </a:spcBef>
              <a:spcAft>
                <a:spcPts val="0"/>
              </a:spcAft>
              <a:buClr>
                <a:srgbClr val="BFBFBF"/>
              </a:buClr>
              <a:buSzPts val="1440"/>
              <a:buFont typeface="Noto Sans Symbols"/>
              <a:buChar char="●"/>
              <a:defRPr sz="1800">
                <a:solidFill>
                  <a:srgbClr val="7F7F7F"/>
                </a:solidFill>
              </a:defRPr>
            </a:lvl2pPr>
            <a:lvl3pPr marL="1371600" lvl="2" indent="-320039" algn="l">
              <a:spcBef>
                <a:spcPts val="300"/>
              </a:spcBef>
              <a:spcAft>
                <a:spcPts val="0"/>
              </a:spcAft>
              <a:buClr>
                <a:srgbClr val="BFBFBF"/>
              </a:buClr>
              <a:buSzPts val="1440"/>
              <a:buChar char="•"/>
              <a:defRPr sz="1800">
                <a:solidFill>
                  <a:srgbClr val="7F7F7F"/>
                </a:solidFill>
              </a:defRPr>
            </a:lvl3pPr>
            <a:lvl4pPr marL="1828800" lvl="3" indent="-320039" algn="l">
              <a:spcBef>
                <a:spcPts val="300"/>
              </a:spcBef>
              <a:spcAft>
                <a:spcPts val="0"/>
              </a:spcAft>
              <a:buClr>
                <a:srgbClr val="BFBFBF"/>
              </a:buClr>
              <a:buSzPts val="1440"/>
              <a:buFont typeface="Noto Sans Symbols"/>
              <a:buChar char="●"/>
              <a:defRPr sz="1800">
                <a:solidFill>
                  <a:srgbClr val="7F7F7F"/>
                </a:solidFill>
              </a:defRPr>
            </a:lvl4pPr>
            <a:lvl5pPr marL="2286000" lvl="4" indent="-320039" algn="l">
              <a:spcBef>
                <a:spcPts val="300"/>
              </a:spcBef>
              <a:spcAft>
                <a:spcPts val="0"/>
              </a:spcAft>
              <a:buClr>
                <a:srgbClr val="BFBFBF"/>
              </a:buClr>
              <a:buSzPts val="1440"/>
              <a:buChar char="•"/>
              <a:defRPr sz="1800">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32" name="Google Shape;132;p16"/>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pic>
        <p:nvPicPr>
          <p:cNvPr id="133" name="Google Shape;133;p16"/>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34" name="Google Shape;134;p16"/>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35" name="Google Shape;135;p16"/>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136" name="Google Shape;136;p16"/>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2185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a:off x="419100" y="457200"/>
            <a:ext cx="8305800" cy="420624"/>
          </a:xfrm>
          <a:prstGeom prst="rect">
            <a:avLst/>
          </a:prstGeom>
          <a:noFill/>
          <a:ln>
            <a:noFill/>
          </a:ln>
        </p:spPr>
        <p:txBody>
          <a:bodyPr spcFirstLastPara="1" wrap="square" lIns="0" tIns="91425" rIns="0" bIns="91425" anchor="t" anchorCtr="0">
            <a:noAutofit/>
          </a:bodyPr>
          <a:lstStyle>
            <a:lvl1pPr marR="0" lvl="0" algn="l" rtl="0">
              <a:lnSpc>
                <a:spcPct val="80000"/>
              </a:lnSpc>
              <a:spcBef>
                <a:spcPts val="0"/>
              </a:spcBef>
              <a:spcAft>
                <a:spcPts val="0"/>
              </a:spcAft>
              <a:buClr>
                <a:schemeClr val="dk1"/>
              </a:buClr>
              <a:buSzPts val="2200"/>
              <a:buFont typeface="Lato"/>
              <a:buNone/>
              <a:defRPr sz="22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17"/>
          <p:cNvSpPr txBox="1">
            <a:spLocks noGrp="1"/>
          </p:cNvSpPr>
          <p:nvPr>
            <p:ph type="body" idx="1"/>
          </p:nvPr>
        </p:nvSpPr>
        <p:spPr>
          <a:xfrm>
            <a:off x="419100" y="914400"/>
            <a:ext cx="8305800" cy="307975"/>
          </a:xfrm>
          <a:prstGeom prst="rect">
            <a:avLst/>
          </a:prstGeom>
          <a:noFill/>
          <a:ln>
            <a:noFill/>
          </a:ln>
        </p:spPr>
        <p:txBody>
          <a:bodyPr spcFirstLastPara="1" wrap="square" lIns="0" tIns="22850" rIns="0" bIns="45700" anchor="t" anchorCtr="0">
            <a:noAutofit/>
          </a:bodyPr>
          <a:lstStyle>
            <a:lvl1pPr marL="457200" lvl="0" indent="-228600" algn="l">
              <a:spcBef>
                <a:spcPts val="450"/>
              </a:spcBef>
              <a:spcAft>
                <a:spcPts val="0"/>
              </a:spcAft>
              <a:buSzPts val="1280"/>
              <a:buNone/>
              <a:defRPr sz="1600" b="0" i="0">
                <a:solidFill>
                  <a:schemeClr val="accent2"/>
                </a:solidFill>
                <a:latin typeface="Roboto"/>
                <a:ea typeface="Roboto"/>
                <a:cs typeface="Roboto"/>
                <a:sym typeface="Roboto"/>
              </a:defRPr>
            </a:lvl1pPr>
            <a:lvl2pPr marL="914400" lvl="1" indent="-228600" algn="l">
              <a:spcBef>
                <a:spcPts val="375"/>
              </a:spcBef>
              <a:spcAft>
                <a:spcPts val="0"/>
              </a:spcAft>
              <a:buSzPts val="1280"/>
              <a:buNone/>
              <a:defRPr sz="1600">
                <a:solidFill>
                  <a:schemeClr val="accent1"/>
                </a:solidFill>
              </a:defRPr>
            </a:lvl2pPr>
            <a:lvl3pPr marL="1371600" lvl="2" indent="-228600" algn="l">
              <a:spcBef>
                <a:spcPts val="300"/>
              </a:spcBef>
              <a:spcAft>
                <a:spcPts val="0"/>
              </a:spcAft>
              <a:buSzPts val="1280"/>
              <a:buNone/>
              <a:defRPr sz="1600">
                <a:solidFill>
                  <a:schemeClr val="accent1"/>
                </a:solidFill>
              </a:defRPr>
            </a:lvl3pPr>
            <a:lvl4pPr marL="1828800" lvl="3" indent="-228600" algn="l">
              <a:spcBef>
                <a:spcPts val="300"/>
              </a:spcBef>
              <a:spcAft>
                <a:spcPts val="0"/>
              </a:spcAft>
              <a:buSzPts val="1280"/>
              <a:buNone/>
              <a:defRPr sz="1600">
                <a:solidFill>
                  <a:schemeClr val="accent1"/>
                </a:solidFill>
              </a:defRPr>
            </a:lvl4pPr>
            <a:lvl5pPr marL="2286000" lvl="4" indent="-228600" algn="l">
              <a:spcBef>
                <a:spcPts val="300"/>
              </a:spcBef>
              <a:spcAft>
                <a:spcPts val="0"/>
              </a:spcAft>
              <a:buSzPts val="1280"/>
              <a:buNone/>
              <a:defRPr sz="16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17"/>
          <p:cNvSpPr txBox="1">
            <a:spLocks noGrp="1"/>
          </p:cNvSpPr>
          <p:nvPr>
            <p:ph type="body" idx="2"/>
          </p:nvPr>
        </p:nvSpPr>
        <p:spPr>
          <a:xfrm>
            <a:off x="419100" y="1603771"/>
            <a:ext cx="1938209"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rgbClr val="A5A5A5"/>
              </a:buClr>
              <a:buSzPts val="1440"/>
              <a:buChar char="•"/>
              <a:defRPr sz="1800">
                <a:solidFill>
                  <a:srgbClr val="7F7F7F"/>
                </a:solidFill>
              </a:defRPr>
            </a:lvl1pPr>
            <a:lvl2pPr marL="914400" lvl="1" indent="-320040" algn="l">
              <a:spcBef>
                <a:spcPts val="375"/>
              </a:spcBef>
              <a:spcAft>
                <a:spcPts val="0"/>
              </a:spcAft>
              <a:buClr>
                <a:srgbClr val="A5A5A5"/>
              </a:buClr>
              <a:buSzPts val="1440"/>
              <a:buFont typeface="Noto Sans Symbols"/>
              <a:buChar char="●"/>
              <a:defRPr sz="1800">
                <a:solidFill>
                  <a:srgbClr val="7F7F7F"/>
                </a:solidFill>
              </a:defRPr>
            </a:lvl2pPr>
            <a:lvl3pPr marL="1371600" lvl="2" indent="-320039" algn="l">
              <a:spcBef>
                <a:spcPts val="300"/>
              </a:spcBef>
              <a:spcAft>
                <a:spcPts val="0"/>
              </a:spcAft>
              <a:buClr>
                <a:srgbClr val="A5A5A5"/>
              </a:buClr>
              <a:buSzPts val="1440"/>
              <a:buChar char="•"/>
              <a:defRPr sz="1800">
                <a:solidFill>
                  <a:srgbClr val="7F7F7F"/>
                </a:solidFill>
              </a:defRPr>
            </a:lvl3pPr>
            <a:lvl4pPr marL="1828800" lvl="3" indent="-320039" algn="l">
              <a:spcBef>
                <a:spcPts val="300"/>
              </a:spcBef>
              <a:spcAft>
                <a:spcPts val="0"/>
              </a:spcAft>
              <a:buClr>
                <a:srgbClr val="A5A5A5"/>
              </a:buClr>
              <a:buSzPts val="1440"/>
              <a:buFont typeface="Noto Sans Symbols"/>
              <a:buChar char="●"/>
              <a:defRPr sz="1800">
                <a:solidFill>
                  <a:srgbClr val="7F7F7F"/>
                </a:solidFill>
              </a:defRPr>
            </a:lvl4pPr>
            <a:lvl5pPr marL="2286000" lvl="4" indent="-320039" algn="l">
              <a:spcBef>
                <a:spcPts val="300"/>
              </a:spcBef>
              <a:spcAft>
                <a:spcPts val="0"/>
              </a:spcAft>
              <a:buClr>
                <a:srgbClr val="A5A5A5"/>
              </a:buClr>
              <a:buSzPts val="1440"/>
              <a:buChar char="•"/>
              <a:defRPr sz="1800">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 name="Google Shape;141;p17"/>
          <p:cNvSpPr txBox="1">
            <a:spLocks noGrp="1"/>
          </p:cNvSpPr>
          <p:nvPr>
            <p:ph type="body" idx="3"/>
          </p:nvPr>
        </p:nvSpPr>
        <p:spPr>
          <a:xfrm>
            <a:off x="2541116" y="1603771"/>
            <a:ext cx="1938209"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rgbClr val="A5A5A5"/>
              </a:buClr>
              <a:buSzPts val="1440"/>
              <a:buChar char="•"/>
              <a:defRPr sz="1800">
                <a:solidFill>
                  <a:srgbClr val="7F7F7F"/>
                </a:solidFill>
              </a:defRPr>
            </a:lvl1pPr>
            <a:lvl2pPr marL="914400" lvl="1" indent="-320040" algn="l">
              <a:spcBef>
                <a:spcPts val="375"/>
              </a:spcBef>
              <a:spcAft>
                <a:spcPts val="0"/>
              </a:spcAft>
              <a:buClr>
                <a:srgbClr val="A5A5A5"/>
              </a:buClr>
              <a:buSzPts val="1440"/>
              <a:buFont typeface="Noto Sans Symbols"/>
              <a:buChar char="●"/>
              <a:defRPr sz="1800">
                <a:solidFill>
                  <a:srgbClr val="7F7F7F"/>
                </a:solidFill>
              </a:defRPr>
            </a:lvl2pPr>
            <a:lvl3pPr marL="1371600" lvl="2" indent="-320039" algn="l">
              <a:spcBef>
                <a:spcPts val="300"/>
              </a:spcBef>
              <a:spcAft>
                <a:spcPts val="0"/>
              </a:spcAft>
              <a:buClr>
                <a:srgbClr val="A5A5A5"/>
              </a:buClr>
              <a:buSzPts val="1440"/>
              <a:buChar char="•"/>
              <a:defRPr sz="1800">
                <a:solidFill>
                  <a:srgbClr val="7F7F7F"/>
                </a:solidFill>
              </a:defRPr>
            </a:lvl3pPr>
            <a:lvl4pPr marL="1828800" lvl="3" indent="-320039" algn="l">
              <a:spcBef>
                <a:spcPts val="300"/>
              </a:spcBef>
              <a:spcAft>
                <a:spcPts val="0"/>
              </a:spcAft>
              <a:buClr>
                <a:srgbClr val="A5A5A5"/>
              </a:buClr>
              <a:buSzPts val="1440"/>
              <a:buFont typeface="Noto Sans Symbols"/>
              <a:buChar char="●"/>
              <a:defRPr sz="1800">
                <a:solidFill>
                  <a:srgbClr val="7F7F7F"/>
                </a:solidFill>
              </a:defRPr>
            </a:lvl4pPr>
            <a:lvl5pPr marL="2286000" lvl="4" indent="-320039" algn="l">
              <a:spcBef>
                <a:spcPts val="300"/>
              </a:spcBef>
              <a:spcAft>
                <a:spcPts val="0"/>
              </a:spcAft>
              <a:buClr>
                <a:srgbClr val="A5A5A5"/>
              </a:buClr>
              <a:buSzPts val="1440"/>
              <a:buChar char="•"/>
              <a:defRPr sz="1800">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 name="Google Shape;142;p17"/>
          <p:cNvSpPr txBox="1">
            <a:spLocks noGrp="1"/>
          </p:cNvSpPr>
          <p:nvPr>
            <p:ph type="body" idx="4"/>
          </p:nvPr>
        </p:nvSpPr>
        <p:spPr>
          <a:xfrm>
            <a:off x="4678834" y="1603771"/>
            <a:ext cx="1938209"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rgbClr val="A5A5A5"/>
              </a:buClr>
              <a:buSzPts val="1440"/>
              <a:buChar char="•"/>
              <a:defRPr sz="1800">
                <a:solidFill>
                  <a:srgbClr val="7F7F7F"/>
                </a:solidFill>
              </a:defRPr>
            </a:lvl1pPr>
            <a:lvl2pPr marL="914400" lvl="1" indent="-320040" algn="l">
              <a:spcBef>
                <a:spcPts val="375"/>
              </a:spcBef>
              <a:spcAft>
                <a:spcPts val="0"/>
              </a:spcAft>
              <a:buClr>
                <a:srgbClr val="A5A5A5"/>
              </a:buClr>
              <a:buSzPts val="1440"/>
              <a:buFont typeface="Noto Sans Symbols"/>
              <a:buChar char="●"/>
              <a:defRPr sz="1800">
                <a:solidFill>
                  <a:srgbClr val="7F7F7F"/>
                </a:solidFill>
              </a:defRPr>
            </a:lvl2pPr>
            <a:lvl3pPr marL="1371600" lvl="2" indent="-320039" algn="l">
              <a:spcBef>
                <a:spcPts val="300"/>
              </a:spcBef>
              <a:spcAft>
                <a:spcPts val="0"/>
              </a:spcAft>
              <a:buClr>
                <a:srgbClr val="A5A5A5"/>
              </a:buClr>
              <a:buSzPts val="1440"/>
              <a:buChar char="•"/>
              <a:defRPr sz="1800">
                <a:solidFill>
                  <a:srgbClr val="7F7F7F"/>
                </a:solidFill>
              </a:defRPr>
            </a:lvl3pPr>
            <a:lvl4pPr marL="1828800" lvl="3" indent="-320039" algn="l">
              <a:spcBef>
                <a:spcPts val="300"/>
              </a:spcBef>
              <a:spcAft>
                <a:spcPts val="0"/>
              </a:spcAft>
              <a:buClr>
                <a:srgbClr val="A5A5A5"/>
              </a:buClr>
              <a:buSzPts val="1440"/>
              <a:buFont typeface="Noto Sans Symbols"/>
              <a:buChar char="●"/>
              <a:defRPr sz="1800">
                <a:solidFill>
                  <a:srgbClr val="7F7F7F"/>
                </a:solidFill>
              </a:defRPr>
            </a:lvl4pPr>
            <a:lvl5pPr marL="2286000" lvl="4" indent="-320039" algn="l">
              <a:spcBef>
                <a:spcPts val="300"/>
              </a:spcBef>
              <a:spcAft>
                <a:spcPts val="0"/>
              </a:spcAft>
              <a:buClr>
                <a:srgbClr val="A5A5A5"/>
              </a:buClr>
              <a:buSzPts val="1440"/>
              <a:buChar char="•"/>
              <a:defRPr sz="1800">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 name="Google Shape;143;p17"/>
          <p:cNvSpPr txBox="1">
            <a:spLocks noGrp="1"/>
          </p:cNvSpPr>
          <p:nvPr>
            <p:ph type="body" idx="5"/>
          </p:nvPr>
        </p:nvSpPr>
        <p:spPr>
          <a:xfrm>
            <a:off x="6786691" y="1603771"/>
            <a:ext cx="1938209" cy="2926080"/>
          </a:xfrm>
          <a:prstGeom prst="rect">
            <a:avLst/>
          </a:prstGeom>
          <a:noFill/>
          <a:ln>
            <a:noFill/>
          </a:ln>
        </p:spPr>
        <p:txBody>
          <a:bodyPr spcFirstLastPara="1" wrap="square" lIns="91425" tIns="45700" rIns="91425" bIns="45700" anchor="t" anchorCtr="0">
            <a:noAutofit/>
          </a:bodyPr>
          <a:lstStyle>
            <a:lvl1pPr marL="457200" lvl="0" indent="-320040" algn="l">
              <a:spcBef>
                <a:spcPts val="450"/>
              </a:spcBef>
              <a:spcAft>
                <a:spcPts val="0"/>
              </a:spcAft>
              <a:buClr>
                <a:srgbClr val="A5A5A5"/>
              </a:buClr>
              <a:buSzPts val="1440"/>
              <a:buChar char="•"/>
              <a:defRPr sz="1800">
                <a:solidFill>
                  <a:srgbClr val="7F7F7F"/>
                </a:solidFill>
              </a:defRPr>
            </a:lvl1pPr>
            <a:lvl2pPr marL="914400" lvl="1" indent="-320040" algn="l">
              <a:spcBef>
                <a:spcPts val="375"/>
              </a:spcBef>
              <a:spcAft>
                <a:spcPts val="0"/>
              </a:spcAft>
              <a:buClr>
                <a:srgbClr val="A5A5A5"/>
              </a:buClr>
              <a:buSzPts val="1440"/>
              <a:buFont typeface="Noto Sans Symbols"/>
              <a:buChar char="●"/>
              <a:defRPr sz="1800">
                <a:solidFill>
                  <a:srgbClr val="7F7F7F"/>
                </a:solidFill>
              </a:defRPr>
            </a:lvl2pPr>
            <a:lvl3pPr marL="1371600" lvl="2" indent="-320039" algn="l">
              <a:spcBef>
                <a:spcPts val="300"/>
              </a:spcBef>
              <a:spcAft>
                <a:spcPts val="0"/>
              </a:spcAft>
              <a:buClr>
                <a:srgbClr val="A5A5A5"/>
              </a:buClr>
              <a:buSzPts val="1440"/>
              <a:buChar char="•"/>
              <a:defRPr sz="1800">
                <a:solidFill>
                  <a:srgbClr val="7F7F7F"/>
                </a:solidFill>
              </a:defRPr>
            </a:lvl3pPr>
            <a:lvl4pPr marL="1828800" lvl="3" indent="-320039" algn="l">
              <a:spcBef>
                <a:spcPts val="300"/>
              </a:spcBef>
              <a:spcAft>
                <a:spcPts val="0"/>
              </a:spcAft>
              <a:buClr>
                <a:srgbClr val="A5A5A5"/>
              </a:buClr>
              <a:buSzPts val="1440"/>
              <a:buFont typeface="Noto Sans Symbols"/>
              <a:buChar char="●"/>
              <a:defRPr sz="1800">
                <a:solidFill>
                  <a:srgbClr val="7F7F7F"/>
                </a:solidFill>
              </a:defRPr>
            </a:lvl4pPr>
            <a:lvl5pPr marL="2286000" lvl="4" indent="-320039" algn="l">
              <a:spcBef>
                <a:spcPts val="300"/>
              </a:spcBef>
              <a:spcAft>
                <a:spcPts val="0"/>
              </a:spcAft>
              <a:buClr>
                <a:srgbClr val="A5A5A5"/>
              </a:buClr>
              <a:buSzPts val="1440"/>
              <a:buChar char="•"/>
              <a:defRPr sz="1800">
                <a:solidFill>
                  <a:srgbClr val="7F7F7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44" name="Google Shape;144;p17"/>
          <p:cNvCxnSpPr/>
          <p:nvPr/>
        </p:nvCxnSpPr>
        <p:spPr>
          <a:xfrm>
            <a:off x="411480" y="412170"/>
            <a:ext cx="8321040" cy="0"/>
          </a:xfrm>
          <a:prstGeom prst="straightConnector1">
            <a:avLst/>
          </a:prstGeom>
          <a:noFill/>
          <a:ln w="9525" cap="flat" cmpd="sng">
            <a:solidFill>
              <a:srgbClr val="BFBFBF"/>
            </a:solidFill>
            <a:prstDash val="solid"/>
            <a:round/>
            <a:headEnd type="none" w="sm" len="sm"/>
            <a:tailEnd type="none" w="sm" len="sm"/>
          </a:ln>
        </p:spPr>
      </p:cxnSp>
      <p:pic>
        <p:nvPicPr>
          <p:cNvPr id="145" name="Google Shape;145;p17"/>
          <p:cNvPicPr preferRelativeResize="0"/>
          <p:nvPr/>
        </p:nvPicPr>
        <p:blipFill rotWithShape="1">
          <a:blip r:embed="rId2">
            <a:alphaModFix/>
          </a:blip>
          <a:srcRect/>
          <a:stretch/>
        </p:blipFill>
        <p:spPr>
          <a:xfrm>
            <a:off x="0" y="4640580"/>
            <a:ext cx="6907196" cy="502920"/>
          </a:xfrm>
          <a:prstGeom prst="rect">
            <a:avLst/>
          </a:prstGeom>
          <a:noFill/>
          <a:ln>
            <a:noFill/>
          </a:ln>
        </p:spPr>
      </p:pic>
      <p:sp>
        <p:nvSpPr>
          <p:cNvPr id="146" name="Google Shape;146;p17"/>
          <p:cNvSpPr/>
          <p:nvPr/>
        </p:nvSpPr>
        <p:spPr>
          <a:xfrm>
            <a:off x="411480" y="4852576"/>
            <a:ext cx="750655" cy="9144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147" name="Google Shape;147;p17"/>
          <p:cNvSpPr txBox="1"/>
          <p:nvPr/>
        </p:nvSpPr>
        <p:spPr>
          <a:xfrm>
            <a:off x="8476883" y="4858663"/>
            <a:ext cx="255637" cy="92333"/>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
        <p:nvSpPr>
          <p:cNvPr id="148" name="Google Shape;148;p17"/>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6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57674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theme" Target="../theme/theme10.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theme" Target="../theme/theme11.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3.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theme" Target="../theme/theme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theme" Target="../theme/theme8.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theme" Target="../theme/theme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gad895ab85b_0_1058"/>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45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1pPr>
            <a:lvl2pPr marL="914400" marR="0" lvl="1" indent="-342900" algn="l" rtl="0">
              <a:lnSpc>
                <a:spcPct val="100000"/>
              </a:lnSpc>
              <a:spcBef>
                <a:spcPts val="375"/>
              </a:spcBef>
              <a:spcAft>
                <a:spcPts val="0"/>
              </a:spcAft>
              <a:buClr>
                <a:srgbClr val="BFBFBF"/>
              </a:buClr>
              <a:buSzPts val="1800"/>
              <a:buFont typeface="Roboto"/>
              <a:buChar char="–"/>
              <a:defRPr sz="1800" b="0" i="0" u="none" strike="noStrike" cap="none">
                <a:solidFill>
                  <a:srgbClr val="7F7F7F"/>
                </a:solidFill>
                <a:latin typeface="Roboto"/>
                <a:ea typeface="Roboto"/>
                <a:cs typeface="Roboto"/>
                <a:sym typeface="Roboto"/>
              </a:defRPr>
            </a:lvl2pPr>
            <a:lvl3pPr marL="1371600" marR="0" lvl="2" indent="-342900" algn="l" rtl="0">
              <a:lnSpc>
                <a:spcPct val="100000"/>
              </a:lnSpc>
              <a:spcBef>
                <a:spcPts val="30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3pPr>
            <a:lvl4pPr marL="1828800" marR="0" lvl="3" indent="-342900" algn="l" rtl="0">
              <a:lnSpc>
                <a:spcPct val="100000"/>
              </a:lnSpc>
              <a:spcBef>
                <a:spcPts val="300"/>
              </a:spcBef>
              <a:spcAft>
                <a:spcPts val="0"/>
              </a:spcAft>
              <a:buClr>
                <a:srgbClr val="BFBFBF"/>
              </a:buClr>
              <a:buSzPts val="1800"/>
              <a:buFont typeface="Roboto"/>
              <a:buChar char="–"/>
              <a:defRPr sz="1800" b="0" i="0" u="none" strike="noStrike" cap="none">
                <a:solidFill>
                  <a:srgbClr val="7F7F7F"/>
                </a:solidFill>
                <a:latin typeface="Roboto"/>
                <a:ea typeface="Roboto"/>
                <a:cs typeface="Roboto"/>
                <a:sym typeface="Roboto"/>
              </a:defRPr>
            </a:lvl4pPr>
            <a:lvl5pPr marL="2286000" marR="0" lvl="4" indent="-342900" algn="l" rtl="0">
              <a:lnSpc>
                <a:spcPct val="100000"/>
              </a:lnSpc>
              <a:spcBef>
                <a:spcPts val="30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5pPr>
            <a:lvl6pPr marL="2743200" marR="0" lvl="5"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124953151"/>
      </p:ext>
    </p:extLst>
  </p:cSld>
  <p:clrMap bg1="lt1" tx1="dk1" bg2="dk2" tx2="lt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gad895ab85b_0_1058"/>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45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1pPr>
            <a:lvl2pPr marL="914400" marR="0" lvl="1" indent="-342900" algn="l" rtl="0">
              <a:lnSpc>
                <a:spcPct val="100000"/>
              </a:lnSpc>
              <a:spcBef>
                <a:spcPts val="375"/>
              </a:spcBef>
              <a:spcAft>
                <a:spcPts val="0"/>
              </a:spcAft>
              <a:buClr>
                <a:srgbClr val="BFBFBF"/>
              </a:buClr>
              <a:buSzPts val="1800"/>
              <a:buFont typeface="Roboto"/>
              <a:buChar char="–"/>
              <a:defRPr sz="1800" b="0" i="0" u="none" strike="noStrike" cap="none">
                <a:solidFill>
                  <a:srgbClr val="7F7F7F"/>
                </a:solidFill>
                <a:latin typeface="Roboto"/>
                <a:ea typeface="Roboto"/>
                <a:cs typeface="Roboto"/>
                <a:sym typeface="Roboto"/>
              </a:defRPr>
            </a:lvl2pPr>
            <a:lvl3pPr marL="1371600" marR="0" lvl="2" indent="-342900" algn="l" rtl="0">
              <a:lnSpc>
                <a:spcPct val="100000"/>
              </a:lnSpc>
              <a:spcBef>
                <a:spcPts val="30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3pPr>
            <a:lvl4pPr marL="1828800" marR="0" lvl="3" indent="-342900" algn="l" rtl="0">
              <a:lnSpc>
                <a:spcPct val="100000"/>
              </a:lnSpc>
              <a:spcBef>
                <a:spcPts val="300"/>
              </a:spcBef>
              <a:spcAft>
                <a:spcPts val="0"/>
              </a:spcAft>
              <a:buClr>
                <a:srgbClr val="BFBFBF"/>
              </a:buClr>
              <a:buSzPts val="1800"/>
              <a:buFont typeface="Roboto"/>
              <a:buChar char="–"/>
              <a:defRPr sz="1800" b="0" i="0" u="none" strike="noStrike" cap="none">
                <a:solidFill>
                  <a:srgbClr val="7F7F7F"/>
                </a:solidFill>
                <a:latin typeface="Roboto"/>
                <a:ea typeface="Roboto"/>
                <a:cs typeface="Roboto"/>
                <a:sym typeface="Roboto"/>
              </a:defRPr>
            </a:lvl4pPr>
            <a:lvl5pPr marL="2286000" marR="0" lvl="4" indent="-342900" algn="l" rtl="0">
              <a:lnSpc>
                <a:spcPct val="100000"/>
              </a:lnSpc>
              <a:spcBef>
                <a:spcPts val="30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5pPr>
            <a:lvl6pPr marL="2743200" marR="0" lvl="5"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838357334"/>
      </p:ext>
    </p:extLst>
  </p:cSld>
  <p:clrMap bg1="lt1" tx1="dk1" bg2="dk2" tx2="lt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5" r:id="rId2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D3C44"/>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628650" y="1369219"/>
            <a:ext cx="7886700" cy="3259931"/>
          </a:xfrm>
          <a:prstGeom prst="rect">
            <a:avLst/>
          </a:prstGeom>
          <a:noFill/>
          <a:ln>
            <a:noFill/>
          </a:ln>
        </p:spPr>
        <p:txBody>
          <a:bodyPr spcFirstLastPara="1" wrap="square" lIns="91425" tIns="45700" rIns="91425" bIns="45700" anchor="t" anchorCtr="0">
            <a:noAutofit/>
          </a:bodyPr>
          <a:lstStyle>
            <a:lvl1pPr marL="457200" marR="0" lvl="0" indent="-317500" algn="l" rtl="0">
              <a:spcBef>
                <a:spcPts val="450"/>
              </a:spcBef>
              <a:spcAft>
                <a:spcPts val="0"/>
              </a:spcAft>
              <a:buClr>
                <a:schemeClr val="lt1"/>
              </a:buClr>
              <a:buSzPts val="1400"/>
              <a:buFont typeface="Roboto"/>
              <a:buChar char="•"/>
              <a:defRPr sz="1800" b="0" i="0" u="none" strike="noStrike" cap="none">
                <a:solidFill>
                  <a:srgbClr val="D8D8D8"/>
                </a:solidFill>
                <a:latin typeface="Roboto"/>
                <a:ea typeface="Roboto"/>
                <a:cs typeface="Roboto"/>
                <a:sym typeface="Roboto"/>
              </a:defRPr>
            </a:lvl1pPr>
            <a:lvl2pPr marL="914400" marR="0" lvl="1" indent="-317500" algn="l" rtl="0">
              <a:spcBef>
                <a:spcPts val="375"/>
              </a:spcBef>
              <a:spcAft>
                <a:spcPts val="0"/>
              </a:spcAft>
              <a:buClr>
                <a:schemeClr val="lt1"/>
              </a:buClr>
              <a:buSzPts val="1400"/>
              <a:buFont typeface="Roboto"/>
              <a:buChar char="–"/>
              <a:defRPr sz="1800" b="0" i="0" u="none" strike="noStrike" cap="none">
                <a:solidFill>
                  <a:srgbClr val="D8D8D8"/>
                </a:solidFill>
                <a:latin typeface="Roboto"/>
                <a:ea typeface="Roboto"/>
                <a:cs typeface="Roboto"/>
                <a:sym typeface="Roboto"/>
              </a:defRPr>
            </a:lvl2pPr>
            <a:lvl3pPr marL="1371600" marR="0" lvl="2" indent="-317500" algn="l" rtl="0">
              <a:spcBef>
                <a:spcPts val="300"/>
              </a:spcBef>
              <a:spcAft>
                <a:spcPts val="0"/>
              </a:spcAft>
              <a:buClr>
                <a:schemeClr val="lt1"/>
              </a:buClr>
              <a:buSzPts val="1400"/>
              <a:buFont typeface="Roboto"/>
              <a:buChar char="•"/>
              <a:defRPr sz="1800" b="0" i="0" u="none" strike="noStrike" cap="none">
                <a:solidFill>
                  <a:srgbClr val="D8D8D8"/>
                </a:solidFill>
                <a:latin typeface="Roboto"/>
                <a:ea typeface="Roboto"/>
                <a:cs typeface="Roboto"/>
                <a:sym typeface="Roboto"/>
              </a:defRPr>
            </a:lvl3pPr>
            <a:lvl4pPr marL="1828800" marR="0" lvl="3" indent="-317500" algn="l" rtl="0">
              <a:spcBef>
                <a:spcPts val="300"/>
              </a:spcBef>
              <a:spcAft>
                <a:spcPts val="0"/>
              </a:spcAft>
              <a:buClr>
                <a:schemeClr val="lt1"/>
              </a:buClr>
              <a:buSzPts val="1400"/>
              <a:buFont typeface="Roboto"/>
              <a:buChar char="–"/>
              <a:defRPr sz="1800" b="0" i="0" u="none" strike="noStrike" cap="none">
                <a:solidFill>
                  <a:srgbClr val="D8D8D8"/>
                </a:solidFill>
                <a:latin typeface="Roboto"/>
                <a:ea typeface="Roboto"/>
                <a:cs typeface="Roboto"/>
                <a:sym typeface="Roboto"/>
              </a:defRPr>
            </a:lvl4pPr>
            <a:lvl5pPr marL="2286000" marR="0" lvl="4" indent="-317500" algn="l" rtl="0">
              <a:spcBef>
                <a:spcPts val="300"/>
              </a:spcBef>
              <a:spcAft>
                <a:spcPts val="0"/>
              </a:spcAft>
              <a:buClr>
                <a:schemeClr val="lt1"/>
              </a:buClr>
              <a:buSzPts val="1400"/>
              <a:buFont typeface="Roboto"/>
              <a:buChar char="•"/>
              <a:defRPr sz="1800" b="0" i="0" u="none" strike="noStrike" cap="none">
                <a:solidFill>
                  <a:srgbClr val="D8D8D8"/>
                </a:solidFill>
                <a:latin typeface="Roboto"/>
                <a:ea typeface="Roboto"/>
                <a:cs typeface="Roboto"/>
                <a:sym typeface="Roboto"/>
              </a:defRPr>
            </a:lvl5pPr>
            <a:lvl6pPr marL="2743200" marR="0" lvl="5" indent="-317500" algn="l" rtl="0">
              <a:spcBef>
                <a:spcPts val="300"/>
              </a:spcBef>
              <a:spcAft>
                <a:spcPts val="0"/>
              </a:spcAft>
              <a:buClr>
                <a:srgbClr val="D8D8D8"/>
              </a:buClr>
              <a:buSzPts val="1400"/>
              <a:buFont typeface="Roboto"/>
              <a:buChar char="–"/>
              <a:defRPr sz="1800" b="0" i="0" u="none" strike="noStrike" cap="none">
                <a:solidFill>
                  <a:srgbClr val="D8D8D8"/>
                </a:solidFill>
                <a:latin typeface="Roboto"/>
                <a:ea typeface="Roboto"/>
                <a:cs typeface="Roboto"/>
                <a:sym typeface="Roboto"/>
              </a:defRPr>
            </a:lvl6pPr>
            <a:lvl7pPr marL="3200400" marR="0" lvl="6" indent="-317500" algn="l" rtl="0">
              <a:spcBef>
                <a:spcPts val="300"/>
              </a:spcBef>
              <a:spcAft>
                <a:spcPts val="0"/>
              </a:spcAft>
              <a:buClr>
                <a:srgbClr val="D8D8D8"/>
              </a:buClr>
              <a:buSzPts val="1400"/>
              <a:buFont typeface="Roboto"/>
              <a:buChar char="•"/>
              <a:defRPr sz="1800" b="0" i="0" u="none" strike="noStrike" cap="none">
                <a:solidFill>
                  <a:srgbClr val="D8D8D8"/>
                </a:solidFill>
                <a:latin typeface="Roboto"/>
                <a:ea typeface="Roboto"/>
                <a:cs typeface="Roboto"/>
                <a:sym typeface="Roboto"/>
              </a:defRPr>
            </a:lvl7pPr>
            <a:lvl8pPr marL="3657600" marR="0" lvl="7" indent="-317500" algn="l" rtl="0">
              <a:spcBef>
                <a:spcPts val="300"/>
              </a:spcBef>
              <a:spcAft>
                <a:spcPts val="0"/>
              </a:spcAft>
              <a:buClr>
                <a:srgbClr val="D8D8D8"/>
              </a:buClr>
              <a:buSzPts val="1400"/>
              <a:buFont typeface="Roboto"/>
              <a:buChar char="•"/>
              <a:defRPr sz="1800" b="0" i="0" u="none" strike="noStrike" cap="none">
                <a:solidFill>
                  <a:srgbClr val="D8D8D8"/>
                </a:solidFill>
                <a:latin typeface="Roboto"/>
                <a:ea typeface="Roboto"/>
                <a:cs typeface="Roboto"/>
                <a:sym typeface="Roboto"/>
              </a:defRPr>
            </a:lvl8pPr>
            <a:lvl9pPr marL="4114800" marR="0" lvl="8" indent="-317500" algn="l" rtl="0">
              <a:spcBef>
                <a:spcPts val="300"/>
              </a:spcBef>
              <a:spcAft>
                <a:spcPts val="0"/>
              </a:spcAft>
              <a:buClr>
                <a:srgbClr val="D8D8D8"/>
              </a:buClr>
              <a:buSzPts val="1400"/>
              <a:buFont typeface="Roboto"/>
              <a:buChar char="•"/>
              <a:defRPr sz="1800" b="0" i="0" u="none" strike="noStrike" cap="none">
                <a:solidFill>
                  <a:srgbClr val="D8D8D8"/>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8" r:id="rId9"/>
    <p:sldLayoutId id="2147483669"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9FCC3B"/>
          </p15:clr>
        </p15:guide>
        <p15:guide id="2" pos="5496">
          <p15:clr>
            <a:srgbClr val="9FCC3B"/>
          </p15:clr>
        </p15:guide>
        <p15:guide id="3" orient="horz" pos="2916">
          <p15:clr>
            <a:srgbClr val="9FCC3B"/>
          </p15:clr>
        </p15:guide>
        <p15:guide id="4" pos="2880">
          <p15:clr>
            <a:srgbClr val="F26B43"/>
          </p15:clr>
        </p15:guide>
        <p15:guide id="5" orient="horz" pos="16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D3C44"/>
        </a:solidFill>
        <a:effectLst/>
      </p:bgPr>
    </p:bg>
    <p:spTree>
      <p:nvGrpSpPr>
        <p:cNvPr id="1" name="Shape 260"/>
        <p:cNvGrpSpPr/>
        <p:nvPr/>
      </p:nvGrpSpPr>
      <p:grpSpPr>
        <a:xfrm>
          <a:off x="0" y="0"/>
          <a:ext cx="0" cy="0"/>
          <a:chOff x="0" y="0"/>
          <a:chExt cx="0" cy="0"/>
        </a:xfrm>
      </p:grpSpPr>
      <p:sp>
        <p:nvSpPr>
          <p:cNvPr id="261" name="Google Shape;261;p41"/>
          <p:cNvSpPr txBox="1">
            <a:spLocks noGrp="1"/>
          </p:cNvSpPr>
          <p:nvPr>
            <p:ph type="body" idx="1"/>
          </p:nvPr>
        </p:nvSpPr>
        <p:spPr>
          <a:xfrm>
            <a:off x="628650" y="1369219"/>
            <a:ext cx="7886700" cy="3259800"/>
          </a:xfrm>
          <a:prstGeom prst="rect">
            <a:avLst/>
          </a:prstGeom>
          <a:noFill/>
          <a:ln>
            <a:noFill/>
          </a:ln>
        </p:spPr>
        <p:txBody>
          <a:bodyPr spcFirstLastPara="1" wrap="square" lIns="91425" tIns="45700" rIns="91425" bIns="45700" anchor="t" anchorCtr="0">
            <a:noAutofit/>
          </a:bodyPr>
          <a:lstStyle>
            <a:lvl1pPr marL="457200" marR="0" lvl="0" indent="-317500" algn="l" rtl="0">
              <a:spcBef>
                <a:spcPts val="450"/>
              </a:spcBef>
              <a:spcAft>
                <a:spcPts val="0"/>
              </a:spcAft>
              <a:buClr>
                <a:schemeClr val="lt1"/>
              </a:buClr>
              <a:buSzPts val="1400"/>
              <a:buFont typeface="Roboto"/>
              <a:buChar char="•"/>
              <a:defRPr sz="1800" b="0" i="0" u="none" strike="noStrike" cap="none">
                <a:solidFill>
                  <a:srgbClr val="D8D8D8"/>
                </a:solidFill>
                <a:latin typeface="Roboto"/>
                <a:ea typeface="Roboto"/>
                <a:cs typeface="Roboto"/>
                <a:sym typeface="Roboto"/>
              </a:defRPr>
            </a:lvl1pPr>
            <a:lvl2pPr marL="914400" marR="0" lvl="1" indent="-317500" algn="l" rtl="0">
              <a:spcBef>
                <a:spcPts val="375"/>
              </a:spcBef>
              <a:spcAft>
                <a:spcPts val="0"/>
              </a:spcAft>
              <a:buClr>
                <a:schemeClr val="lt1"/>
              </a:buClr>
              <a:buSzPts val="1400"/>
              <a:buFont typeface="Roboto"/>
              <a:buChar char="–"/>
              <a:defRPr sz="1800" b="0" i="0" u="none" strike="noStrike" cap="none">
                <a:solidFill>
                  <a:srgbClr val="D8D8D8"/>
                </a:solidFill>
                <a:latin typeface="Roboto"/>
                <a:ea typeface="Roboto"/>
                <a:cs typeface="Roboto"/>
                <a:sym typeface="Roboto"/>
              </a:defRPr>
            </a:lvl2pPr>
            <a:lvl3pPr marL="1371600" marR="0" lvl="2" indent="-317500" algn="l" rtl="0">
              <a:spcBef>
                <a:spcPts val="300"/>
              </a:spcBef>
              <a:spcAft>
                <a:spcPts val="0"/>
              </a:spcAft>
              <a:buClr>
                <a:schemeClr val="lt1"/>
              </a:buClr>
              <a:buSzPts val="1400"/>
              <a:buFont typeface="Roboto"/>
              <a:buChar char="•"/>
              <a:defRPr sz="1800" b="0" i="0" u="none" strike="noStrike" cap="none">
                <a:solidFill>
                  <a:srgbClr val="D8D8D8"/>
                </a:solidFill>
                <a:latin typeface="Roboto"/>
                <a:ea typeface="Roboto"/>
                <a:cs typeface="Roboto"/>
                <a:sym typeface="Roboto"/>
              </a:defRPr>
            </a:lvl3pPr>
            <a:lvl4pPr marL="1828800" marR="0" lvl="3" indent="-317500" algn="l" rtl="0">
              <a:spcBef>
                <a:spcPts val="300"/>
              </a:spcBef>
              <a:spcAft>
                <a:spcPts val="0"/>
              </a:spcAft>
              <a:buClr>
                <a:schemeClr val="lt1"/>
              </a:buClr>
              <a:buSzPts val="1400"/>
              <a:buFont typeface="Roboto"/>
              <a:buChar char="–"/>
              <a:defRPr sz="1800" b="0" i="0" u="none" strike="noStrike" cap="none">
                <a:solidFill>
                  <a:srgbClr val="D8D8D8"/>
                </a:solidFill>
                <a:latin typeface="Roboto"/>
                <a:ea typeface="Roboto"/>
                <a:cs typeface="Roboto"/>
                <a:sym typeface="Roboto"/>
              </a:defRPr>
            </a:lvl4pPr>
            <a:lvl5pPr marL="2286000" marR="0" lvl="4" indent="-317500" algn="l" rtl="0">
              <a:spcBef>
                <a:spcPts val="300"/>
              </a:spcBef>
              <a:spcAft>
                <a:spcPts val="0"/>
              </a:spcAft>
              <a:buClr>
                <a:schemeClr val="lt1"/>
              </a:buClr>
              <a:buSzPts val="1400"/>
              <a:buFont typeface="Roboto"/>
              <a:buChar char="•"/>
              <a:defRPr sz="1800" b="0" i="0" u="none" strike="noStrike" cap="none">
                <a:solidFill>
                  <a:srgbClr val="D8D8D8"/>
                </a:solidFill>
                <a:latin typeface="Roboto"/>
                <a:ea typeface="Roboto"/>
                <a:cs typeface="Roboto"/>
                <a:sym typeface="Roboto"/>
              </a:defRPr>
            </a:lvl5pPr>
            <a:lvl6pPr marL="2743200" marR="0" lvl="5" indent="-317500" algn="l" rtl="0">
              <a:spcBef>
                <a:spcPts val="300"/>
              </a:spcBef>
              <a:spcAft>
                <a:spcPts val="0"/>
              </a:spcAft>
              <a:buClr>
                <a:srgbClr val="D8D8D8"/>
              </a:buClr>
              <a:buSzPts val="1400"/>
              <a:buFont typeface="Roboto"/>
              <a:buChar char="–"/>
              <a:defRPr sz="1800" b="0" i="0" u="none" strike="noStrike" cap="none">
                <a:solidFill>
                  <a:srgbClr val="D8D8D8"/>
                </a:solidFill>
                <a:latin typeface="Roboto"/>
                <a:ea typeface="Roboto"/>
                <a:cs typeface="Roboto"/>
                <a:sym typeface="Roboto"/>
              </a:defRPr>
            </a:lvl6pPr>
            <a:lvl7pPr marL="3200400" marR="0" lvl="6" indent="-317500" algn="l" rtl="0">
              <a:spcBef>
                <a:spcPts val="300"/>
              </a:spcBef>
              <a:spcAft>
                <a:spcPts val="0"/>
              </a:spcAft>
              <a:buClr>
                <a:srgbClr val="D8D8D8"/>
              </a:buClr>
              <a:buSzPts val="1400"/>
              <a:buFont typeface="Roboto"/>
              <a:buChar char="•"/>
              <a:defRPr sz="1800" b="0" i="0" u="none" strike="noStrike" cap="none">
                <a:solidFill>
                  <a:srgbClr val="D8D8D8"/>
                </a:solidFill>
                <a:latin typeface="Roboto"/>
                <a:ea typeface="Roboto"/>
                <a:cs typeface="Roboto"/>
                <a:sym typeface="Roboto"/>
              </a:defRPr>
            </a:lvl7pPr>
            <a:lvl8pPr marL="3657600" marR="0" lvl="7" indent="-317500" algn="l" rtl="0">
              <a:spcBef>
                <a:spcPts val="300"/>
              </a:spcBef>
              <a:spcAft>
                <a:spcPts val="0"/>
              </a:spcAft>
              <a:buClr>
                <a:srgbClr val="D8D8D8"/>
              </a:buClr>
              <a:buSzPts val="1400"/>
              <a:buFont typeface="Roboto"/>
              <a:buChar char="•"/>
              <a:defRPr sz="1800" b="0" i="0" u="none" strike="noStrike" cap="none">
                <a:solidFill>
                  <a:srgbClr val="D8D8D8"/>
                </a:solidFill>
                <a:latin typeface="Roboto"/>
                <a:ea typeface="Roboto"/>
                <a:cs typeface="Roboto"/>
                <a:sym typeface="Roboto"/>
              </a:defRPr>
            </a:lvl8pPr>
            <a:lvl9pPr marL="4114800" marR="0" lvl="8" indent="-317500" algn="l" rtl="0">
              <a:spcBef>
                <a:spcPts val="300"/>
              </a:spcBef>
              <a:spcAft>
                <a:spcPts val="0"/>
              </a:spcAft>
              <a:buClr>
                <a:srgbClr val="D8D8D8"/>
              </a:buClr>
              <a:buSzPts val="1400"/>
              <a:buFont typeface="Roboto"/>
              <a:buChar char="•"/>
              <a:defRPr sz="1800" b="0" i="0" u="none" strike="noStrike" cap="none">
                <a:solidFill>
                  <a:srgbClr val="D8D8D8"/>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7" r:id="rId20"/>
    <p:sldLayoutId id="2147483708" r:id="rId21"/>
    <p:sldLayoutId id="2147483709" r:id="rId22"/>
    <p:sldLayoutId id="2147483710" r:id="rId23"/>
    <p:sldLayoutId id="2147483711" r:id="rId24"/>
    <p:sldLayoutId id="2147483712" r:id="rId25"/>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9FCC3B"/>
          </p15:clr>
        </p15:guide>
        <p15:guide id="2" pos="5496">
          <p15:clr>
            <a:srgbClr val="9FCC3B"/>
          </p15:clr>
        </p15:guide>
        <p15:guide id="3" orient="horz" pos="2916">
          <p15:clr>
            <a:srgbClr val="9FCC3B"/>
          </p15:clr>
        </p15:guide>
        <p15:guide id="4" pos="2880">
          <p15:clr>
            <a:srgbClr val="F26B43"/>
          </p15:clr>
        </p15:guide>
        <p15:guide id="5" orient="horz" pos="16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D3C4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628650" y="1369219"/>
            <a:ext cx="7886700" cy="3259800"/>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5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1pPr>
            <a:lvl2pPr marL="914400" marR="0" lvl="1" indent="-320040"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L="1371600" marR="0" lvl="2" indent="-320039"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L="1828800" marR="0" lvl="3" indent="-320039"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L="2286000" marR="0" lvl="4" indent="-320039"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739593484"/>
      </p:ext>
    </p:extLst>
  </p:cSld>
  <p:clrMap bg1="lt1" tx1="dk1" bg2="dk2" tx2="lt2" accent1="accent1" accent2="accent2" accent3="accent3" accent4="accent4" accent5="accent5" accent6="accent6" hlink="hlink" folHlink="folHlink"/>
  <p:sldLayoutIdLst>
    <p:sldLayoutId id="2147483717"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9FCC3B"/>
          </p15:clr>
        </p15:guide>
        <p15:guide id="2" pos="5496">
          <p15:clr>
            <a:srgbClr val="9FCC3B"/>
          </p15:clr>
        </p15:guide>
        <p15:guide id="3" orient="horz" pos="2916">
          <p15:clr>
            <a:srgbClr val="9FCC3B"/>
          </p15:clr>
        </p15:guide>
        <p15:guide id="4" pos="2880">
          <p15:clr>
            <a:srgbClr val="F26B43"/>
          </p15:clr>
        </p15:guide>
        <p15:guide id="5" orient="horz" pos="16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5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1pPr>
            <a:lvl2pPr marL="914400" marR="0" lvl="1" indent="-320040" algn="l" rtl="0">
              <a:spcBef>
                <a:spcPts val="375"/>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2pPr>
            <a:lvl3pPr marL="1371600" marR="0" lvl="2" indent="-320039"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3pPr>
            <a:lvl4pPr marL="1828800" marR="0" lvl="3" indent="-320039"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4pPr>
            <a:lvl5pPr marL="2286000" marR="0" lvl="4" indent="-320039" algn="l" rtl="0">
              <a:spcBef>
                <a:spcPts val="300"/>
              </a:spcBef>
              <a:spcAft>
                <a:spcPts val="0"/>
              </a:spcAft>
              <a:buClr>
                <a:srgbClr val="BFBFBF"/>
              </a:buClr>
              <a:buSzPts val="1440"/>
              <a:buFont typeface="Arial"/>
              <a:buChar char="•"/>
              <a:defRPr sz="1800" b="0" i="0" u="none" strike="noStrike" cap="none">
                <a:solidFill>
                  <a:srgbClr val="7F7F7F"/>
                </a:solidFill>
                <a:latin typeface="Roboto"/>
                <a:ea typeface="Roboto"/>
                <a:cs typeface="Roboto"/>
                <a:sym typeface="Roboto"/>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
        <p:nvSpPr>
          <p:cNvPr id="11" name="Google Shape;11;p1"/>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600" b="0" i="0" u="none" strike="noStrike" cap="none">
                <a:solidFill>
                  <a:srgbClr val="A5A5A5"/>
                </a:solidFill>
                <a:latin typeface="Roboto"/>
                <a:ea typeface="Roboto"/>
                <a:cs typeface="Roboto"/>
                <a:sym typeface="Roboto"/>
              </a:defRPr>
            </a:lvl1pPr>
            <a:lvl2pPr marR="0" lvl="1" algn="l" rtl="0">
              <a:spcBef>
                <a:spcPts val="0"/>
              </a:spcBef>
              <a:spcAft>
                <a:spcPts val="0"/>
              </a:spcAft>
              <a:buSzPts val="1400"/>
              <a:buNone/>
              <a:defRPr sz="1013" b="0" i="0" u="none" strike="noStrike" cap="none">
                <a:solidFill>
                  <a:schemeClr val="dk1"/>
                </a:solidFill>
                <a:latin typeface="Roboto"/>
                <a:ea typeface="Roboto"/>
                <a:cs typeface="Roboto"/>
                <a:sym typeface="Roboto"/>
              </a:defRPr>
            </a:lvl2pPr>
            <a:lvl3pPr marR="0" lvl="2" algn="l" rtl="0">
              <a:spcBef>
                <a:spcPts val="0"/>
              </a:spcBef>
              <a:spcAft>
                <a:spcPts val="0"/>
              </a:spcAft>
              <a:buSzPts val="1400"/>
              <a:buNone/>
              <a:defRPr sz="1013" b="0" i="0" u="none" strike="noStrike" cap="none">
                <a:solidFill>
                  <a:schemeClr val="dk1"/>
                </a:solidFill>
                <a:latin typeface="Roboto"/>
                <a:ea typeface="Roboto"/>
                <a:cs typeface="Roboto"/>
                <a:sym typeface="Roboto"/>
              </a:defRPr>
            </a:lvl3pPr>
            <a:lvl4pPr marR="0" lvl="3" algn="l" rtl="0">
              <a:spcBef>
                <a:spcPts val="0"/>
              </a:spcBef>
              <a:spcAft>
                <a:spcPts val="0"/>
              </a:spcAft>
              <a:buSzPts val="1400"/>
              <a:buNone/>
              <a:defRPr sz="1013" b="0" i="0" u="none" strike="noStrike" cap="none">
                <a:solidFill>
                  <a:schemeClr val="dk1"/>
                </a:solidFill>
                <a:latin typeface="Roboto"/>
                <a:ea typeface="Roboto"/>
                <a:cs typeface="Roboto"/>
                <a:sym typeface="Roboto"/>
              </a:defRPr>
            </a:lvl4pPr>
            <a:lvl5pPr marR="0" lvl="4" algn="l" rtl="0">
              <a:spcBef>
                <a:spcPts val="0"/>
              </a:spcBef>
              <a:spcAft>
                <a:spcPts val="0"/>
              </a:spcAft>
              <a:buSzPts val="1400"/>
              <a:buNone/>
              <a:defRPr sz="1013" b="0" i="0" u="none" strike="noStrike" cap="none">
                <a:solidFill>
                  <a:schemeClr val="dk1"/>
                </a:solidFill>
                <a:latin typeface="Roboto"/>
                <a:ea typeface="Roboto"/>
                <a:cs typeface="Roboto"/>
                <a:sym typeface="Roboto"/>
              </a:defRPr>
            </a:lvl5pPr>
            <a:lvl6pPr marR="0" lvl="5" algn="l" rtl="0">
              <a:spcBef>
                <a:spcPts val="0"/>
              </a:spcBef>
              <a:spcAft>
                <a:spcPts val="0"/>
              </a:spcAft>
              <a:buSzPts val="1400"/>
              <a:buNone/>
              <a:defRPr sz="1013" b="0" i="0" u="none" strike="noStrike" cap="none">
                <a:solidFill>
                  <a:schemeClr val="dk1"/>
                </a:solidFill>
                <a:latin typeface="Roboto"/>
                <a:ea typeface="Roboto"/>
                <a:cs typeface="Roboto"/>
                <a:sym typeface="Roboto"/>
              </a:defRPr>
            </a:lvl6pPr>
            <a:lvl7pPr marR="0" lvl="6" algn="l" rtl="0">
              <a:spcBef>
                <a:spcPts val="0"/>
              </a:spcBef>
              <a:spcAft>
                <a:spcPts val="0"/>
              </a:spcAft>
              <a:buSzPts val="1400"/>
              <a:buNone/>
              <a:defRPr sz="1013" b="0" i="0" u="none" strike="noStrike" cap="none">
                <a:solidFill>
                  <a:schemeClr val="dk1"/>
                </a:solidFill>
                <a:latin typeface="Roboto"/>
                <a:ea typeface="Roboto"/>
                <a:cs typeface="Roboto"/>
                <a:sym typeface="Roboto"/>
              </a:defRPr>
            </a:lvl7pPr>
            <a:lvl8pPr marR="0" lvl="7" algn="l" rtl="0">
              <a:spcBef>
                <a:spcPts val="0"/>
              </a:spcBef>
              <a:spcAft>
                <a:spcPts val="0"/>
              </a:spcAft>
              <a:buSzPts val="1400"/>
              <a:buNone/>
              <a:defRPr sz="1013" b="0" i="0" u="none" strike="noStrike" cap="none">
                <a:solidFill>
                  <a:schemeClr val="dk1"/>
                </a:solidFill>
                <a:latin typeface="Roboto"/>
                <a:ea typeface="Roboto"/>
                <a:cs typeface="Roboto"/>
                <a:sym typeface="Roboto"/>
              </a:defRPr>
            </a:lvl8pPr>
            <a:lvl9pPr marR="0" lvl="8" algn="l" rtl="0">
              <a:spcBef>
                <a:spcPts val="0"/>
              </a:spcBef>
              <a:spcAft>
                <a:spcPts val="0"/>
              </a:spcAft>
              <a:buSzPts val="1400"/>
              <a:buNone/>
              <a:defRPr sz="1013" b="0" i="0" u="none" strike="noStrike" cap="none">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115665564"/>
      </p:ext>
    </p:extLst>
  </p:cSld>
  <p:clrMap bg1="lt1" tx1="dk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45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1pPr>
            <a:lvl2pPr marL="914400" marR="0" lvl="1" indent="-342900" algn="l" rtl="0">
              <a:spcBef>
                <a:spcPts val="375"/>
              </a:spcBef>
              <a:spcAft>
                <a:spcPts val="0"/>
              </a:spcAft>
              <a:buClr>
                <a:srgbClr val="BFBFBF"/>
              </a:buClr>
              <a:buSzPts val="1800"/>
              <a:buFont typeface="Roboto"/>
              <a:buChar char="–"/>
              <a:defRPr sz="1800" b="0" i="0" u="none" strike="noStrike" cap="none">
                <a:solidFill>
                  <a:srgbClr val="7F7F7F"/>
                </a:solidFill>
                <a:latin typeface="Roboto"/>
                <a:ea typeface="Roboto"/>
                <a:cs typeface="Roboto"/>
                <a:sym typeface="Roboto"/>
              </a:defRPr>
            </a:lvl2pPr>
            <a:lvl3pPr marL="1371600" marR="0" lvl="2" indent="-342900" algn="l" rtl="0">
              <a:spcBef>
                <a:spcPts val="30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3pPr>
            <a:lvl4pPr marL="1828800" marR="0" lvl="3" indent="-342900" algn="l" rtl="0">
              <a:spcBef>
                <a:spcPts val="300"/>
              </a:spcBef>
              <a:spcAft>
                <a:spcPts val="0"/>
              </a:spcAft>
              <a:buClr>
                <a:srgbClr val="BFBFBF"/>
              </a:buClr>
              <a:buSzPts val="1800"/>
              <a:buFont typeface="Roboto"/>
              <a:buChar char="–"/>
              <a:defRPr sz="1800" b="0" i="0" u="none" strike="noStrike" cap="none">
                <a:solidFill>
                  <a:srgbClr val="7F7F7F"/>
                </a:solidFill>
                <a:latin typeface="Roboto"/>
                <a:ea typeface="Roboto"/>
                <a:cs typeface="Roboto"/>
                <a:sym typeface="Roboto"/>
              </a:defRPr>
            </a:lvl4pPr>
            <a:lvl5pPr marL="2286000" marR="0" lvl="4" indent="-342900" algn="l" rtl="0">
              <a:spcBef>
                <a:spcPts val="30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5pPr>
            <a:lvl6pPr marL="2743200" marR="0" lvl="5" indent="-342900" algn="l" rtl="0">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353149568"/>
      </p:ext>
    </p:extLst>
  </p:cSld>
  <p:clrMap bg1="lt1" tx1="dk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gad895ab85b_0_1058"/>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45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1pPr>
            <a:lvl2pPr marL="914400" marR="0" lvl="1" indent="-342900" algn="l" rtl="0">
              <a:lnSpc>
                <a:spcPct val="100000"/>
              </a:lnSpc>
              <a:spcBef>
                <a:spcPts val="375"/>
              </a:spcBef>
              <a:spcAft>
                <a:spcPts val="0"/>
              </a:spcAft>
              <a:buClr>
                <a:srgbClr val="BFBFBF"/>
              </a:buClr>
              <a:buSzPts val="1800"/>
              <a:buFont typeface="Roboto"/>
              <a:buChar char="–"/>
              <a:defRPr sz="1800" b="0" i="0" u="none" strike="noStrike" cap="none">
                <a:solidFill>
                  <a:srgbClr val="7F7F7F"/>
                </a:solidFill>
                <a:latin typeface="Roboto"/>
                <a:ea typeface="Roboto"/>
                <a:cs typeface="Roboto"/>
                <a:sym typeface="Roboto"/>
              </a:defRPr>
            </a:lvl2pPr>
            <a:lvl3pPr marL="1371600" marR="0" lvl="2" indent="-342900" algn="l" rtl="0">
              <a:lnSpc>
                <a:spcPct val="100000"/>
              </a:lnSpc>
              <a:spcBef>
                <a:spcPts val="30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3pPr>
            <a:lvl4pPr marL="1828800" marR="0" lvl="3" indent="-342900" algn="l" rtl="0">
              <a:lnSpc>
                <a:spcPct val="100000"/>
              </a:lnSpc>
              <a:spcBef>
                <a:spcPts val="300"/>
              </a:spcBef>
              <a:spcAft>
                <a:spcPts val="0"/>
              </a:spcAft>
              <a:buClr>
                <a:srgbClr val="BFBFBF"/>
              </a:buClr>
              <a:buSzPts val="1800"/>
              <a:buFont typeface="Roboto"/>
              <a:buChar char="–"/>
              <a:defRPr sz="1800" b="0" i="0" u="none" strike="noStrike" cap="none">
                <a:solidFill>
                  <a:srgbClr val="7F7F7F"/>
                </a:solidFill>
                <a:latin typeface="Roboto"/>
                <a:ea typeface="Roboto"/>
                <a:cs typeface="Roboto"/>
                <a:sym typeface="Roboto"/>
              </a:defRPr>
            </a:lvl4pPr>
            <a:lvl5pPr marL="2286000" marR="0" lvl="4" indent="-342900" algn="l" rtl="0">
              <a:lnSpc>
                <a:spcPct val="100000"/>
              </a:lnSpc>
              <a:spcBef>
                <a:spcPts val="30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5pPr>
            <a:lvl6pPr marL="2743200" marR="0" lvl="5"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563934465"/>
      </p:ext>
    </p:extLst>
  </p:cSld>
  <p:clrMap bg1="lt1" tx1="dk1" bg2="dk2" tx2="lt2" accent1="accent1" accent2="accent2" accent3="accent3" accent4="accent4" accent5="accent5" accent6="accent6" hlink="hlink" folHlink="folHlink"/>
  <p:sldLayoutIdLst>
    <p:sldLayoutId id="2147483860"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2D3C4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628650" y="1369219"/>
            <a:ext cx="7886700" cy="3259800"/>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5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1pPr>
            <a:lvl2pPr marL="914400" marR="0" lvl="1" indent="-320040" algn="l" rtl="0">
              <a:spcBef>
                <a:spcPts val="375"/>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2pPr>
            <a:lvl3pPr marL="1371600" marR="0" lvl="2" indent="-320039"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3pPr>
            <a:lvl4pPr marL="1828800" marR="0" lvl="3" indent="-320039"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4pPr>
            <a:lvl5pPr marL="2286000" marR="0" lvl="4" indent="-320039" algn="l" rtl="0">
              <a:spcBef>
                <a:spcPts val="300"/>
              </a:spcBef>
              <a:spcAft>
                <a:spcPts val="0"/>
              </a:spcAft>
              <a:buClr>
                <a:schemeClr val="lt1"/>
              </a:buClr>
              <a:buSzPts val="1440"/>
              <a:buFont typeface="Arial"/>
              <a:buChar char="•"/>
              <a:defRPr sz="1800" b="0" i="0" u="none" strike="noStrike" cap="none">
                <a:solidFill>
                  <a:srgbClr val="D8D8D8"/>
                </a:solidFill>
                <a:latin typeface="Roboto"/>
                <a:ea typeface="Roboto"/>
                <a:cs typeface="Roboto"/>
                <a:sym typeface="Roboto"/>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431978943"/>
      </p:ext>
    </p:extLst>
  </p:cSld>
  <p:clrMap bg1="lt1" tx1="dk1" bg2="dk2" tx2="lt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9FCC3B"/>
          </p15:clr>
        </p15:guide>
        <p15:guide id="2" pos="5496">
          <p15:clr>
            <a:srgbClr val="9FCC3B"/>
          </p15:clr>
        </p15:guide>
        <p15:guide id="3" orient="horz" pos="2916">
          <p15:clr>
            <a:srgbClr val="9FCC3B"/>
          </p15:clr>
        </p15:guide>
        <p15:guide id="4" pos="2880">
          <p15:clr>
            <a:srgbClr val="F26B43"/>
          </p15:clr>
        </p15:guide>
        <p15:guide id="5" orient="horz" pos="162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9"/>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45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1pPr>
            <a:lvl2pPr marL="914400" marR="0" lvl="1" indent="-342900" algn="l" rtl="0">
              <a:lnSpc>
                <a:spcPct val="100000"/>
              </a:lnSpc>
              <a:spcBef>
                <a:spcPts val="375"/>
              </a:spcBef>
              <a:spcAft>
                <a:spcPts val="0"/>
              </a:spcAft>
              <a:buClr>
                <a:srgbClr val="BFBFBF"/>
              </a:buClr>
              <a:buSzPts val="1800"/>
              <a:buFont typeface="Roboto"/>
              <a:buChar char="–"/>
              <a:defRPr sz="1800" b="0" i="0" u="none" strike="noStrike" cap="none">
                <a:solidFill>
                  <a:srgbClr val="7F7F7F"/>
                </a:solidFill>
                <a:latin typeface="Roboto"/>
                <a:ea typeface="Roboto"/>
                <a:cs typeface="Roboto"/>
                <a:sym typeface="Roboto"/>
              </a:defRPr>
            </a:lvl2pPr>
            <a:lvl3pPr marL="1371600" marR="0" lvl="2" indent="-342900" algn="l" rtl="0">
              <a:lnSpc>
                <a:spcPct val="100000"/>
              </a:lnSpc>
              <a:spcBef>
                <a:spcPts val="30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3pPr>
            <a:lvl4pPr marL="1828800" marR="0" lvl="3" indent="-342900" algn="l" rtl="0">
              <a:lnSpc>
                <a:spcPct val="100000"/>
              </a:lnSpc>
              <a:spcBef>
                <a:spcPts val="300"/>
              </a:spcBef>
              <a:spcAft>
                <a:spcPts val="0"/>
              </a:spcAft>
              <a:buClr>
                <a:srgbClr val="BFBFBF"/>
              </a:buClr>
              <a:buSzPts val="1800"/>
              <a:buFont typeface="Roboto"/>
              <a:buChar char="–"/>
              <a:defRPr sz="1800" b="0" i="0" u="none" strike="noStrike" cap="none">
                <a:solidFill>
                  <a:srgbClr val="7F7F7F"/>
                </a:solidFill>
                <a:latin typeface="Roboto"/>
                <a:ea typeface="Roboto"/>
                <a:cs typeface="Roboto"/>
                <a:sym typeface="Roboto"/>
              </a:defRPr>
            </a:lvl4pPr>
            <a:lvl5pPr marL="2286000" marR="0" lvl="4" indent="-342900" algn="l" rtl="0">
              <a:lnSpc>
                <a:spcPct val="100000"/>
              </a:lnSpc>
              <a:spcBef>
                <a:spcPts val="300"/>
              </a:spcBef>
              <a:spcAft>
                <a:spcPts val="0"/>
              </a:spcAft>
              <a:buClr>
                <a:srgbClr val="BFBFBF"/>
              </a:buClr>
              <a:buSzPts val="1800"/>
              <a:buFont typeface="Arial"/>
              <a:buChar char="•"/>
              <a:defRPr sz="1800" b="0" i="0" u="none" strike="noStrike" cap="none">
                <a:solidFill>
                  <a:srgbClr val="7F7F7F"/>
                </a:solidFill>
                <a:latin typeface="Roboto"/>
                <a:ea typeface="Roboto"/>
                <a:cs typeface="Roboto"/>
                <a:sym typeface="Roboto"/>
              </a:defRPr>
            </a:lvl5pPr>
            <a:lvl6pPr marL="2743200" marR="0" lvl="5"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3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443610850"/>
      </p:ext>
    </p:extLst>
  </p:cSld>
  <p:clrMap bg1="lt1" tx1="dk1" bg2="dk2" tx2="lt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8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hyperlink" Target="https://docs.cloudera.com/runtime/7.1.3/index.html" TargetMode="External"/><Relationship Id="rId2" Type="http://schemas.openxmlformats.org/officeDocument/2006/relationships/notesSlide" Target="../notesSlides/notesSlide15.xml"/><Relationship Id="rId1" Type="http://schemas.openxmlformats.org/officeDocument/2006/relationships/slideLayout" Target="../slideLayouts/slideLayout184.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17.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22.xml"/><Relationship Id="rId16" Type="http://schemas.openxmlformats.org/officeDocument/2006/relationships/image" Target="../media/image64.png"/><Relationship Id="rId1" Type="http://schemas.openxmlformats.org/officeDocument/2006/relationships/slideLayout" Target="../slideLayouts/slideLayout19.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0.png"/><Relationship Id="rId2" Type="http://schemas.openxmlformats.org/officeDocument/2006/relationships/notesSlide" Target="../notesSlides/notesSlide23.xml"/><Relationship Id="rId16" Type="http://schemas.openxmlformats.org/officeDocument/2006/relationships/image" Target="../media/image71.png"/><Relationship Id="rId1" Type="http://schemas.openxmlformats.org/officeDocument/2006/relationships/slideLayout" Target="../slideLayouts/slideLayout19.xml"/><Relationship Id="rId6" Type="http://schemas.openxmlformats.org/officeDocument/2006/relationships/image" Target="../media/image70.png"/><Relationship Id="rId11" Type="http://schemas.openxmlformats.org/officeDocument/2006/relationships/image" Target="../media/image55.png"/><Relationship Id="rId5" Type="http://schemas.openxmlformats.org/officeDocument/2006/relationships/image" Target="../media/image6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68.png"/><Relationship Id="rId9" Type="http://schemas.openxmlformats.org/officeDocument/2006/relationships/image" Target="../media/image53.png"/><Relationship Id="rId1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16.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13.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36.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3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3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png"/><Relationship Id="rId1" Type="http://schemas.openxmlformats.org/officeDocument/2006/relationships/slideLayout" Target="../slideLayouts/slideLayout3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9.xml"/></Relationships>
</file>

<file path=ppt/slides/_rels/slide4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19.xml"/></Relationships>
</file>

<file path=ppt/slides/_rels/slide4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119.xml"/></Relationships>
</file>

<file path=ppt/slides/_rels/slide46.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43.xml"/><Relationship Id="rId1" Type="http://schemas.openxmlformats.org/officeDocument/2006/relationships/slideLayout" Target="../slideLayouts/slideLayout8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jpg"/><Relationship Id="rId7" Type="http://schemas.openxmlformats.org/officeDocument/2006/relationships/image" Target="../media/image125.jpg"/><Relationship Id="rId2" Type="http://schemas.openxmlformats.org/officeDocument/2006/relationships/notesSlide" Target="../notesSlides/notesSlide46.xml"/><Relationship Id="rId1" Type="http://schemas.openxmlformats.org/officeDocument/2006/relationships/slideLayout" Target="../slideLayouts/slideLayout140.xml"/><Relationship Id="rId6" Type="http://schemas.openxmlformats.org/officeDocument/2006/relationships/image" Target="../media/image124.jpg"/><Relationship Id="rId5" Type="http://schemas.openxmlformats.org/officeDocument/2006/relationships/image" Target="../media/image123.png"/><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128.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hyperlink" Target="https://www.cloudera.com/about/training/courses/advanced-spark-application-performance-tuning.html" TargetMode="External"/><Relationship Id="rId7" Type="http://schemas.openxmlformats.org/officeDocument/2006/relationships/hyperlink" Target="https://cloudera.com/training.html" TargetMode="External"/><Relationship Id="rId2" Type="http://schemas.openxmlformats.org/officeDocument/2006/relationships/notesSlide" Target="../notesSlides/notesSlide50.xml"/><Relationship Id="rId1" Type="http://schemas.openxmlformats.org/officeDocument/2006/relationships/slideLayout" Target="../slideLayouts/slideLayout19.xml"/><Relationship Id="rId6" Type="http://schemas.openxmlformats.org/officeDocument/2006/relationships/hyperlink" Target="https://www.cloudera.com/about/training/courses/cloudera-essentials-for-cdp.html" TargetMode="External"/><Relationship Id="rId5" Type="http://schemas.openxmlformats.org/officeDocument/2006/relationships/hyperlink" Target="https://www.cloudera.com/about/training/courses/dataflow-flow-managment-with-nifi.html#?classType=&amp;country=US" TargetMode="External"/><Relationship Id="rId4" Type="http://schemas.openxmlformats.org/officeDocument/2006/relationships/hyperlink" Target="https://www.cloudera.com/about/training/courses/aws-undamentals-for-cdp.html"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2.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8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9"/>
          <p:cNvSpPr txBox="1">
            <a:spLocks noGrp="1"/>
          </p:cNvSpPr>
          <p:nvPr>
            <p:ph type="title"/>
          </p:nvPr>
        </p:nvSpPr>
        <p:spPr>
          <a:xfrm>
            <a:off x="594360" y="1457325"/>
            <a:ext cx="6035100" cy="1036200"/>
          </a:xfrm>
          <a:prstGeom prst="rect">
            <a:avLst/>
          </a:prstGeom>
          <a:noFill/>
          <a:ln>
            <a:noFill/>
          </a:ln>
        </p:spPr>
        <p:txBody>
          <a:bodyPr spcFirstLastPara="1" wrap="square" lIns="0" tIns="45700" rIns="91425" bIns="45700" anchor="b" anchorCtr="0">
            <a:noAutofit/>
          </a:bodyPr>
          <a:lstStyle/>
          <a:p>
            <a:pPr marL="0" marR="0" lvl="0" indent="0" algn="l" rtl="0">
              <a:lnSpc>
                <a:spcPct val="80000"/>
              </a:lnSpc>
              <a:spcBef>
                <a:spcPts val="0"/>
              </a:spcBef>
              <a:spcAft>
                <a:spcPts val="0"/>
              </a:spcAft>
              <a:buClr>
                <a:schemeClr val="lt1"/>
              </a:buClr>
              <a:buSzPts val="3400"/>
              <a:buFont typeface="Lato"/>
              <a:buNone/>
            </a:pPr>
            <a:r>
              <a:rPr lang="en" dirty="0"/>
              <a:t>CDP Migration</a:t>
            </a:r>
            <a:endParaRPr dirty="0"/>
          </a:p>
        </p:txBody>
      </p:sp>
      <p:sp>
        <p:nvSpPr>
          <p:cNvPr id="718" name="Google Shape;718;p69"/>
          <p:cNvSpPr txBox="1">
            <a:spLocks noGrp="1"/>
          </p:cNvSpPr>
          <p:nvPr>
            <p:ph type="body" idx="1"/>
          </p:nvPr>
        </p:nvSpPr>
        <p:spPr>
          <a:xfrm>
            <a:off x="594349" y="2499350"/>
            <a:ext cx="6342600" cy="299400"/>
          </a:xfrm>
          <a:prstGeom prst="rect">
            <a:avLst/>
          </a:prstGeom>
          <a:noFill/>
          <a:ln>
            <a:noFill/>
          </a:ln>
        </p:spPr>
        <p:txBody>
          <a:bodyPr spcFirstLastPara="1" wrap="square" lIns="0" tIns="22850" rIns="91425" bIns="45700" anchor="t" anchorCtr="0">
            <a:noAutofit/>
          </a:bodyPr>
          <a:lstStyle/>
          <a:p>
            <a:pPr marL="0" lvl="0" indent="0" algn="l" rtl="0">
              <a:spcBef>
                <a:spcPts val="0"/>
              </a:spcBef>
              <a:spcAft>
                <a:spcPts val="0"/>
              </a:spcAft>
              <a:buNone/>
            </a:pPr>
            <a:r>
              <a:rPr lang="en" dirty="0"/>
              <a:t>Vinay Rayker| Partner Technology Leader</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32"/>
          <p:cNvSpPr txBox="1">
            <a:spLocks noGrp="1"/>
          </p:cNvSpPr>
          <p:nvPr>
            <p:ph type="title"/>
          </p:nvPr>
        </p:nvSpPr>
        <p:spPr>
          <a:xfrm>
            <a:off x="409956" y="411480"/>
            <a:ext cx="8305800" cy="417600"/>
          </a:xfrm>
          <a:prstGeom prst="rect">
            <a:avLst/>
          </a:prstGeom>
          <a:noFill/>
          <a:ln>
            <a:noFill/>
          </a:ln>
        </p:spPr>
        <p:txBody>
          <a:bodyPr spcFirstLastPara="1" wrap="square" lIns="0" tIns="91425" rIns="0" bIns="91425" anchor="t" anchorCtr="0">
            <a:noAutofit/>
          </a:bodyPr>
          <a:lstStyle/>
          <a:p>
            <a:pPr marL="0" marR="0" lvl="0" indent="0" algn="l" rtl="0">
              <a:lnSpc>
                <a:spcPct val="80000"/>
              </a:lnSpc>
              <a:spcBef>
                <a:spcPts val="0"/>
              </a:spcBef>
              <a:spcAft>
                <a:spcPts val="0"/>
              </a:spcAft>
              <a:buClr>
                <a:schemeClr val="dk1"/>
              </a:buClr>
              <a:buSzPts val="2200"/>
              <a:buFont typeface="Lato"/>
              <a:buNone/>
            </a:pPr>
            <a:r>
              <a:rPr lang="en"/>
              <a:t>Opportunities ahead of us</a:t>
            </a:r>
            <a:endParaRPr/>
          </a:p>
        </p:txBody>
      </p:sp>
      <p:sp>
        <p:nvSpPr>
          <p:cNvPr id="1580" name="Google Shape;1580;p32"/>
          <p:cNvSpPr/>
          <p:nvPr/>
        </p:nvSpPr>
        <p:spPr>
          <a:xfrm>
            <a:off x="419100" y="2457210"/>
            <a:ext cx="1789044" cy="69971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CDP Upgrade from CDH &amp; HDP</a:t>
            </a:r>
            <a:endParaRPr sz="1400" b="0" i="0" u="none" strike="noStrike" cap="none">
              <a:solidFill>
                <a:srgbClr val="000000"/>
              </a:solidFill>
              <a:latin typeface="Arial"/>
              <a:ea typeface="Arial"/>
              <a:cs typeface="Arial"/>
              <a:sym typeface="Arial"/>
            </a:endParaRPr>
          </a:p>
        </p:txBody>
      </p:sp>
      <p:sp>
        <p:nvSpPr>
          <p:cNvPr id="1581" name="Google Shape;1581;p32"/>
          <p:cNvSpPr/>
          <p:nvPr/>
        </p:nvSpPr>
        <p:spPr>
          <a:xfrm>
            <a:off x="2696816" y="2429650"/>
            <a:ext cx="1789044" cy="69971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New Workloads for existing customers</a:t>
            </a:r>
            <a:endParaRPr sz="1400" b="0" i="0" u="none" strike="noStrike" cap="none">
              <a:solidFill>
                <a:srgbClr val="000000"/>
              </a:solidFill>
              <a:latin typeface="Arial"/>
              <a:ea typeface="Arial"/>
              <a:cs typeface="Arial"/>
              <a:sym typeface="Arial"/>
            </a:endParaRPr>
          </a:p>
        </p:txBody>
      </p:sp>
      <p:sp>
        <p:nvSpPr>
          <p:cNvPr id="1582" name="Google Shape;1582;p32"/>
          <p:cNvSpPr/>
          <p:nvPr/>
        </p:nvSpPr>
        <p:spPr>
          <a:xfrm>
            <a:off x="4884749" y="2411361"/>
            <a:ext cx="1789044" cy="69971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Point workloads for new customers</a:t>
            </a:r>
            <a:endParaRPr sz="1400" b="0" i="0" u="none" strike="noStrike" cap="none">
              <a:solidFill>
                <a:srgbClr val="000000"/>
              </a:solidFill>
              <a:latin typeface="Arial"/>
              <a:ea typeface="Arial"/>
              <a:cs typeface="Arial"/>
              <a:sym typeface="Arial"/>
            </a:endParaRPr>
          </a:p>
        </p:txBody>
      </p:sp>
      <p:sp>
        <p:nvSpPr>
          <p:cNvPr id="1583" name="Google Shape;1583;p32"/>
          <p:cNvSpPr/>
          <p:nvPr/>
        </p:nvSpPr>
        <p:spPr>
          <a:xfrm>
            <a:off x="7072682" y="2402345"/>
            <a:ext cx="1789044" cy="69971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Data Life Cycle Projects for new customers</a:t>
            </a:r>
            <a:endParaRPr sz="1400" b="0" i="0" u="none" strike="noStrike" cap="none">
              <a:solidFill>
                <a:srgbClr val="000000"/>
              </a:solidFill>
              <a:latin typeface="Arial"/>
              <a:ea typeface="Arial"/>
              <a:cs typeface="Arial"/>
              <a:sym typeface="Arial"/>
            </a:endParaRPr>
          </a:p>
        </p:txBody>
      </p:sp>
      <p:sp>
        <p:nvSpPr>
          <p:cNvPr id="1584" name="Google Shape;1584;p32"/>
          <p:cNvSpPr/>
          <p:nvPr/>
        </p:nvSpPr>
        <p:spPr>
          <a:xfrm>
            <a:off x="3677478" y="871204"/>
            <a:ext cx="1789044" cy="69971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Cloudera Data Platform (CDP)</a:t>
            </a:r>
            <a:endParaRPr sz="1400" b="0" i="0" u="none" strike="noStrike" cap="none">
              <a:solidFill>
                <a:srgbClr val="000000"/>
              </a:solidFill>
              <a:latin typeface="Arial"/>
              <a:ea typeface="Arial"/>
              <a:cs typeface="Arial"/>
              <a:sym typeface="Arial"/>
            </a:endParaRPr>
          </a:p>
        </p:txBody>
      </p:sp>
      <p:cxnSp>
        <p:nvCxnSpPr>
          <p:cNvPr id="1585" name="Google Shape;1585;p32"/>
          <p:cNvCxnSpPr/>
          <p:nvPr/>
        </p:nvCxnSpPr>
        <p:spPr>
          <a:xfrm flipH="1">
            <a:off x="1517904" y="1570919"/>
            <a:ext cx="2244604" cy="822217"/>
          </a:xfrm>
          <a:prstGeom prst="straightConnector1">
            <a:avLst/>
          </a:prstGeom>
          <a:noFill/>
          <a:ln w="9525" cap="flat" cmpd="sng">
            <a:solidFill>
              <a:srgbClr val="172C34"/>
            </a:solidFill>
            <a:prstDash val="solid"/>
            <a:round/>
            <a:headEnd type="none" w="sm" len="sm"/>
            <a:tailEnd type="triangle" w="med" len="med"/>
          </a:ln>
        </p:spPr>
      </p:cxnSp>
      <p:cxnSp>
        <p:nvCxnSpPr>
          <p:cNvPr id="1586" name="Google Shape;1586;p32"/>
          <p:cNvCxnSpPr/>
          <p:nvPr/>
        </p:nvCxnSpPr>
        <p:spPr>
          <a:xfrm flipH="1">
            <a:off x="3658112" y="1561646"/>
            <a:ext cx="478076" cy="787403"/>
          </a:xfrm>
          <a:prstGeom prst="straightConnector1">
            <a:avLst/>
          </a:prstGeom>
          <a:noFill/>
          <a:ln w="9525" cap="flat" cmpd="sng">
            <a:solidFill>
              <a:schemeClr val="dk1"/>
            </a:solidFill>
            <a:prstDash val="solid"/>
            <a:round/>
            <a:headEnd type="none" w="sm" len="sm"/>
            <a:tailEnd type="triangle" w="med" len="med"/>
          </a:ln>
        </p:spPr>
      </p:cxnSp>
      <p:cxnSp>
        <p:nvCxnSpPr>
          <p:cNvPr id="1587" name="Google Shape;1587;p32"/>
          <p:cNvCxnSpPr/>
          <p:nvPr/>
        </p:nvCxnSpPr>
        <p:spPr>
          <a:xfrm>
            <a:off x="4821917" y="1561646"/>
            <a:ext cx="644605" cy="741839"/>
          </a:xfrm>
          <a:prstGeom prst="straightConnector1">
            <a:avLst/>
          </a:prstGeom>
          <a:noFill/>
          <a:ln w="9525" cap="flat" cmpd="sng">
            <a:solidFill>
              <a:schemeClr val="dk1"/>
            </a:solidFill>
            <a:prstDash val="solid"/>
            <a:round/>
            <a:headEnd type="none" w="sm" len="sm"/>
            <a:tailEnd type="triangle" w="med" len="med"/>
          </a:ln>
        </p:spPr>
      </p:cxnSp>
      <p:cxnSp>
        <p:nvCxnSpPr>
          <p:cNvPr id="1588" name="Google Shape;1588;p32"/>
          <p:cNvCxnSpPr/>
          <p:nvPr/>
        </p:nvCxnSpPr>
        <p:spPr>
          <a:xfrm>
            <a:off x="5220806" y="1561646"/>
            <a:ext cx="2560738" cy="741839"/>
          </a:xfrm>
          <a:prstGeom prst="straightConnector1">
            <a:avLst/>
          </a:prstGeom>
          <a:noFill/>
          <a:ln w="9525" cap="flat" cmpd="sng">
            <a:solidFill>
              <a:schemeClr val="dk1"/>
            </a:solidFill>
            <a:prstDash val="solid"/>
            <a:round/>
            <a:headEnd type="none" w="sm" len="sm"/>
            <a:tailEnd type="triangle" w="med" len="med"/>
          </a:ln>
        </p:spPr>
      </p:cxnSp>
      <p:pic>
        <p:nvPicPr>
          <p:cNvPr id="1589" name="Google Shape;1589;p32" descr="Red Hat Pairs Innovation with Stability in Latest Version of Red Hat  Enterprise Linux 8, Further Extends Linux as Foundation for Digital  Transformation | Business Wire"/>
          <p:cNvPicPr preferRelativeResize="0"/>
          <p:nvPr/>
        </p:nvPicPr>
        <p:blipFill rotWithShape="1">
          <a:blip r:embed="rId3">
            <a:alphaModFix/>
          </a:blip>
          <a:srcRect/>
          <a:stretch/>
        </p:blipFill>
        <p:spPr>
          <a:xfrm>
            <a:off x="638282" y="3348217"/>
            <a:ext cx="1025282" cy="534070"/>
          </a:xfrm>
          <a:prstGeom prst="rect">
            <a:avLst/>
          </a:prstGeom>
          <a:noFill/>
          <a:ln>
            <a:noFill/>
          </a:ln>
        </p:spPr>
      </p:pic>
      <p:sp>
        <p:nvSpPr>
          <p:cNvPr id="1590" name="Google Shape;1590;p32"/>
          <p:cNvSpPr/>
          <p:nvPr/>
        </p:nvSpPr>
        <p:spPr>
          <a:xfrm>
            <a:off x="2208144" y="3528256"/>
            <a:ext cx="644784" cy="155448"/>
          </a:xfrm>
          <a:prstGeom prst="rightArrow">
            <a:avLst>
              <a:gd name="adj1" fmla="val 50000"/>
              <a:gd name="adj2" fmla="val 50000"/>
            </a:avLst>
          </a:prstGeom>
          <a:solidFill>
            <a:schemeClr val="dk1"/>
          </a:solidFill>
          <a:ln w="25400" cap="flat" cmpd="sng">
            <a:solidFill>
              <a:srgbClr val="2340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91" name="Google Shape;1591;p32"/>
          <p:cNvSpPr/>
          <p:nvPr/>
        </p:nvSpPr>
        <p:spPr>
          <a:xfrm>
            <a:off x="2960097" y="3308491"/>
            <a:ext cx="5755659" cy="56544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3-way partnership – You, Cloudera and Redhat – winning Private Data Cloud Business</a:t>
            </a:r>
            <a:endParaRPr sz="1400" b="0" i="0" u="none" strike="noStrike" cap="none">
              <a:solidFill>
                <a:srgbClr val="000000"/>
              </a:solidFill>
              <a:latin typeface="Arial"/>
              <a:ea typeface="Arial"/>
              <a:cs typeface="Arial"/>
              <a:sym typeface="Arial"/>
            </a:endParaRPr>
          </a:p>
        </p:txBody>
      </p:sp>
      <p:pic>
        <p:nvPicPr>
          <p:cNvPr id="1592" name="Google Shape;1592;p32" descr="A picture containing text, clipart, tableware, dishware&#10;&#10;Description automatically generated"/>
          <p:cNvPicPr preferRelativeResize="0"/>
          <p:nvPr/>
        </p:nvPicPr>
        <p:blipFill rotWithShape="1">
          <a:blip r:embed="rId4">
            <a:alphaModFix/>
          </a:blip>
          <a:srcRect/>
          <a:stretch/>
        </p:blipFill>
        <p:spPr>
          <a:xfrm>
            <a:off x="593734" y="4072669"/>
            <a:ext cx="644784" cy="356075"/>
          </a:xfrm>
          <a:prstGeom prst="rect">
            <a:avLst/>
          </a:prstGeom>
          <a:noFill/>
          <a:ln>
            <a:noFill/>
          </a:ln>
        </p:spPr>
      </p:pic>
      <p:pic>
        <p:nvPicPr>
          <p:cNvPr id="1593" name="Google Shape;1593;p32" descr="A picture containing shape&#10;&#10;Description automatically generated"/>
          <p:cNvPicPr preferRelativeResize="0"/>
          <p:nvPr/>
        </p:nvPicPr>
        <p:blipFill rotWithShape="1">
          <a:blip r:embed="rId5">
            <a:alphaModFix/>
          </a:blip>
          <a:srcRect/>
          <a:stretch/>
        </p:blipFill>
        <p:spPr>
          <a:xfrm>
            <a:off x="1269802" y="4041648"/>
            <a:ext cx="776644" cy="316076"/>
          </a:xfrm>
          <a:prstGeom prst="rect">
            <a:avLst/>
          </a:prstGeom>
          <a:noFill/>
          <a:ln>
            <a:noFill/>
          </a:ln>
        </p:spPr>
      </p:pic>
      <p:pic>
        <p:nvPicPr>
          <p:cNvPr id="1594" name="Google Shape;1594;p32" descr="Icon&#10;&#10;Description automatically generated with low confidence"/>
          <p:cNvPicPr preferRelativeResize="0"/>
          <p:nvPr/>
        </p:nvPicPr>
        <p:blipFill rotWithShape="1">
          <a:blip r:embed="rId6">
            <a:alphaModFix/>
          </a:blip>
          <a:srcRect/>
          <a:stretch/>
        </p:blipFill>
        <p:spPr>
          <a:xfrm>
            <a:off x="800981" y="4418858"/>
            <a:ext cx="1025282" cy="247568"/>
          </a:xfrm>
          <a:prstGeom prst="rect">
            <a:avLst/>
          </a:prstGeom>
          <a:noFill/>
          <a:ln>
            <a:noFill/>
          </a:ln>
        </p:spPr>
      </p:pic>
      <p:sp>
        <p:nvSpPr>
          <p:cNvPr id="1595" name="Google Shape;1595;p32"/>
          <p:cNvSpPr/>
          <p:nvPr/>
        </p:nvSpPr>
        <p:spPr>
          <a:xfrm>
            <a:off x="2960097" y="4038425"/>
            <a:ext cx="5755659" cy="56544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3-way partnership – You, Cloudera and Cloud Infrastructure Vendors (AWS, Azure &amp;GCP) – Winning Public Data Cloud business</a:t>
            </a:r>
            <a:endParaRPr sz="1400" b="0" i="0" u="none" strike="noStrike" cap="none">
              <a:solidFill>
                <a:srgbClr val="000000"/>
              </a:solidFill>
              <a:latin typeface="Arial"/>
              <a:ea typeface="Arial"/>
              <a:cs typeface="Arial"/>
              <a:sym typeface="Arial"/>
            </a:endParaRPr>
          </a:p>
        </p:txBody>
      </p:sp>
      <p:sp>
        <p:nvSpPr>
          <p:cNvPr id="1596" name="Google Shape;1596;p32"/>
          <p:cNvSpPr/>
          <p:nvPr/>
        </p:nvSpPr>
        <p:spPr>
          <a:xfrm>
            <a:off x="2241672" y="4285488"/>
            <a:ext cx="644784" cy="155448"/>
          </a:xfrm>
          <a:prstGeom prst="rightArrow">
            <a:avLst>
              <a:gd name="adj1" fmla="val 50000"/>
              <a:gd name="adj2" fmla="val 50000"/>
            </a:avLst>
          </a:prstGeom>
          <a:solidFill>
            <a:schemeClr val="dk1"/>
          </a:solidFill>
          <a:ln w="25400" cap="flat" cmpd="sng">
            <a:solidFill>
              <a:srgbClr val="2340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75"/>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THE PATH</a:t>
            </a:r>
            <a:endParaRPr/>
          </a:p>
        </p:txBody>
      </p:sp>
      <p:grpSp>
        <p:nvGrpSpPr>
          <p:cNvPr id="830" name="Google Shape;830;p75"/>
          <p:cNvGrpSpPr/>
          <p:nvPr/>
        </p:nvGrpSpPr>
        <p:grpSpPr>
          <a:xfrm>
            <a:off x="6960343" y="3771141"/>
            <a:ext cx="1501500" cy="869661"/>
            <a:chOff x="6960343" y="3771141"/>
            <a:chExt cx="1501500" cy="869661"/>
          </a:xfrm>
        </p:grpSpPr>
        <p:sp>
          <p:nvSpPr>
            <p:cNvPr id="831" name="Google Shape;831;p75"/>
            <p:cNvSpPr/>
            <p:nvPr/>
          </p:nvSpPr>
          <p:spPr>
            <a:xfrm>
              <a:off x="7177773" y="3771141"/>
              <a:ext cx="1066133" cy="583835"/>
            </a:xfrm>
            <a:custGeom>
              <a:avLst/>
              <a:gdLst/>
              <a:ahLst/>
              <a:cxnLst/>
              <a:rect l="l" t="t" r="r" b="b"/>
              <a:pathLst>
                <a:path w="800100" h="438150" extrusionOk="0">
                  <a:moveTo>
                    <a:pt x="701516" y="236696"/>
                  </a:moveTo>
                  <a:cubicBezTo>
                    <a:pt x="699611" y="236696"/>
                    <a:pt x="697706" y="236696"/>
                    <a:pt x="695801" y="236696"/>
                  </a:cubicBezTo>
                  <a:cubicBezTo>
                    <a:pt x="694849" y="170021"/>
                    <a:pt x="642461" y="115729"/>
                    <a:pt x="578644" y="115729"/>
                  </a:cubicBezTo>
                  <a:cubicBezTo>
                    <a:pt x="567214" y="115729"/>
                    <a:pt x="554831" y="117634"/>
                    <a:pt x="544354" y="121444"/>
                  </a:cubicBezTo>
                  <a:cubicBezTo>
                    <a:pt x="527209" y="55721"/>
                    <a:pt x="458629" y="7144"/>
                    <a:pt x="401479" y="7144"/>
                  </a:cubicBezTo>
                  <a:cubicBezTo>
                    <a:pt x="343376" y="7144"/>
                    <a:pt x="277654" y="54769"/>
                    <a:pt x="262414" y="120491"/>
                  </a:cubicBezTo>
                  <a:cubicBezTo>
                    <a:pt x="250984" y="116681"/>
                    <a:pt x="239554" y="114776"/>
                    <a:pt x="228124" y="114776"/>
                  </a:cubicBezTo>
                  <a:cubicBezTo>
                    <a:pt x="164306" y="114776"/>
                    <a:pt x="111919" y="169069"/>
                    <a:pt x="110966" y="235744"/>
                  </a:cubicBezTo>
                  <a:cubicBezTo>
                    <a:pt x="109061" y="235744"/>
                    <a:pt x="107156" y="235744"/>
                    <a:pt x="105251" y="235744"/>
                  </a:cubicBezTo>
                  <a:cubicBezTo>
                    <a:pt x="50959" y="236696"/>
                    <a:pt x="7144" y="281464"/>
                    <a:pt x="7144" y="337661"/>
                  </a:cubicBezTo>
                  <a:cubicBezTo>
                    <a:pt x="7144" y="393859"/>
                    <a:pt x="50959" y="438626"/>
                    <a:pt x="104299" y="438626"/>
                  </a:cubicBezTo>
                  <a:lnTo>
                    <a:pt x="701516" y="438626"/>
                  </a:lnTo>
                  <a:cubicBezTo>
                    <a:pt x="754856" y="438626"/>
                    <a:pt x="798671" y="392906"/>
                    <a:pt x="798671" y="337661"/>
                  </a:cubicBezTo>
                  <a:cubicBezTo>
                    <a:pt x="797719" y="281464"/>
                    <a:pt x="754856" y="236696"/>
                    <a:pt x="701516" y="236696"/>
                  </a:cubicBezTo>
                  <a:close/>
                  <a:moveTo>
                    <a:pt x="701516" y="420529"/>
                  </a:moveTo>
                  <a:lnTo>
                    <a:pt x="104299" y="420529"/>
                  </a:lnTo>
                  <a:cubicBezTo>
                    <a:pt x="64294" y="420529"/>
                    <a:pt x="30956" y="388144"/>
                    <a:pt x="26194" y="347186"/>
                  </a:cubicBezTo>
                  <a:lnTo>
                    <a:pt x="132874" y="347186"/>
                  </a:lnTo>
                  <a:cubicBezTo>
                    <a:pt x="136684" y="367189"/>
                    <a:pt x="154781" y="381476"/>
                    <a:pt x="175736" y="381476"/>
                  </a:cubicBezTo>
                  <a:cubicBezTo>
                    <a:pt x="196691" y="381476"/>
                    <a:pt x="213836" y="367189"/>
                    <a:pt x="218599" y="347186"/>
                  </a:cubicBezTo>
                  <a:lnTo>
                    <a:pt x="375761" y="347186"/>
                  </a:lnTo>
                  <a:cubicBezTo>
                    <a:pt x="379571" y="367189"/>
                    <a:pt x="397669" y="381476"/>
                    <a:pt x="418624" y="381476"/>
                  </a:cubicBezTo>
                  <a:cubicBezTo>
                    <a:pt x="439579" y="381476"/>
                    <a:pt x="456724" y="367189"/>
                    <a:pt x="461486" y="347186"/>
                  </a:cubicBezTo>
                  <a:lnTo>
                    <a:pt x="616744" y="347186"/>
                  </a:lnTo>
                  <a:cubicBezTo>
                    <a:pt x="620554" y="367189"/>
                    <a:pt x="638651" y="381476"/>
                    <a:pt x="659606" y="381476"/>
                  </a:cubicBezTo>
                  <a:cubicBezTo>
                    <a:pt x="683419" y="381476"/>
                    <a:pt x="703421" y="362426"/>
                    <a:pt x="703421" y="337661"/>
                  </a:cubicBezTo>
                  <a:cubicBezTo>
                    <a:pt x="703421" y="312896"/>
                    <a:pt x="684371" y="293846"/>
                    <a:pt x="659606" y="293846"/>
                  </a:cubicBezTo>
                  <a:cubicBezTo>
                    <a:pt x="638651" y="293846"/>
                    <a:pt x="621506" y="308134"/>
                    <a:pt x="616744" y="328136"/>
                  </a:cubicBezTo>
                  <a:lnTo>
                    <a:pt x="459581" y="328136"/>
                  </a:lnTo>
                  <a:cubicBezTo>
                    <a:pt x="455771" y="308134"/>
                    <a:pt x="437674" y="293846"/>
                    <a:pt x="416719" y="293846"/>
                  </a:cubicBezTo>
                  <a:cubicBezTo>
                    <a:pt x="395764" y="293846"/>
                    <a:pt x="378619" y="308134"/>
                    <a:pt x="373856" y="328136"/>
                  </a:cubicBezTo>
                  <a:lnTo>
                    <a:pt x="217646" y="328136"/>
                  </a:lnTo>
                  <a:cubicBezTo>
                    <a:pt x="213836" y="308134"/>
                    <a:pt x="195739" y="293846"/>
                    <a:pt x="174784" y="293846"/>
                  </a:cubicBezTo>
                  <a:cubicBezTo>
                    <a:pt x="153829" y="293846"/>
                    <a:pt x="136684" y="308134"/>
                    <a:pt x="131921" y="328136"/>
                  </a:cubicBezTo>
                  <a:lnTo>
                    <a:pt x="26194" y="328136"/>
                  </a:lnTo>
                  <a:cubicBezTo>
                    <a:pt x="30004" y="286226"/>
                    <a:pt x="63341" y="253841"/>
                    <a:pt x="104299" y="253841"/>
                  </a:cubicBezTo>
                  <a:cubicBezTo>
                    <a:pt x="113824" y="253841"/>
                    <a:pt x="122396" y="255746"/>
                    <a:pt x="130969" y="258604"/>
                  </a:cubicBezTo>
                  <a:cubicBezTo>
                    <a:pt x="130016" y="251936"/>
                    <a:pt x="129064" y="244316"/>
                    <a:pt x="129064" y="237649"/>
                  </a:cubicBezTo>
                  <a:cubicBezTo>
                    <a:pt x="129064" y="230981"/>
                    <a:pt x="130016" y="225266"/>
                    <a:pt x="130969" y="219551"/>
                  </a:cubicBezTo>
                  <a:lnTo>
                    <a:pt x="266224" y="219551"/>
                  </a:lnTo>
                  <a:cubicBezTo>
                    <a:pt x="270034" y="239554"/>
                    <a:pt x="288131" y="253841"/>
                    <a:pt x="309086" y="253841"/>
                  </a:cubicBezTo>
                  <a:cubicBezTo>
                    <a:pt x="330041" y="253841"/>
                    <a:pt x="347186" y="239554"/>
                    <a:pt x="351949" y="219551"/>
                  </a:cubicBezTo>
                  <a:lnTo>
                    <a:pt x="520541" y="219551"/>
                  </a:lnTo>
                  <a:cubicBezTo>
                    <a:pt x="523399" y="240506"/>
                    <a:pt x="541496" y="256699"/>
                    <a:pt x="563404" y="256699"/>
                  </a:cubicBezTo>
                  <a:cubicBezTo>
                    <a:pt x="587216" y="256699"/>
                    <a:pt x="607219" y="237649"/>
                    <a:pt x="607219" y="212884"/>
                  </a:cubicBezTo>
                  <a:cubicBezTo>
                    <a:pt x="607219" y="188119"/>
                    <a:pt x="588169" y="169069"/>
                    <a:pt x="563404" y="169069"/>
                  </a:cubicBezTo>
                  <a:cubicBezTo>
                    <a:pt x="543401" y="169069"/>
                    <a:pt x="527209" y="182404"/>
                    <a:pt x="521494" y="200501"/>
                  </a:cubicBezTo>
                  <a:lnTo>
                    <a:pt x="350044" y="200501"/>
                  </a:lnTo>
                  <a:cubicBezTo>
                    <a:pt x="346234" y="180499"/>
                    <a:pt x="328136" y="166211"/>
                    <a:pt x="307181" y="166211"/>
                  </a:cubicBezTo>
                  <a:cubicBezTo>
                    <a:pt x="286226" y="166211"/>
                    <a:pt x="269081" y="180499"/>
                    <a:pt x="264319" y="200501"/>
                  </a:cubicBezTo>
                  <a:lnTo>
                    <a:pt x="134779" y="200501"/>
                  </a:lnTo>
                  <a:cubicBezTo>
                    <a:pt x="149066" y="160496"/>
                    <a:pt x="185261" y="132874"/>
                    <a:pt x="227171" y="132874"/>
                  </a:cubicBezTo>
                  <a:cubicBezTo>
                    <a:pt x="245269" y="132874"/>
                    <a:pt x="262414" y="137636"/>
                    <a:pt x="276701" y="147161"/>
                  </a:cubicBezTo>
                  <a:cubicBezTo>
                    <a:pt x="277654" y="78581"/>
                    <a:pt x="346234" y="25241"/>
                    <a:pt x="400526" y="25241"/>
                  </a:cubicBezTo>
                  <a:cubicBezTo>
                    <a:pt x="454819" y="25241"/>
                    <a:pt x="527209" y="78581"/>
                    <a:pt x="527209" y="147161"/>
                  </a:cubicBezTo>
                  <a:cubicBezTo>
                    <a:pt x="541496" y="138589"/>
                    <a:pt x="558641" y="132874"/>
                    <a:pt x="576739" y="132874"/>
                  </a:cubicBezTo>
                  <a:cubicBezTo>
                    <a:pt x="631031" y="132874"/>
                    <a:pt x="675799" y="179546"/>
                    <a:pt x="675799" y="237649"/>
                  </a:cubicBezTo>
                  <a:cubicBezTo>
                    <a:pt x="675799" y="245269"/>
                    <a:pt x="674846" y="251936"/>
                    <a:pt x="673894" y="258604"/>
                  </a:cubicBezTo>
                  <a:cubicBezTo>
                    <a:pt x="682466" y="255746"/>
                    <a:pt x="691039" y="253841"/>
                    <a:pt x="700564" y="253841"/>
                  </a:cubicBezTo>
                  <a:cubicBezTo>
                    <a:pt x="743426" y="253841"/>
                    <a:pt x="778669" y="290989"/>
                    <a:pt x="778669" y="336709"/>
                  </a:cubicBezTo>
                  <a:cubicBezTo>
                    <a:pt x="779621" y="383381"/>
                    <a:pt x="744379" y="420529"/>
                    <a:pt x="701516" y="420529"/>
                  </a:cubicBezTo>
                  <a:close/>
                  <a:moveTo>
                    <a:pt x="391954" y="337661"/>
                  </a:moveTo>
                  <a:cubicBezTo>
                    <a:pt x="391954" y="323374"/>
                    <a:pt x="403384" y="312896"/>
                    <a:pt x="416719" y="312896"/>
                  </a:cubicBezTo>
                  <a:cubicBezTo>
                    <a:pt x="431006" y="312896"/>
                    <a:pt x="441484" y="324326"/>
                    <a:pt x="441484" y="337661"/>
                  </a:cubicBezTo>
                  <a:cubicBezTo>
                    <a:pt x="441484" y="351949"/>
                    <a:pt x="430054" y="362426"/>
                    <a:pt x="416719" y="362426"/>
                  </a:cubicBezTo>
                  <a:cubicBezTo>
                    <a:pt x="403384" y="363379"/>
                    <a:pt x="391954" y="351949"/>
                    <a:pt x="391954" y="337661"/>
                  </a:cubicBezTo>
                  <a:close/>
                  <a:moveTo>
                    <a:pt x="282416" y="210979"/>
                  </a:moveTo>
                  <a:cubicBezTo>
                    <a:pt x="282416" y="196691"/>
                    <a:pt x="293846" y="186214"/>
                    <a:pt x="307181" y="186214"/>
                  </a:cubicBezTo>
                  <a:cubicBezTo>
                    <a:pt x="321469" y="186214"/>
                    <a:pt x="331946" y="197644"/>
                    <a:pt x="331946" y="210979"/>
                  </a:cubicBezTo>
                  <a:cubicBezTo>
                    <a:pt x="331946" y="225266"/>
                    <a:pt x="320516" y="235744"/>
                    <a:pt x="307181" y="235744"/>
                  </a:cubicBezTo>
                  <a:cubicBezTo>
                    <a:pt x="293846" y="235744"/>
                    <a:pt x="282416" y="224314"/>
                    <a:pt x="282416" y="210979"/>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832" name="Google Shape;832;p75"/>
            <p:cNvSpPr txBox="1"/>
            <p:nvPr/>
          </p:nvSpPr>
          <p:spPr>
            <a:xfrm>
              <a:off x="6960343" y="4355201"/>
              <a:ext cx="1501500" cy="28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2"/>
                  </a:solidFill>
                  <a:latin typeface="Lato"/>
                  <a:ea typeface="Lato"/>
                  <a:cs typeface="Lato"/>
                  <a:sym typeface="Lato"/>
                </a:rPr>
                <a:t>CDP Public Cloud</a:t>
              </a:r>
              <a:endParaRPr sz="1200">
                <a:solidFill>
                  <a:schemeClr val="accent2"/>
                </a:solidFill>
                <a:latin typeface="Lato"/>
                <a:ea typeface="Lato"/>
                <a:cs typeface="Lato"/>
                <a:sym typeface="Lato"/>
              </a:endParaRPr>
            </a:p>
          </p:txBody>
        </p:sp>
      </p:grpSp>
      <p:grpSp>
        <p:nvGrpSpPr>
          <p:cNvPr id="833" name="Google Shape;833;p75"/>
          <p:cNvGrpSpPr/>
          <p:nvPr/>
        </p:nvGrpSpPr>
        <p:grpSpPr>
          <a:xfrm>
            <a:off x="4260813" y="1601078"/>
            <a:ext cx="1634644" cy="896027"/>
            <a:chOff x="4471100" y="3269095"/>
            <a:chExt cx="1762800" cy="966275"/>
          </a:xfrm>
        </p:grpSpPr>
        <p:grpSp>
          <p:nvGrpSpPr>
            <p:cNvPr id="834" name="Google Shape;834;p75"/>
            <p:cNvGrpSpPr/>
            <p:nvPr/>
          </p:nvGrpSpPr>
          <p:grpSpPr>
            <a:xfrm>
              <a:off x="5057453" y="3269095"/>
              <a:ext cx="589448" cy="783473"/>
              <a:chOff x="9656763" y="2338388"/>
              <a:chExt cx="482601" cy="641350"/>
            </a:xfrm>
          </p:grpSpPr>
          <p:sp>
            <p:nvSpPr>
              <p:cNvPr id="835" name="Google Shape;835;p75"/>
              <p:cNvSpPr/>
              <p:nvPr/>
            </p:nvSpPr>
            <p:spPr>
              <a:xfrm>
                <a:off x="9939338" y="2463801"/>
                <a:ext cx="63500" cy="65088"/>
              </a:xfrm>
              <a:custGeom>
                <a:avLst/>
                <a:gdLst/>
                <a:ahLst/>
                <a:cxnLst/>
                <a:rect l="l" t="t" r="r" b="b"/>
                <a:pathLst>
                  <a:path w="34" h="34" extrusionOk="0">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3"/>
                      <a:pt x="7" y="17"/>
                    </a:cubicBezTo>
                    <a:cubicBezTo>
                      <a:pt x="7" y="12"/>
                      <a:pt x="11" y="7"/>
                      <a:pt x="17" y="7"/>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36" name="Google Shape;836;p75"/>
              <p:cNvSpPr/>
              <p:nvPr/>
            </p:nvSpPr>
            <p:spPr>
              <a:xfrm>
                <a:off x="9712326" y="2490788"/>
                <a:ext cx="193800" cy="12600"/>
              </a:xfrm>
              <a:prstGeom prst="rect">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37" name="Google Shape;837;p75"/>
              <p:cNvSpPr/>
              <p:nvPr/>
            </p:nvSpPr>
            <p:spPr>
              <a:xfrm>
                <a:off x="9939338" y="2608263"/>
                <a:ext cx="63500" cy="63500"/>
              </a:xfrm>
              <a:custGeom>
                <a:avLst/>
                <a:gdLst/>
                <a:ahLst/>
                <a:cxnLst/>
                <a:rect l="l" t="t" r="r" b="b"/>
                <a:pathLst>
                  <a:path w="34" h="34" extrusionOk="0">
                    <a:moveTo>
                      <a:pt x="17" y="34"/>
                    </a:moveTo>
                    <a:cubicBezTo>
                      <a:pt x="26" y="34"/>
                      <a:pt x="34" y="27"/>
                      <a:pt x="34" y="17"/>
                    </a:cubicBezTo>
                    <a:cubicBezTo>
                      <a:pt x="34" y="8"/>
                      <a:pt x="26" y="0"/>
                      <a:pt x="17" y="0"/>
                    </a:cubicBezTo>
                    <a:cubicBezTo>
                      <a:pt x="7" y="0"/>
                      <a:pt x="0" y="8"/>
                      <a:pt x="0" y="17"/>
                    </a:cubicBezTo>
                    <a:cubicBezTo>
                      <a:pt x="0" y="27"/>
                      <a:pt x="8" y="34"/>
                      <a:pt x="17" y="34"/>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38" name="Google Shape;838;p75"/>
              <p:cNvSpPr/>
              <p:nvPr/>
            </p:nvSpPr>
            <p:spPr>
              <a:xfrm>
                <a:off x="9712326" y="2635251"/>
                <a:ext cx="193800" cy="12600"/>
              </a:xfrm>
              <a:prstGeom prst="rect">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39" name="Google Shape;839;p75"/>
              <p:cNvSpPr/>
              <p:nvPr/>
            </p:nvSpPr>
            <p:spPr>
              <a:xfrm>
                <a:off x="9939338" y="2754313"/>
                <a:ext cx="63500" cy="63500"/>
              </a:xfrm>
              <a:custGeom>
                <a:avLst/>
                <a:gdLst/>
                <a:ahLst/>
                <a:cxnLst/>
                <a:rect l="l" t="t" r="r" b="b"/>
                <a:pathLst>
                  <a:path w="34" h="34" extrusionOk="0">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2"/>
                      <a:pt x="7" y="17"/>
                    </a:cubicBezTo>
                    <a:cubicBezTo>
                      <a:pt x="7" y="12"/>
                      <a:pt x="11" y="7"/>
                      <a:pt x="17" y="7"/>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40" name="Google Shape;840;p75"/>
              <p:cNvSpPr/>
              <p:nvPr/>
            </p:nvSpPr>
            <p:spPr>
              <a:xfrm>
                <a:off x="9712326" y="2781301"/>
                <a:ext cx="193800" cy="12600"/>
              </a:xfrm>
              <a:prstGeom prst="rect">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41" name="Google Shape;841;p75"/>
              <p:cNvSpPr/>
              <p:nvPr/>
            </p:nvSpPr>
            <p:spPr>
              <a:xfrm>
                <a:off x="9969501" y="2928938"/>
                <a:ext cx="25500" cy="14400"/>
              </a:xfrm>
              <a:prstGeom prst="rect">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42" name="Google Shape;842;p75"/>
              <p:cNvSpPr/>
              <p:nvPr/>
            </p:nvSpPr>
            <p:spPr>
              <a:xfrm>
                <a:off x="9710738" y="2928938"/>
                <a:ext cx="23700" cy="14400"/>
              </a:xfrm>
              <a:prstGeom prst="rect">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43" name="Google Shape;843;p75"/>
              <p:cNvSpPr/>
              <p:nvPr/>
            </p:nvSpPr>
            <p:spPr>
              <a:xfrm>
                <a:off x="9761538" y="2928938"/>
                <a:ext cx="23700" cy="14400"/>
              </a:xfrm>
              <a:prstGeom prst="rect">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44" name="Google Shape;844;p75"/>
              <p:cNvSpPr/>
              <p:nvPr/>
            </p:nvSpPr>
            <p:spPr>
              <a:xfrm>
                <a:off x="9656763" y="2928938"/>
                <a:ext cx="25500" cy="14400"/>
              </a:xfrm>
              <a:prstGeom prst="rect">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45" name="Google Shape;845;p75"/>
              <p:cNvSpPr/>
              <p:nvPr/>
            </p:nvSpPr>
            <p:spPr>
              <a:xfrm>
                <a:off x="10074276" y="2928938"/>
                <a:ext cx="25500" cy="14400"/>
              </a:xfrm>
              <a:prstGeom prst="rect">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46" name="Google Shape;846;p75"/>
              <p:cNvSpPr/>
              <p:nvPr/>
            </p:nvSpPr>
            <p:spPr>
              <a:xfrm>
                <a:off x="10021888" y="2928938"/>
                <a:ext cx="25500" cy="14400"/>
              </a:xfrm>
              <a:prstGeom prst="rect">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47" name="Google Shape;847;p75"/>
              <p:cNvSpPr/>
              <p:nvPr/>
            </p:nvSpPr>
            <p:spPr>
              <a:xfrm>
                <a:off x="9658351" y="2338388"/>
                <a:ext cx="481013" cy="641350"/>
              </a:xfrm>
              <a:custGeom>
                <a:avLst/>
                <a:gdLst/>
                <a:ahLst/>
                <a:cxnLst/>
                <a:rect l="l" t="t" r="r" b="b"/>
                <a:pathLst>
                  <a:path w="254" h="338" extrusionOk="0">
                    <a:moveTo>
                      <a:pt x="40" y="0"/>
                    </a:moveTo>
                    <a:cubicBezTo>
                      <a:pt x="40" y="20"/>
                      <a:pt x="40" y="20"/>
                      <a:pt x="40" y="20"/>
                    </a:cubicBezTo>
                    <a:cubicBezTo>
                      <a:pt x="20" y="20"/>
                      <a:pt x="20" y="20"/>
                      <a:pt x="20" y="20"/>
                    </a:cubicBezTo>
                    <a:cubicBezTo>
                      <a:pt x="20" y="40"/>
                      <a:pt x="20" y="40"/>
                      <a:pt x="20" y="40"/>
                    </a:cubicBezTo>
                    <a:cubicBezTo>
                      <a:pt x="0" y="40"/>
                      <a:pt x="0" y="40"/>
                      <a:pt x="0" y="40"/>
                    </a:cubicBezTo>
                    <a:cubicBezTo>
                      <a:pt x="0" y="279"/>
                      <a:pt x="0" y="279"/>
                      <a:pt x="0" y="279"/>
                    </a:cubicBezTo>
                    <a:cubicBezTo>
                      <a:pt x="112" y="279"/>
                      <a:pt x="112" y="279"/>
                      <a:pt x="112" y="279"/>
                    </a:cubicBezTo>
                    <a:cubicBezTo>
                      <a:pt x="112" y="292"/>
                      <a:pt x="112" y="292"/>
                      <a:pt x="112" y="292"/>
                    </a:cubicBezTo>
                    <a:cubicBezTo>
                      <a:pt x="102" y="293"/>
                      <a:pt x="94" y="301"/>
                      <a:pt x="93" y="311"/>
                    </a:cubicBezTo>
                    <a:cubicBezTo>
                      <a:pt x="82" y="311"/>
                      <a:pt x="82" y="311"/>
                      <a:pt x="82" y="311"/>
                    </a:cubicBezTo>
                    <a:cubicBezTo>
                      <a:pt x="82" y="319"/>
                      <a:pt x="82" y="319"/>
                      <a:pt x="82" y="319"/>
                    </a:cubicBezTo>
                    <a:cubicBezTo>
                      <a:pt x="93" y="319"/>
                      <a:pt x="93" y="319"/>
                      <a:pt x="93" y="319"/>
                    </a:cubicBezTo>
                    <a:cubicBezTo>
                      <a:pt x="95" y="330"/>
                      <a:pt x="104" y="338"/>
                      <a:pt x="116" y="338"/>
                    </a:cubicBezTo>
                    <a:cubicBezTo>
                      <a:pt x="128" y="338"/>
                      <a:pt x="137" y="330"/>
                      <a:pt x="139" y="319"/>
                    </a:cubicBezTo>
                    <a:cubicBezTo>
                      <a:pt x="150" y="319"/>
                      <a:pt x="150" y="319"/>
                      <a:pt x="150" y="319"/>
                    </a:cubicBezTo>
                    <a:cubicBezTo>
                      <a:pt x="150" y="311"/>
                      <a:pt x="150" y="311"/>
                      <a:pt x="150" y="311"/>
                    </a:cubicBezTo>
                    <a:cubicBezTo>
                      <a:pt x="139" y="311"/>
                      <a:pt x="139" y="311"/>
                      <a:pt x="139" y="311"/>
                    </a:cubicBezTo>
                    <a:cubicBezTo>
                      <a:pt x="137" y="301"/>
                      <a:pt x="130" y="293"/>
                      <a:pt x="120" y="292"/>
                    </a:cubicBezTo>
                    <a:cubicBezTo>
                      <a:pt x="120" y="279"/>
                      <a:pt x="120" y="279"/>
                      <a:pt x="120" y="279"/>
                    </a:cubicBezTo>
                    <a:cubicBezTo>
                      <a:pt x="214" y="279"/>
                      <a:pt x="214" y="279"/>
                      <a:pt x="214" y="279"/>
                    </a:cubicBezTo>
                    <a:cubicBezTo>
                      <a:pt x="214" y="259"/>
                      <a:pt x="214" y="259"/>
                      <a:pt x="214" y="259"/>
                    </a:cubicBezTo>
                    <a:cubicBezTo>
                      <a:pt x="234" y="259"/>
                      <a:pt x="234" y="259"/>
                      <a:pt x="234" y="259"/>
                    </a:cubicBezTo>
                    <a:cubicBezTo>
                      <a:pt x="234" y="239"/>
                      <a:pt x="234" y="239"/>
                      <a:pt x="234" y="239"/>
                    </a:cubicBezTo>
                    <a:cubicBezTo>
                      <a:pt x="254" y="239"/>
                      <a:pt x="254" y="239"/>
                      <a:pt x="254" y="239"/>
                    </a:cubicBezTo>
                    <a:cubicBezTo>
                      <a:pt x="254" y="0"/>
                      <a:pt x="254" y="0"/>
                      <a:pt x="254" y="0"/>
                    </a:cubicBezTo>
                    <a:lnTo>
                      <a:pt x="40" y="0"/>
                    </a:lnTo>
                    <a:close/>
                    <a:moveTo>
                      <a:pt x="132" y="315"/>
                    </a:moveTo>
                    <a:cubicBezTo>
                      <a:pt x="132" y="324"/>
                      <a:pt x="125" y="331"/>
                      <a:pt x="116" y="331"/>
                    </a:cubicBezTo>
                    <a:cubicBezTo>
                      <a:pt x="107" y="331"/>
                      <a:pt x="100" y="324"/>
                      <a:pt x="100" y="315"/>
                    </a:cubicBezTo>
                    <a:cubicBezTo>
                      <a:pt x="100" y="306"/>
                      <a:pt x="107" y="299"/>
                      <a:pt x="116" y="299"/>
                    </a:cubicBezTo>
                    <a:cubicBezTo>
                      <a:pt x="125" y="299"/>
                      <a:pt x="132" y="306"/>
                      <a:pt x="132" y="315"/>
                    </a:cubicBezTo>
                    <a:close/>
                    <a:moveTo>
                      <a:pt x="206" y="272"/>
                    </a:moveTo>
                    <a:cubicBezTo>
                      <a:pt x="7" y="272"/>
                      <a:pt x="7" y="272"/>
                      <a:pt x="7" y="272"/>
                    </a:cubicBezTo>
                    <a:cubicBezTo>
                      <a:pt x="7" y="200"/>
                      <a:pt x="7" y="200"/>
                      <a:pt x="7" y="200"/>
                    </a:cubicBezTo>
                    <a:cubicBezTo>
                      <a:pt x="206" y="200"/>
                      <a:pt x="206" y="200"/>
                      <a:pt x="206" y="200"/>
                    </a:cubicBezTo>
                    <a:lnTo>
                      <a:pt x="206" y="272"/>
                    </a:lnTo>
                    <a:close/>
                    <a:moveTo>
                      <a:pt x="206" y="193"/>
                    </a:moveTo>
                    <a:cubicBezTo>
                      <a:pt x="7" y="193"/>
                      <a:pt x="7" y="193"/>
                      <a:pt x="7" y="193"/>
                    </a:cubicBezTo>
                    <a:cubicBezTo>
                      <a:pt x="7" y="128"/>
                      <a:pt x="7" y="128"/>
                      <a:pt x="7" y="128"/>
                    </a:cubicBezTo>
                    <a:cubicBezTo>
                      <a:pt x="206" y="128"/>
                      <a:pt x="206" y="128"/>
                      <a:pt x="206" y="128"/>
                    </a:cubicBezTo>
                    <a:lnTo>
                      <a:pt x="206" y="193"/>
                    </a:lnTo>
                    <a:close/>
                    <a:moveTo>
                      <a:pt x="206" y="120"/>
                    </a:moveTo>
                    <a:cubicBezTo>
                      <a:pt x="7" y="120"/>
                      <a:pt x="7" y="120"/>
                      <a:pt x="7" y="120"/>
                    </a:cubicBezTo>
                    <a:cubicBezTo>
                      <a:pt x="7" y="47"/>
                      <a:pt x="7" y="47"/>
                      <a:pt x="7" y="47"/>
                    </a:cubicBezTo>
                    <a:cubicBezTo>
                      <a:pt x="206" y="47"/>
                      <a:pt x="206" y="47"/>
                      <a:pt x="206" y="47"/>
                    </a:cubicBezTo>
                    <a:lnTo>
                      <a:pt x="206" y="120"/>
                    </a:lnTo>
                    <a:close/>
                    <a:moveTo>
                      <a:pt x="226" y="252"/>
                    </a:moveTo>
                    <a:cubicBezTo>
                      <a:pt x="214" y="252"/>
                      <a:pt x="214" y="252"/>
                      <a:pt x="214" y="252"/>
                    </a:cubicBezTo>
                    <a:cubicBezTo>
                      <a:pt x="214" y="40"/>
                      <a:pt x="214" y="40"/>
                      <a:pt x="214" y="40"/>
                    </a:cubicBezTo>
                    <a:cubicBezTo>
                      <a:pt x="27" y="40"/>
                      <a:pt x="27" y="40"/>
                      <a:pt x="27" y="40"/>
                    </a:cubicBezTo>
                    <a:cubicBezTo>
                      <a:pt x="27" y="27"/>
                      <a:pt x="27" y="27"/>
                      <a:pt x="27" y="27"/>
                    </a:cubicBezTo>
                    <a:cubicBezTo>
                      <a:pt x="226" y="27"/>
                      <a:pt x="226" y="27"/>
                      <a:pt x="226" y="27"/>
                    </a:cubicBezTo>
                    <a:lnTo>
                      <a:pt x="226" y="252"/>
                    </a:lnTo>
                    <a:close/>
                    <a:moveTo>
                      <a:pt x="246" y="232"/>
                    </a:moveTo>
                    <a:cubicBezTo>
                      <a:pt x="234" y="232"/>
                      <a:pt x="234" y="232"/>
                      <a:pt x="234" y="232"/>
                    </a:cubicBezTo>
                    <a:cubicBezTo>
                      <a:pt x="234" y="20"/>
                      <a:pt x="234" y="20"/>
                      <a:pt x="234" y="20"/>
                    </a:cubicBezTo>
                    <a:cubicBezTo>
                      <a:pt x="47" y="20"/>
                      <a:pt x="47" y="20"/>
                      <a:pt x="47" y="20"/>
                    </a:cubicBezTo>
                    <a:cubicBezTo>
                      <a:pt x="47" y="7"/>
                      <a:pt x="47" y="7"/>
                      <a:pt x="47" y="7"/>
                    </a:cubicBezTo>
                    <a:cubicBezTo>
                      <a:pt x="246" y="7"/>
                      <a:pt x="246" y="7"/>
                      <a:pt x="246" y="7"/>
                    </a:cubicBezTo>
                    <a:lnTo>
                      <a:pt x="246" y="232"/>
                    </a:lnTo>
                    <a:close/>
                  </a:path>
                </a:pathLst>
              </a:cu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grpSp>
        <p:sp>
          <p:nvSpPr>
            <p:cNvPr id="848" name="Google Shape;848;p75"/>
            <p:cNvSpPr txBox="1"/>
            <p:nvPr/>
          </p:nvSpPr>
          <p:spPr>
            <a:xfrm>
              <a:off x="4471100" y="3956670"/>
              <a:ext cx="1762800" cy="2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2"/>
                  </a:solidFill>
                  <a:latin typeface="Lato"/>
                  <a:ea typeface="Lato"/>
                  <a:cs typeface="Lato"/>
                  <a:sym typeface="Lato"/>
                </a:rPr>
                <a:t>CDP Private Base</a:t>
              </a:r>
              <a:endParaRPr sz="1200">
                <a:solidFill>
                  <a:schemeClr val="accent2"/>
                </a:solidFill>
                <a:latin typeface="Lato"/>
                <a:ea typeface="Lato"/>
                <a:cs typeface="Lato"/>
                <a:sym typeface="Lato"/>
              </a:endParaRPr>
            </a:p>
          </p:txBody>
        </p:sp>
      </p:grpSp>
      <p:sp>
        <p:nvSpPr>
          <p:cNvPr id="849" name="Google Shape;849;p75"/>
          <p:cNvSpPr/>
          <p:nvPr/>
        </p:nvSpPr>
        <p:spPr>
          <a:xfrm>
            <a:off x="5780900" y="1779600"/>
            <a:ext cx="677400" cy="3387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0" name="Google Shape;850;p75"/>
          <p:cNvPicPr preferRelativeResize="0"/>
          <p:nvPr/>
        </p:nvPicPr>
        <p:blipFill>
          <a:blip r:embed="rId3">
            <a:alphaModFix/>
          </a:blip>
          <a:stretch>
            <a:fillRect/>
          </a:stretch>
        </p:blipFill>
        <p:spPr>
          <a:xfrm>
            <a:off x="295276" y="1263825"/>
            <a:ext cx="514610" cy="577115"/>
          </a:xfrm>
          <a:prstGeom prst="rect">
            <a:avLst/>
          </a:prstGeom>
          <a:noFill/>
          <a:ln>
            <a:noFill/>
          </a:ln>
        </p:spPr>
      </p:pic>
      <p:pic>
        <p:nvPicPr>
          <p:cNvPr id="851" name="Google Shape;851;p75"/>
          <p:cNvPicPr preferRelativeResize="0"/>
          <p:nvPr/>
        </p:nvPicPr>
        <p:blipFill>
          <a:blip r:embed="rId4">
            <a:alphaModFix/>
          </a:blip>
          <a:stretch>
            <a:fillRect/>
          </a:stretch>
        </p:blipFill>
        <p:spPr>
          <a:xfrm>
            <a:off x="295275" y="2066934"/>
            <a:ext cx="514606" cy="514616"/>
          </a:xfrm>
          <a:prstGeom prst="rect">
            <a:avLst/>
          </a:prstGeom>
          <a:noFill/>
          <a:ln>
            <a:noFill/>
          </a:ln>
        </p:spPr>
      </p:pic>
      <p:sp>
        <p:nvSpPr>
          <p:cNvPr id="852" name="Google Shape;852;p75"/>
          <p:cNvSpPr/>
          <p:nvPr/>
        </p:nvSpPr>
        <p:spPr>
          <a:xfrm>
            <a:off x="1131675" y="1082250"/>
            <a:ext cx="285900" cy="16176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5"/>
          <p:cNvSpPr/>
          <p:nvPr/>
        </p:nvSpPr>
        <p:spPr>
          <a:xfrm>
            <a:off x="1552850" y="3899725"/>
            <a:ext cx="5094600" cy="6126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Lato"/>
                <a:ea typeface="Lato"/>
                <a:cs typeface="Lato"/>
                <a:sym typeface="Lato"/>
              </a:rPr>
              <a:t>Direct to Cloud Migration</a:t>
            </a:r>
            <a:endParaRPr sz="1200">
              <a:solidFill>
                <a:schemeClr val="accent2"/>
              </a:solidFill>
              <a:latin typeface="Lato"/>
              <a:ea typeface="Lato"/>
              <a:cs typeface="Lato"/>
              <a:sym typeface="Lato"/>
            </a:endParaRPr>
          </a:p>
        </p:txBody>
      </p:sp>
      <p:sp>
        <p:nvSpPr>
          <p:cNvPr id="854" name="Google Shape;854;p75"/>
          <p:cNvSpPr/>
          <p:nvPr/>
        </p:nvSpPr>
        <p:spPr>
          <a:xfrm>
            <a:off x="1552863" y="1214625"/>
            <a:ext cx="2524200" cy="6126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Lato"/>
                <a:ea typeface="Lato"/>
                <a:cs typeface="Lato"/>
                <a:sym typeface="Lato"/>
              </a:rPr>
              <a:t>On-Prem Migration </a:t>
            </a:r>
            <a:endParaRPr sz="1200">
              <a:solidFill>
                <a:schemeClr val="accent2"/>
              </a:solidFill>
              <a:latin typeface="Lato"/>
              <a:ea typeface="Lato"/>
              <a:cs typeface="Lato"/>
              <a:sym typeface="Lato"/>
            </a:endParaRPr>
          </a:p>
        </p:txBody>
      </p:sp>
      <p:sp>
        <p:nvSpPr>
          <p:cNvPr id="855" name="Google Shape;855;p75"/>
          <p:cNvSpPr/>
          <p:nvPr/>
        </p:nvSpPr>
        <p:spPr>
          <a:xfrm>
            <a:off x="1552850" y="2028975"/>
            <a:ext cx="2524200" cy="6126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2"/>
                </a:solidFill>
                <a:latin typeface="Lato"/>
                <a:ea typeface="Lato"/>
                <a:cs typeface="Lato"/>
                <a:sym typeface="Lato"/>
              </a:rPr>
              <a:t>In-Place Upgrade</a:t>
            </a:r>
            <a:endParaRPr sz="1200">
              <a:solidFill>
                <a:schemeClr val="accent2"/>
              </a:solidFill>
              <a:latin typeface="Lato"/>
              <a:ea typeface="Lato"/>
              <a:cs typeface="Lato"/>
              <a:sym typeface="Lato"/>
            </a:endParaRPr>
          </a:p>
        </p:txBody>
      </p:sp>
      <p:grpSp>
        <p:nvGrpSpPr>
          <p:cNvPr id="856" name="Google Shape;856;p75"/>
          <p:cNvGrpSpPr/>
          <p:nvPr/>
        </p:nvGrpSpPr>
        <p:grpSpPr>
          <a:xfrm>
            <a:off x="361349" y="3770244"/>
            <a:ext cx="441800" cy="306270"/>
            <a:chOff x="1173163" y="3954463"/>
            <a:chExt cx="760413" cy="527051"/>
          </a:xfrm>
        </p:grpSpPr>
        <p:sp>
          <p:nvSpPr>
            <p:cNvPr id="857" name="Google Shape;857;p75"/>
            <p:cNvSpPr/>
            <p:nvPr/>
          </p:nvSpPr>
          <p:spPr>
            <a:xfrm>
              <a:off x="1320801" y="3954463"/>
              <a:ext cx="204788" cy="203200"/>
            </a:xfrm>
            <a:custGeom>
              <a:avLst/>
              <a:gdLst/>
              <a:ahLst/>
              <a:cxnLst/>
              <a:rect l="l" t="t" r="r" b="b"/>
              <a:pathLst>
                <a:path w="108" h="107" extrusionOk="0">
                  <a:moveTo>
                    <a:pt x="54" y="107"/>
                  </a:moveTo>
                  <a:cubicBezTo>
                    <a:pt x="84" y="107"/>
                    <a:pt x="108" y="83"/>
                    <a:pt x="108" y="53"/>
                  </a:cubicBezTo>
                  <a:cubicBezTo>
                    <a:pt x="108" y="24"/>
                    <a:pt x="84" y="0"/>
                    <a:pt x="54" y="0"/>
                  </a:cubicBezTo>
                  <a:cubicBezTo>
                    <a:pt x="25" y="0"/>
                    <a:pt x="0" y="24"/>
                    <a:pt x="0" y="53"/>
                  </a:cubicBezTo>
                  <a:cubicBezTo>
                    <a:pt x="0" y="83"/>
                    <a:pt x="25"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rgbClr val="00A3AF"/>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00A3AF"/>
                </a:solidFill>
                <a:latin typeface="Roboto"/>
                <a:ea typeface="Roboto"/>
                <a:cs typeface="Roboto"/>
                <a:sym typeface="Roboto"/>
              </a:endParaRPr>
            </a:p>
          </p:txBody>
        </p:sp>
        <p:sp>
          <p:nvSpPr>
            <p:cNvPr id="858" name="Google Shape;858;p75"/>
            <p:cNvSpPr/>
            <p:nvPr/>
          </p:nvSpPr>
          <p:spPr>
            <a:xfrm>
              <a:off x="1579563" y="3954463"/>
              <a:ext cx="204788" cy="203200"/>
            </a:xfrm>
            <a:custGeom>
              <a:avLst/>
              <a:gdLst/>
              <a:ahLst/>
              <a:cxnLst/>
              <a:rect l="l" t="t" r="r" b="b"/>
              <a:pathLst>
                <a:path w="108" h="107" extrusionOk="0">
                  <a:moveTo>
                    <a:pt x="54" y="107"/>
                  </a:moveTo>
                  <a:cubicBezTo>
                    <a:pt x="84" y="107"/>
                    <a:pt x="108" y="83"/>
                    <a:pt x="108" y="53"/>
                  </a:cubicBezTo>
                  <a:cubicBezTo>
                    <a:pt x="108" y="24"/>
                    <a:pt x="84" y="0"/>
                    <a:pt x="54" y="0"/>
                  </a:cubicBezTo>
                  <a:cubicBezTo>
                    <a:pt x="24" y="0"/>
                    <a:pt x="0" y="24"/>
                    <a:pt x="0" y="53"/>
                  </a:cubicBezTo>
                  <a:cubicBezTo>
                    <a:pt x="0" y="83"/>
                    <a:pt x="24"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rgbClr val="00A3AF"/>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00A3AF"/>
                </a:solidFill>
                <a:latin typeface="Roboto"/>
                <a:ea typeface="Roboto"/>
                <a:cs typeface="Roboto"/>
                <a:sym typeface="Roboto"/>
              </a:endParaRPr>
            </a:p>
          </p:txBody>
        </p:sp>
        <p:sp>
          <p:nvSpPr>
            <p:cNvPr id="859" name="Google Shape;859;p75"/>
            <p:cNvSpPr/>
            <p:nvPr/>
          </p:nvSpPr>
          <p:spPr>
            <a:xfrm>
              <a:off x="1173163" y="4187826"/>
              <a:ext cx="760413" cy="293688"/>
            </a:xfrm>
            <a:custGeom>
              <a:avLst/>
              <a:gdLst/>
              <a:ahLst/>
              <a:cxnLst/>
              <a:rect l="l" t="t" r="r" b="b"/>
              <a:pathLst>
                <a:path w="402" h="155" extrusionOk="0">
                  <a:moveTo>
                    <a:pt x="382" y="108"/>
                  </a:moveTo>
                  <a:cubicBezTo>
                    <a:pt x="382" y="108"/>
                    <a:pt x="382" y="108"/>
                    <a:pt x="382" y="108"/>
                  </a:cubicBezTo>
                  <a:cubicBezTo>
                    <a:pt x="380" y="48"/>
                    <a:pt x="330" y="0"/>
                    <a:pt x="269" y="0"/>
                  </a:cubicBezTo>
                  <a:cubicBezTo>
                    <a:pt x="244" y="0"/>
                    <a:pt x="220" y="9"/>
                    <a:pt x="201" y="23"/>
                  </a:cubicBezTo>
                  <a:cubicBezTo>
                    <a:pt x="182" y="9"/>
                    <a:pt x="158" y="0"/>
                    <a:pt x="132" y="0"/>
                  </a:cubicBezTo>
                  <a:cubicBezTo>
                    <a:pt x="71" y="0"/>
                    <a:pt x="22" y="48"/>
                    <a:pt x="20" y="108"/>
                  </a:cubicBezTo>
                  <a:cubicBezTo>
                    <a:pt x="9" y="110"/>
                    <a:pt x="0" y="120"/>
                    <a:pt x="0" y="131"/>
                  </a:cubicBezTo>
                  <a:cubicBezTo>
                    <a:pt x="0" y="144"/>
                    <a:pt x="11" y="155"/>
                    <a:pt x="24" y="155"/>
                  </a:cubicBezTo>
                  <a:cubicBezTo>
                    <a:pt x="37" y="155"/>
                    <a:pt x="47" y="144"/>
                    <a:pt x="47" y="131"/>
                  </a:cubicBezTo>
                  <a:cubicBezTo>
                    <a:pt x="47" y="120"/>
                    <a:pt x="39" y="110"/>
                    <a:pt x="27" y="108"/>
                  </a:cubicBezTo>
                  <a:cubicBezTo>
                    <a:pt x="29" y="53"/>
                    <a:pt x="76" y="8"/>
                    <a:pt x="132" y="8"/>
                  </a:cubicBezTo>
                  <a:cubicBezTo>
                    <a:pt x="156" y="8"/>
                    <a:pt x="177" y="15"/>
                    <a:pt x="195" y="28"/>
                  </a:cubicBezTo>
                  <a:cubicBezTo>
                    <a:pt x="172" y="48"/>
                    <a:pt x="158" y="76"/>
                    <a:pt x="157" y="108"/>
                  </a:cubicBezTo>
                  <a:cubicBezTo>
                    <a:pt x="145" y="110"/>
                    <a:pt x="137" y="120"/>
                    <a:pt x="137" y="131"/>
                  </a:cubicBezTo>
                  <a:cubicBezTo>
                    <a:pt x="137" y="144"/>
                    <a:pt x="147" y="155"/>
                    <a:pt x="160" y="155"/>
                  </a:cubicBezTo>
                  <a:cubicBezTo>
                    <a:pt x="173" y="155"/>
                    <a:pt x="184" y="144"/>
                    <a:pt x="184" y="131"/>
                  </a:cubicBezTo>
                  <a:cubicBezTo>
                    <a:pt x="184" y="120"/>
                    <a:pt x="175" y="110"/>
                    <a:pt x="164" y="108"/>
                  </a:cubicBezTo>
                  <a:cubicBezTo>
                    <a:pt x="164" y="108"/>
                    <a:pt x="164" y="108"/>
                    <a:pt x="164" y="108"/>
                  </a:cubicBezTo>
                  <a:cubicBezTo>
                    <a:pt x="165" y="78"/>
                    <a:pt x="179" y="51"/>
                    <a:pt x="201" y="33"/>
                  </a:cubicBezTo>
                  <a:cubicBezTo>
                    <a:pt x="222" y="51"/>
                    <a:pt x="236" y="78"/>
                    <a:pt x="237" y="108"/>
                  </a:cubicBezTo>
                  <a:cubicBezTo>
                    <a:pt x="226" y="110"/>
                    <a:pt x="218" y="120"/>
                    <a:pt x="218" y="131"/>
                  </a:cubicBezTo>
                  <a:cubicBezTo>
                    <a:pt x="218" y="144"/>
                    <a:pt x="228" y="155"/>
                    <a:pt x="241" y="155"/>
                  </a:cubicBezTo>
                  <a:cubicBezTo>
                    <a:pt x="254" y="155"/>
                    <a:pt x="265" y="144"/>
                    <a:pt x="265" y="131"/>
                  </a:cubicBezTo>
                  <a:cubicBezTo>
                    <a:pt x="265" y="120"/>
                    <a:pt x="256" y="110"/>
                    <a:pt x="245" y="108"/>
                  </a:cubicBezTo>
                  <a:cubicBezTo>
                    <a:pt x="244" y="76"/>
                    <a:pt x="229" y="48"/>
                    <a:pt x="207" y="28"/>
                  </a:cubicBezTo>
                  <a:cubicBezTo>
                    <a:pt x="224" y="15"/>
                    <a:pt x="246" y="8"/>
                    <a:pt x="269" y="8"/>
                  </a:cubicBezTo>
                  <a:cubicBezTo>
                    <a:pt x="326" y="8"/>
                    <a:pt x="372" y="53"/>
                    <a:pt x="374" y="108"/>
                  </a:cubicBezTo>
                  <a:cubicBezTo>
                    <a:pt x="363" y="110"/>
                    <a:pt x="355" y="120"/>
                    <a:pt x="355" y="131"/>
                  </a:cubicBezTo>
                  <a:cubicBezTo>
                    <a:pt x="355" y="144"/>
                    <a:pt x="365" y="155"/>
                    <a:pt x="378" y="155"/>
                  </a:cubicBezTo>
                  <a:cubicBezTo>
                    <a:pt x="391" y="155"/>
                    <a:pt x="402" y="144"/>
                    <a:pt x="402" y="131"/>
                  </a:cubicBezTo>
                  <a:cubicBezTo>
                    <a:pt x="402" y="120"/>
                    <a:pt x="393" y="110"/>
                    <a:pt x="382" y="108"/>
                  </a:cubicBezTo>
                  <a:close/>
                  <a:moveTo>
                    <a:pt x="176" y="131"/>
                  </a:moveTo>
                  <a:cubicBezTo>
                    <a:pt x="176" y="140"/>
                    <a:pt x="169" y="147"/>
                    <a:pt x="160" y="147"/>
                  </a:cubicBezTo>
                  <a:cubicBezTo>
                    <a:pt x="151" y="147"/>
                    <a:pt x="144" y="140"/>
                    <a:pt x="144" y="131"/>
                  </a:cubicBezTo>
                  <a:cubicBezTo>
                    <a:pt x="144" y="123"/>
                    <a:pt x="151" y="116"/>
                    <a:pt x="160" y="116"/>
                  </a:cubicBezTo>
                  <a:cubicBezTo>
                    <a:pt x="169" y="116"/>
                    <a:pt x="176" y="123"/>
                    <a:pt x="176" y="131"/>
                  </a:cubicBezTo>
                  <a:close/>
                  <a:moveTo>
                    <a:pt x="378" y="147"/>
                  </a:moveTo>
                  <a:cubicBezTo>
                    <a:pt x="369" y="147"/>
                    <a:pt x="362" y="140"/>
                    <a:pt x="362" y="131"/>
                  </a:cubicBezTo>
                  <a:cubicBezTo>
                    <a:pt x="362" y="123"/>
                    <a:pt x="369" y="116"/>
                    <a:pt x="378" y="116"/>
                  </a:cubicBezTo>
                  <a:cubicBezTo>
                    <a:pt x="387" y="116"/>
                    <a:pt x="394" y="123"/>
                    <a:pt x="394" y="131"/>
                  </a:cubicBezTo>
                  <a:cubicBezTo>
                    <a:pt x="394" y="140"/>
                    <a:pt x="387" y="147"/>
                    <a:pt x="378" y="147"/>
                  </a:cubicBezTo>
                  <a:close/>
                </a:path>
              </a:pathLst>
            </a:custGeom>
            <a:solidFill>
              <a:srgbClr val="00A3AF"/>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00A3AF"/>
                </a:solidFill>
                <a:latin typeface="Roboto"/>
                <a:ea typeface="Roboto"/>
                <a:cs typeface="Roboto"/>
                <a:sym typeface="Roboto"/>
              </a:endParaRPr>
            </a:p>
          </p:txBody>
        </p:sp>
      </p:grpSp>
      <p:sp>
        <p:nvSpPr>
          <p:cNvPr id="860" name="Google Shape;860;p75"/>
          <p:cNvSpPr txBox="1"/>
          <p:nvPr/>
        </p:nvSpPr>
        <p:spPr>
          <a:xfrm>
            <a:off x="132750" y="4125863"/>
            <a:ext cx="8397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00A3AF"/>
                </a:solidFill>
                <a:latin typeface="Lato"/>
                <a:ea typeface="Lato"/>
                <a:cs typeface="Lato"/>
                <a:sym typeface="Lato"/>
              </a:rPr>
              <a:t>New Customers</a:t>
            </a:r>
            <a:endParaRPr sz="900">
              <a:solidFill>
                <a:srgbClr val="00A3AF"/>
              </a:solidFill>
              <a:latin typeface="Lato"/>
              <a:ea typeface="Lato"/>
              <a:cs typeface="Lato"/>
              <a:sym typeface="Lato"/>
            </a:endParaRPr>
          </a:p>
        </p:txBody>
      </p:sp>
      <p:sp>
        <p:nvSpPr>
          <p:cNvPr id="861" name="Google Shape;861;p75"/>
          <p:cNvSpPr txBox="1"/>
          <p:nvPr/>
        </p:nvSpPr>
        <p:spPr>
          <a:xfrm>
            <a:off x="132725" y="3222913"/>
            <a:ext cx="8397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00A3AF"/>
                </a:solidFill>
                <a:latin typeface="Lato"/>
                <a:ea typeface="Lato"/>
                <a:cs typeface="Lato"/>
                <a:sym typeface="Lato"/>
              </a:rPr>
              <a:t>New Workloads</a:t>
            </a:r>
            <a:endParaRPr sz="900">
              <a:solidFill>
                <a:srgbClr val="00A3AF"/>
              </a:solidFill>
              <a:latin typeface="Lato"/>
              <a:ea typeface="Lato"/>
              <a:cs typeface="Lato"/>
              <a:sym typeface="Lato"/>
            </a:endParaRPr>
          </a:p>
        </p:txBody>
      </p:sp>
      <p:grpSp>
        <p:nvGrpSpPr>
          <p:cNvPr id="862" name="Google Shape;862;p75"/>
          <p:cNvGrpSpPr/>
          <p:nvPr/>
        </p:nvGrpSpPr>
        <p:grpSpPr>
          <a:xfrm>
            <a:off x="399057" y="2877686"/>
            <a:ext cx="307039" cy="323662"/>
            <a:chOff x="5419726" y="2384426"/>
            <a:chExt cx="500063" cy="527050"/>
          </a:xfrm>
        </p:grpSpPr>
        <p:sp>
          <p:nvSpPr>
            <p:cNvPr id="863" name="Google Shape;863;p75"/>
            <p:cNvSpPr/>
            <p:nvPr/>
          </p:nvSpPr>
          <p:spPr>
            <a:xfrm>
              <a:off x="5680076" y="2822576"/>
              <a:ext cx="88800" cy="88800"/>
            </a:xfrm>
            <a:prstGeom prst="ellipse">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64" name="Google Shape;864;p75"/>
            <p:cNvSpPr/>
            <p:nvPr/>
          </p:nvSpPr>
          <p:spPr>
            <a:xfrm>
              <a:off x="5570538" y="2822576"/>
              <a:ext cx="88800" cy="88800"/>
            </a:xfrm>
            <a:prstGeom prst="ellipse">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65" name="Google Shape;865;p75"/>
            <p:cNvSpPr/>
            <p:nvPr/>
          </p:nvSpPr>
          <p:spPr>
            <a:xfrm>
              <a:off x="5680076" y="2713038"/>
              <a:ext cx="88800" cy="88800"/>
            </a:xfrm>
            <a:prstGeom prst="ellipse">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66" name="Google Shape;866;p75"/>
            <p:cNvSpPr/>
            <p:nvPr/>
          </p:nvSpPr>
          <p:spPr>
            <a:xfrm>
              <a:off x="5570538" y="2713038"/>
              <a:ext cx="88800" cy="88800"/>
            </a:xfrm>
            <a:prstGeom prst="ellipse">
              <a:avLst/>
            </a:pr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67" name="Google Shape;867;p75"/>
            <p:cNvSpPr/>
            <p:nvPr/>
          </p:nvSpPr>
          <p:spPr>
            <a:xfrm>
              <a:off x="5567363" y="2384426"/>
              <a:ext cx="203200" cy="203200"/>
            </a:xfrm>
            <a:custGeom>
              <a:avLst/>
              <a:gdLst/>
              <a:ahLst/>
              <a:cxnLst/>
              <a:rect l="l" t="t" r="r" b="b"/>
              <a:pathLst>
                <a:path w="108" h="107" extrusionOk="0">
                  <a:moveTo>
                    <a:pt x="54" y="107"/>
                  </a:moveTo>
                  <a:cubicBezTo>
                    <a:pt x="84" y="107"/>
                    <a:pt x="108" y="83"/>
                    <a:pt x="108" y="53"/>
                  </a:cubicBezTo>
                  <a:cubicBezTo>
                    <a:pt x="108" y="24"/>
                    <a:pt x="84" y="0"/>
                    <a:pt x="54" y="0"/>
                  </a:cubicBezTo>
                  <a:cubicBezTo>
                    <a:pt x="25" y="0"/>
                    <a:pt x="0" y="24"/>
                    <a:pt x="0" y="53"/>
                  </a:cubicBezTo>
                  <a:cubicBezTo>
                    <a:pt x="0" y="83"/>
                    <a:pt x="25"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
          <p:nvSpPr>
            <p:cNvPr id="868" name="Google Shape;868;p75"/>
            <p:cNvSpPr/>
            <p:nvPr/>
          </p:nvSpPr>
          <p:spPr>
            <a:xfrm>
              <a:off x="5419726" y="2617788"/>
              <a:ext cx="500063" cy="293688"/>
            </a:xfrm>
            <a:custGeom>
              <a:avLst/>
              <a:gdLst/>
              <a:ahLst/>
              <a:cxnLst/>
              <a:rect l="l" t="t" r="r" b="b"/>
              <a:pathLst>
                <a:path w="265" h="155" extrusionOk="0">
                  <a:moveTo>
                    <a:pt x="245" y="108"/>
                  </a:moveTo>
                  <a:cubicBezTo>
                    <a:pt x="245" y="108"/>
                    <a:pt x="245" y="108"/>
                    <a:pt x="245" y="108"/>
                  </a:cubicBezTo>
                  <a:cubicBezTo>
                    <a:pt x="243" y="48"/>
                    <a:pt x="193" y="0"/>
                    <a:pt x="132" y="0"/>
                  </a:cubicBezTo>
                  <a:cubicBezTo>
                    <a:pt x="72" y="0"/>
                    <a:pt x="22" y="48"/>
                    <a:pt x="20" y="108"/>
                  </a:cubicBezTo>
                  <a:cubicBezTo>
                    <a:pt x="8" y="110"/>
                    <a:pt x="0" y="120"/>
                    <a:pt x="0" y="131"/>
                  </a:cubicBezTo>
                  <a:cubicBezTo>
                    <a:pt x="0" y="144"/>
                    <a:pt x="10" y="155"/>
                    <a:pt x="23" y="155"/>
                  </a:cubicBezTo>
                  <a:cubicBezTo>
                    <a:pt x="36" y="155"/>
                    <a:pt x="47" y="144"/>
                    <a:pt x="47" y="131"/>
                  </a:cubicBezTo>
                  <a:cubicBezTo>
                    <a:pt x="47" y="120"/>
                    <a:pt x="38" y="110"/>
                    <a:pt x="27" y="108"/>
                  </a:cubicBezTo>
                  <a:cubicBezTo>
                    <a:pt x="27" y="108"/>
                    <a:pt x="27" y="108"/>
                    <a:pt x="27" y="108"/>
                  </a:cubicBezTo>
                  <a:cubicBezTo>
                    <a:pt x="29" y="53"/>
                    <a:pt x="76" y="8"/>
                    <a:pt x="132" y="8"/>
                  </a:cubicBezTo>
                  <a:cubicBezTo>
                    <a:pt x="189" y="8"/>
                    <a:pt x="235" y="53"/>
                    <a:pt x="237" y="108"/>
                  </a:cubicBezTo>
                  <a:cubicBezTo>
                    <a:pt x="226" y="110"/>
                    <a:pt x="218" y="120"/>
                    <a:pt x="218" y="131"/>
                  </a:cubicBezTo>
                  <a:cubicBezTo>
                    <a:pt x="218" y="144"/>
                    <a:pt x="228" y="155"/>
                    <a:pt x="241" y="155"/>
                  </a:cubicBezTo>
                  <a:cubicBezTo>
                    <a:pt x="254" y="155"/>
                    <a:pt x="265" y="144"/>
                    <a:pt x="265" y="131"/>
                  </a:cubicBezTo>
                  <a:cubicBezTo>
                    <a:pt x="265" y="120"/>
                    <a:pt x="256" y="110"/>
                    <a:pt x="245" y="108"/>
                  </a:cubicBezTo>
                  <a:close/>
                  <a:moveTo>
                    <a:pt x="39" y="131"/>
                  </a:moveTo>
                  <a:cubicBezTo>
                    <a:pt x="39" y="140"/>
                    <a:pt x="32" y="147"/>
                    <a:pt x="23" y="147"/>
                  </a:cubicBezTo>
                  <a:cubicBezTo>
                    <a:pt x="14" y="147"/>
                    <a:pt x="7" y="140"/>
                    <a:pt x="7" y="131"/>
                  </a:cubicBezTo>
                  <a:cubicBezTo>
                    <a:pt x="7" y="123"/>
                    <a:pt x="14" y="116"/>
                    <a:pt x="23" y="116"/>
                  </a:cubicBezTo>
                  <a:cubicBezTo>
                    <a:pt x="32" y="116"/>
                    <a:pt x="39" y="123"/>
                    <a:pt x="39" y="131"/>
                  </a:cubicBezTo>
                  <a:close/>
                  <a:moveTo>
                    <a:pt x="241" y="147"/>
                  </a:moveTo>
                  <a:cubicBezTo>
                    <a:pt x="232" y="147"/>
                    <a:pt x="225" y="140"/>
                    <a:pt x="225" y="131"/>
                  </a:cubicBezTo>
                  <a:cubicBezTo>
                    <a:pt x="225" y="123"/>
                    <a:pt x="232" y="116"/>
                    <a:pt x="241" y="116"/>
                  </a:cubicBezTo>
                  <a:cubicBezTo>
                    <a:pt x="250" y="116"/>
                    <a:pt x="257" y="123"/>
                    <a:pt x="257" y="131"/>
                  </a:cubicBezTo>
                  <a:cubicBezTo>
                    <a:pt x="257" y="140"/>
                    <a:pt x="250" y="147"/>
                    <a:pt x="241" y="147"/>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grpSp>
      <p:grpSp>
        <p:nvGrpSpPr>
          <p:cNvPr id="869" name="Google Shape;869;p75"/>
          <p:cNvGrpSpPr/>
          <p:nvPr/>
        </p:nvGrpSpPr>
        <p:grpSpPr>
          <a:xfrm>
            <a:off x="1552875" y="2590775"/>
            <a:ext cx="3811675" cy="941134"/>
            <a:chOff x="1552875" y="2590775"/>
            <a:chExt cx="3811675" cy="941134"/>
          </a:xfrm>
        </p:grpSpPr>
        <p:sp>
          <p:nvSpPr>
            <p:cNvPr id="870" name="Google Shape;870;p75"/>
            <p:cNvSpPr/>
            <p:nvPr/>
          </p:nvSpPr>
          <p:spPr>
            <a:xfrm rot="5400000" flipH="1">
              <a:off x="3014200" y="1160825"/>
              <a:ext cx="920400" cy="3780300"/>
            </a:xfrm>
            <a:prstGeom prst="bentArrow">
              <a:avLst>
                <a:gd name="adj1" fmla="val 27710"/>
                <a:gd name="adj2" fmla="val 33715"/>
                <a:gd name="adj3" fmla="val 30723"/>
                <a:gd name="adj4" fmla="val 1947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accent2"/>
                </a:solidFill>
                <a:latin typeface="Lato"/>
                <a:ea typeface="Lato"/>
                <a:cs typeface="Lato"/>
                <a:sym typeface="Lato"/>
              </a:endParaRPr>
            </a:p>
          </p:txBody>
        </p:sp>
        <p:sp>
          <p:nvSpPr>
            <p:cNvPr id="871" name="Google Shape;871;p75"/>
            <p:cNvSpPr txBox="1"/>
            <p:nvPr/>
          </p:nvSpPr>
          <p:spPr>
            <a:xfrm>
              <a:off x="1552875" y="3193209"/>
              <a:ext cx="18606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2"/>
                  </a:solidFill>
                  <a:latin typeface="Lato"/>
                  <a:ea typeface="Lato"/>
                  <a:cs typeface="Lato"/>
                  <a:sym typeface="Lato"/>
                </a:rPr>
                <a:t>New Cluster Deploy</a:t>
              </a:r>
              <a:endParaRPr>
                <a:latin typeface="Roboto"/>
                <a:ea typeface="Roboto"/>
                <a:cs typeface="Roboto"/>
                <a:sym typeface="Roboto"/>
              </a:endParaRPr>
            </a:p>
          </p:txBody>
        </p:sp>
      </p:grpSp>
      <p:sp>
        <p:nvSpPr>
          <p:cNvPr id="872" name="Google Shape;872;p75"/>
          <p:cNvSpPr/>
          <p:nvPr/>
        </p:nvSpPr>
        <p:spPr>
          <a:xfrm>
            <a:off x="1119700" y="2815975"/>
            <a:ext cx="285900" cy="17454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75"/>
          <p:cNvGrpSpPr/>
          <p:nvPr/>
        </p:nvGrpSpPr>
        <p:grpSpPr>
          <a:xfrm>
            <a:off x="6698240" y="1528374"/>
            <a:ext cx="2059455" cy="978002"/>
            <a:chOff x="6698240" y="1528374"/>
            <a:chExt cx="2059455" cy="978002"/>
          </a:xfrm>
        </p:grpSpPr>
        <p:cxnSp>
          <p:nvCxnSpPr>
            <p:cNvPr id="874" name="Google Shape;874;p75"/>
            <p:cNvCxnSpPr/>
            <p:nvPr/>
          </p:nvCxnSpPr>
          <p:spPr>
            <a:xfrm rot="10800000">
              <a:off x="6698240" y="1547075"/>
              <a:ext cx="1497000" cy="0"/>
            </a:xfrm>
            <a:prstGeom prst="straightConnector1">
              <a:avLst/>
            </a:prstGeom>
            <a:noFill/>
            <a:ln w="19050" cap="flat" cmpd="sng">
              <a:solidFill>
                <a:srgbClr val="F96700"/>
              </a:solidFill>
              <a:prstDash val="solid"/>
              <a:round/>
              <a:headEnd type="none" w="sm" len="sm"/>
              <a:tailEnd type="none" w="sm" len="sm"/>
            </a:ln>
          </p:spPr>
        </p:cxnSp>
        <p:cxnSp>
          <p:nvCxnSpPr>
            <p:cNvPr id="875" name="Google Shape;875;p75"/>
            <p:cNvCxnSpPr/>
            <p:nvPr/>
          </p:nvCxnSpPr>
          <p:spPr>
            <a:xfrm rot="10800000">
              <a:off x="6698250" y="2145850"/>
              <a:ext cx="1497000" cy="0"/>
            </a:xfrm>
            <a:prstGeom prst="straightConnector1">
              <a:avLst/>
            </a:prstGeom>
            <a:noFill/>
            <a:ln w="19050" cap="flat" cmpd="sng">
              <a:solidFill>
                <a:srgbClr val="F96700"/>
              </a:solidFill>
              <a:prstDash val="solid"/>
              <a:round/>
              <a:headEnd type="none" w="sm" len="sm"/>
              <a:tailEnd type="none" w="sm" len="sm"/>
            </a:ln>
          </p:spPr>
        </p:cxnSp>
        <p:grpSp>
          <p:nvGrpSpPr>
            <p:cNvPr id="876" name="Google Shape;876;p75"/>
            <p:cNvGrpSpPr/>
            <p:nvPr/>
          </p:nvGrpSpPr>
          <p:grpSpPr>
            <a:xfrm>
              <a:off x="6707775" y="1528374"/>
              <a:ext cx="2049920" cy="978002"/>
              <a:chOff x="6707775" y="1528374"/>
              <a:chExt cx="2049920" cy="978002"/>
            </a:xfrm>
          </p:grpSpPr>
          <p:grpSp>
            <p:nvGrpSpPr>
              <p:cNvPr id="877" name="Google Shape;877;p75"/>
              <p:cNvGrpSpPr/>
              <p:nvPr/>
            </p:nvGrpSpPr>
            <p:grpSpPr>
              <a:xfrm>
                <a:off x="6839408" y="1621991"/>
                <a:ext cx="392350" cy="448928"/>
                <a:chOff x="10093536" y="-106954"/>
                <a:chExt cx="552450" cy="619125"/>
              </a:xfrm>
            </p:grpSpPr>
            <p:sp>
              <p:nvSpPr>
                <p:cNvPr id="878" name="Google Shape;878;p75"/>
                <p:cNvSpPr/>
                <p:nvPr/>
              </p:nvSpPr>
              <p:spPr>
                <a:xfrm>
                  <a:off x="10093536" y="-106954"/>
                  <a:ext cx="552450" cy="619125"/>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rgbClr val="F96700"/>
                </a:solidFill>
                <a:ln w="9525" cap="flat" cmpd="sng">
                  <a:solidFill>
                    <a:srgbClr val="F96700"/>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Clr>
                      <a:schemeClr val="dk1"/>
                    </a:buClr>
                    <a:buSzPts val="1013"/>
                    <a:buFont typeface="Roboto"/>
                    <a:buNone/>
                  </a:pPr>
                  <a:endParaRPr sz="1013">
                    <a:solidFill>
                      <a:srgbClr val="293C46"/>
                    </a:solidFill>
                    <a:latin typeface="Roboto"/>
                    <a:ea typeface="Roboto"/>
                    <a:cs typeface="Roboto"/>
                    <a:sym typeface="Roboto"/>
                  </a:endParaRPr>
                </a:p>
              </p:txBody>
            </p:sp>
            <p:sp>
              <p:nvSpPr>
                <p:cNvPr id="879" name="Google Shape;879;p75"/>
                <p:cNvSpPr/>
                <p:nvPr/>
              </p:nvSpPr>
              <p:spPr>
                <a:xfrm>
                  <a:off x="10471679" y="-40279"/>
                  <a:ext cx="95250"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rgbClr val="F96700"/>
                </a:solidFill>
                <a:ln w="9525" cap="flat" cmpd="sng">
                  <a:solidFill>
                    <a:srgbClr val="F96700"/>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Clr>
                      <a:schemeClr val="dk1"/>
                    </a:buClr>
                    <a:buSzPts val="1013"/>
                    <a:buFont typeface="Roboto"/>
                    <a:buNone/>
                  </a:pPr>
                  <a:endParaRPr sz="1013">
                    <a:solidFill>
                      <a:srgbClr val="293C46"/>
                    </a:solidFill>
                    <a:latin typeface="Roboto"/>
                    <a:ea typeface="Roboto"/>
                    <a:cs typeface="Roboto"/>
                    <a:sym typeface="Roboto"/>
                  </a:endParaRPr>
                </a:p>
              </p:txBody>
            </p:sp>
            <p:sp>
              <p:nvSpPr>
                <p:cNvPr id="880" name="Google Shape;880;p75"/>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rgbClr val="F96700"/>
                </a:solidFill>
                <a:ln w="9525" cap="flat" cmpd="sng">
                  <a:solidFill>
                    <a:srgbClr val="F96700"/>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Clr>
                      <a:schemeClr val="dk1"/>
                    </a:buClr>
                    <a:buSzPts val="1013"/>
                    <a:buFont typeface="Roboto"/>
                    <a:buNone/>
                  </a:pPr>
                  <a:endParaRPr sz="1013">
                    <a:solidFill>
                      <a:srgbClr val="293C46"/>
                    </a:solidFill>
                    <a:latin typeface="Roboto"/>
                    <a:ea typeface="Roboto"/>
                    <a:cs typeface="Roboto"/>
                    <a:sym typeface="Roboto"/>
                  </a:endParaRPr>
                </a:p>
              </p:txBody>
            </p:sp>
            <p:sp>
              <p:nvSpPr>
                <p:cNvPr id="881" name="Google Shape;881;p75"/>
                <p:cNvSpPr/>
                <p:nvPr/>
              </p:nvSpPr>
              <p:spPr>
                <a:xfrm>
                  <a:off x="10471679" y="153079"/>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rgbClr val="F96700"/>
                </a:solidFill>
                <a:ln w="9525" cap="flat" cmpd="sng">
                  <a:solidFill>
                    <a:srgbClr val="F96700"/>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Clr>
                      <a:schemeClr val="dk1"/>
                    </a:buClr>
                    <a:buSzPts val="1013"/>
                    <a:buFont typeface="Roboto"/>
                    <a:buNone/>
                  </a:pPr>
                  <a:endParaRPr sz="1013">
                    <a:solidFill>
                      <a:srgbClr val="293C46"/>
                    </a:solidFill>
                    <a:latin typeface="Roboto"/>
                    <a:ea typeface="Roboto"/>
                    <a:cs typeface="Roboto"/>
                    <a:sym typeface="Roboto"/>
                  </a:endParaRPr>
                </a:p>
              </p:txBody>
            </p:sp>
            <p:sp>
              <p:nvSpPr>
                <p:cNvPr id="882" name="Google Shape;882;p75"/>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rgbClr val="F96700"/>
                </a:solidFill>
                <a:ln w="9525" cap="flat" cmpd="sng">
                  <a:solidFill>
                    <a:srgbClr val="F96700"/>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Clr>
                      <a:schemeClr val="dk1"/>
                    </a:buClr>
                    <a:buSzPts val="1013"/>
                    <a:buFont typeface="Roboto"/>
                    <a:buNone/>
                  </a:pPr>
                  <a:endParaRPr sz="1013">
                    <a:solidFill>
                      <a:srgbClr val="293C46"/>
                    </a:solidFill>
                    <a:latin typeface="Roboto"/>
                    <a:ea typeface="Roboto"/>
                    <a:cs typeface="Roboto"/>
                    <a:sym typeface="Roboto"/>
                  </a:endParaRPr>
                </a:p>
              </p:txBody>
            </p:sp>
            <p:sp>
              <p:nvSpPr>
                <p:cNvPr id="883" name="Google Shape;883;p75"/>
                <p:cNvSpPr/>
                <p:nvPr/>
              </p:nvSpPr>
              <p:spPr>
                <a:xfrm>
                  <a:off x="10471679" y="350246"/>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rgbClr val="F96700"/>
                </a:solidFill>
                <a:ln w="9525" cap="flat" cmpd="sng">
                  <a:solidFill>
                    <a:srgbClr val="F96700"/>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Clr>
                      <a:schemeClr val="dk1"/>
                    </a:buClr>
                    <a:buSzPts val="1013"/>
                    <a:buFont typeface="Roboto"/>
                    <a:buNone/>
                  </a:pPr>
                  <a:endParaRPr sz="1013">
                    <a:solidFill>
                      <a:srgbClr val="293C46"/>
                    </a:solidFill>
                    <a:latin typeface="Roboto"/>
                    <a:ea typeface="Roboto"/>
                    <a:cs typeface="Roboto"/>
                    <a:sym typeface="Roboto"/>
                  </a:endParaRPr>
                </a:p>
              </p:txBody>
            </p:sp>
            <p:sp>
              <p:nvSpPr>
                <p:cNvPr id="884" name="Google Shape;884;p75"/>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rgbClr val="F96700"/>
                </a:solidFill>
                <a:ln w="9525" cap="flat" cmpd="sng">
                  <a:solidFill>
                    <a:srgbClr val="F96700"/>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Clr>
                      <a:schemeClr val="dk1"/>
                    </a:buClr>
                    <a:buSzPts val="1013"/>
                    <a:buFont typeface="Roboto"/>
                    <a:buNone/>
                  </a:pPr>
                  <a:endParaRPr sz="1013">
                    <a:solidFill>
                      <a:srgbClr val="293C46"/>
                    </a:solidFill>
                    <a:latin typeface="Roboto"/>
                    <a:ea typeface="Roboto"/>
                    <a:cs typeface="Roboto"/>
                    <a:sym typeface="Roboto"/>
                  </a:endParaRPr>
                </a:p>
              </p:txBody>
            </p:sp>
          </p:grpSp>
          <p:sp>
            <p:nvSpPr>
              <p:cNvPr id="885" name="Google Shape;885;p75"/>
              <p:cNvSpPr/>
              <p:nvPr/>
            </p:nvSpPr>
            <p:spPr>
              <a:xfrm>
                <a:off x="7607551" y="1528374"/>
                <a:ext cx="1150144" cy="629841"/>
              </a:xfrm>
              <a:custGeom>
                <a:avLst/>
                <a:gdLst/>
                <a:ahLst/>
                <a:cxnLst/>
                <a:rect l="l" t="t" r="r" b="b"/>
                <a:pathLst>
                  <a:path w="800100" h="438150" extrusionOk="0">
                    <a:moveTo>
                      <a:pt x="701516" y="236696"/>
                    </a:moveTo>
                    <a:cubicBezTo>
                      <a:pt x="699611" y="236696"/>
                      <a:pt x="697706" y="236696"/>
                      <a:pt x="695801" y="236696"/>
                    </a:cubicBezTo>
                    <a:cubicBezTo>
                      <a:pt x="694849" y="170021"/>
                      <a:pt x="642461" y="115729"/>
                      <a:pt x="578644" y="115729"/>
                    </a:cubicBezTo>
                    <a:cubicBezTo>
                      <a:pt x="567214" y="115729"/>
                      <a:pt x="554831" y="117634"/>
                      <a:pt x="544354" y="121444"/>
                    </a:cubicBezTo>
                    <a:cubicBezTo>
                      <a:pt x="527209" y="55721"/>
                      <a:pt x="458629" y="7144"/>
                      <a:pt x="401479" y="7144"/>
                    </a:cubicBezTo>
                    <a:cubicBezTo>
                      <a:pt x="343376" y="7144"/>
                      <a:pt x="277654" y="54769"/>
                      <a:pt x="262414" y="120491"/>
                    </a:cubicBezTo>
                    <a:cubicBezTo>
                      <a:pt x="250984" y="116681"/>
                      <a:pt x="239554" y="114776"/>
                      <a:pt x="228124" y="114776"/>
                    </a:cubicBezTo>
                    <a:cubicBezTo>
                      <a:pt x="164306" y="114776"/>
                      <a:pt x="111919" y="169069"/>
                      <a:pt x="110966" y="235744"/>
                    </a:cubicBezTo>
                    <a:cubicBezTo>
                      <a:pt x="109061" y="235744"/>
                      <a:pt x="107156" y="235744"/>
                      <a:pt x="105251" y="235744"/>
                    </a:cubicBezTo>
                    <a:cubicBezTo>
                      <a:pt x="50959" y="236696"/>
                      <a:pt x="7144" y="281464"/>
                      <a:pt x="7144" y="337661"/>
                    </a:cubicBezTo>
                    <a:cubicBezTo>
                      <a:pt x="7144" y="393859"/>
                      <a:pt x="50959" y="438626"/>
                      <a:pt x="104299" y="438626"/>
                    </a:cubicBezTo>
                    <a:lnTo>
                      <a:pt x="701516" y="438626"/>
                    </a:lnTo>
                    <a:cubicBezTo>
                      <a:pt x="754856" y="438626"/>
                      <a:pt x="798671" y="392906"/>
                      <a:pt x="798671" y="337661"/>
                    </a:cubicBezTo>
                    <a:cubicBezTo>
                      <a:pt x="797719" y="281464"/>
                      <a:pt x="754856" y="236696"/>
                      <a:pt x="701516" y="236696"/>
                    </a:cubicBezTo>
                    <a:close/>
                    <a:moveTo>
                      <a:pt x="701516" y="420529"/>
                    </a:moveTo>
                    <a:lnTo>
                      <a:pt x="104299" y="420529"/>
                    </a:lnTo>
                    <a:cubicBezTo>
                      <a:pt x="64294" y="420529"/>
                      <a:pt x="30956" y="388144"/>
                      <a:pt x="26194" y="347186"/>
                    </a:cubicBezTo>
                    <a:lnTo>
                      <a:pt x="132874" y="347186"/>
                    </a:lnTo>
                    <a:cubicBezTo>
                      <a:pt x="136684" y="367189"/>
                      <a:pt x="154781" y="381476"/>
                      <a:pt x="175736" y="381476"/>
                    </a:cubicBezTo>
                    <a:cubicBezTo>
                      <a:pt x="196691" y="381476"/>
                      <a:pt x="213836" y="367189"/>
                      <a:pt x="218599" y="347186"/>
                    </a:cubicBezTo>
                    <a:lnTo>
                      <a:pt x="375761" y="347186"/>
                    </a:lnTo>
                    <a:cubicBezTo>
                      <a:pt x="379571" y="367189"/>
                      <a:pt x="397669" y="381476"/>
                      <a:pt x="418624" y="381476"/>
                    </a:cubicBezTo>
                    <a:cubicBezTo>
                      <a:pt x="439579" y="381476"/>
                      <a:pt x="456724" y="367189"/>
                      <a:pt x="461486" y="347186"/>
                    </a:cubicBezTo>
                    <a:lnTo>
                      <a:pt x="616744" y="347186"/>
                    </a:lnTo>
                    <a:cubicBezTo>
                      <a:pt x="620554" y="367189"/>
                      <a:pt x="638651" y="381476"/>
                      <a:pt x="659606" y="381476"/>
                    </a:cubicBezTo>
                    <a:cubicBezTo>
                      <a:pt x="683419" y="381476"/>
                      <a:pt x="703421" y="362426"/>
                      <a:pt x="703421" y="337661"/>
                    </a:cubicBezTo>
                    <a:cubicBezTo>
                      <a:pt x="703421" y="312896"/>
                      <a:pt x="684371" y="293846"/>
                      <a:pt x="659606" y="293846"/>
                    </a:cubicBezTo>
                    <a:cubicBezTo>
                      <a:pt x="638651" y="293846"/>
                      <a:pt x="621506" y="308134"/>
                      <a:pt x="616744" y="328136"/>
                    </a:cubicBezTo>
                    <a:lnTo>
                      <a:pt x="459581" y="328136"/>
                    </a:lnTo>
                    <a:cubicBezTo>
                      <a:pt x="455771" y="308134"/>
                      <a:pt x="437674" y="293846"/>
                      <a:pt x="416719" y="293846"/>
                    </a:cubicBezTo>
                    <a:cubicBezTo>
                      <a:pt x="395764" y="293846"/>
                      <a:pt x="378619" y="308134"/>
                      <a:pt x="373856" y="328136"/>
                    </a:cubicBezTo>
                    <a:lnTo>
                      <a:pt x="217646" y="328136"/>
                    </a:lnTo>
                    <a:cubicBezTo>
                      <a:pt x="213836" y="308134"/>
                      <a:pt x="195739" y="293846"/>
                      <a:pt x="174784" y="293846"/>
                    </a:cubicBezTo>
                    <a:cubicBezTo>
                      <a:pt x="153829" y="293846"/>
                      <a:pt x="136684" y="308134"/>
                      <a:pt x="131921" y="328136"/>
                    </a:cubicBezTo>
                    <a:lnTo>
                      <a:pt x="26194" y="328136"/>
                    </a:lnTo>
                    <a:cubicBezTo>
                      <a:pt x="30004" y="286226"/>
                      <a:pt x="63341" y="253841"/>
                      <a:pt x="104299" y="253841"/>
                    </a:cubicBezTo>
                    <a:cubicBezTo>
                      <a:pt x="113824" y="253841"/>
                      <a:pt x="122396" y="255746"/>
                      <a:pt x="130969" y="258604"/>
                    </a:cubicBezTo>
                    <a:cubicBezTo>
                      <a:pt x="130016" y="251936"/>
                      <a:pt x="129064" y="244316"/>
                      <a:pt x="129064" y="237649"/>
                    </a:cubicBezTo>
                    <a:cubicBezTo>
                      <a:pt x="129064" y="230981"/>
                      <a:pt x="130016" y="225266"/>
                      <a:pt x="130969" y="219551"/>
                    </a:cubicBezTo>
                    <a:lnTo>
                      <a:pt x="266224" y="219551"/>
                    </a:lnTo>
                    <a:cubicBezTo>
                      <a:pt x="270034" y="239554"/>
                      <a:pt x="288131" y="253841"/>
                      <a:pt x="309086" y="253841"/>
                    </a:cubicBezTo>
                    <a:cubicBezTo>
                      <a:pt x="330041" y="253841"/>
                      <a:pt x="347186" y="239554"/>
                      <a:pt x="351949" y="219551"/>
                    </a:cubicBezTo>
                    <a:lnTo>
                      <a:pt x="520541" y="219551"/>
                    </a:lnTo>
                    <a:cubicBezTo>
                      <a:pt x="523399" y="240506"/>
                      <a:pt x="541496" y="256699"/>
                      <a:pt x="563404" y="256699"/>
                    </a:cubicBezTo>
                    <a:cubicBezTo>
                      <a:pt x="587216" y="256699"/>
                      <a:pt x="607219" y="237649"/>
                      <a:pt x="607219" y="212884"/>
                    </a:cubicBezTo>
                    <a:cubicBezTo>
                      <a:pt x="607219" y="188119"/>
                      <a:pt x="588169" y="169069"/>
                      <a:pt x="563404" y="169069"/>
                    </a:cubicBezTo>
                    <a:cubicBezTo>
                      <a:pt x="543401" y="169069"/>
                      <a:pt x="527209" y="182404"/>
                      <a:pt x="521494" y="200501"/>
                    </a:cubicBezTo>
                    <a:lnTo>
                      <a:pt x="350044" y="200501"/>
                    </a:lnTo>
                    <a:cubicBezTo>
                      <a:pt x="346234" y="180499"/>
                      <a:pt x="328136" y="166211"/>
                      <a:pt x="307181" y="166211"/>
                    </a:cubicBezTo>
                    <a:cubicBezTo>
                      <a:pt x="286226" y="166211"/>
                      <a:pt x="269081" y="180499"/>
                      <a:pt x="264319" y="200501"/>
                    </a:cubicBezTo>
                    <a:lnTo>
                      <a:pt x="134779" y="200501"/>
                    </a:lnTo>
                    <a:cubicBezTo>
                      <a:pt x="149066" y="160496"/>
                      <a:pt x="185261" y="132874"/>
                      <a:pt x="227171" y="132874"/>
                    </a:cubicBezTo>
                    <a:cubicBezTo>
                      <a:pt x="245269" y="132874"/>
                      <a:pt x="262414" y="137636"/>
                      <a:pt x="276701" y="147161"/>
                    </a:cubicBezTo>
                    <a:cubicBezTo>
                      <a:pt x="277654" y="78581"/>
                      <a:pt x="346234" y="25241"/>
                      <a:pt x="400526" y="25241"/>
                    </a:cubicBezTo>
                    <a:cubicBezTo>
                      <a:pt x="454819" y="25241"/>
                      <a:pt x="527209" y="78581"/>
                      <a:pt x="527209" y="147161"/>
                    </a:cubicBezTo>
                    <a:cubicBezTo>
                      <a:pt x="541496" y="138589"/>
                      <a:pt x="558641" y="132874"/>
                      <a:pt x="576739" y="132874"/>
                    </a:cubicBezTo>
                    <a:cubicBezTo>
                      <a:pt x="631031" y="132874"/>
                      <a:pt x="675799" y="179546"/>
                      <a:pt x="675799" y="237649"/>
                    </a:cubicBezTo>
                    <a:cubicBezTo>
                      <a:pt x="675799" y="245269"/>
                      <a:pt x="674846" y="251936"/>
                      <a:pt x="673894" y="258604"/>
                    </a:cubicBezTo>
                    <a:cubicBezTo>
                      <a:pt x="682466" y="255746"/>
                      <a:pt x="691039" y="253841"/>
                      <a:pt x="700564" y="253841"/>
                    </a:cubicBezTo>
                    <a:cubicBezTo>
                      <a:pt x="743426" y="253841"/>
                      <a:pt x="778669" y="290989"/>
                      <a:pt x="778669" y="336709"/>
                    </a:cubicBezTo>
                    <a:cubicBezTo>
                      <a:pt x="779621" y="383381"/>
                      <a:pt x="744379" y="420529"/>
                      <a:pt x="701516" y="420529"/>
                    </a:cubicBezTo>
                    <a:close/>
                    <a:moveTo>
                      <a:pt x="391954" y="337661"/>
                    </a:moveTo>
                    <a:cubicBezTo>
                      <a:pt x="391954" y="323374"/>
                      <a:pt x="403384" y="312896"/>
                      <a:pt x="416719" y="312896"/>
                    </a:cubicBezTo>
                    <a:cubicBezTo>
                      <a:pt x="431006" y="312896"/>
                      <a:pt x="441484" y="324326"/>
                      <a:pt x="441484" y="337661"/>
                    </a:cubicBezTo>
                    <a:cubicBezTo>
                      <a:pt x="441484" y="351949"/>
                      <a:pt x="430054" y="362426"/>
                      <a:pt x="416719" y="362426"/>
                    </a:cubicBezTo>
                    <a:cubicBezTo>
                      <a:pt x="403384" y="363379"/>
                      <a:pt x="391954" y="351949"/>
                      <a:pt x="391954" y="337661"/>
                    </a:cubicBezTo>
                    <a:close/>
                    <a:moveTo>
                      <a:pt x="282416" y="210979"/>
                    </a:moveTo>
                    <a:cubicBezTo>
                      <a:pt x="282416" y="196691"/>
                      <a:pt x="293846" y="186214"/>
                      <a:pt x="307181" y="186214"/>
                    </a:cubicBezTo>
                    <a:cubicBezTo>
                      <a:pt x="321469" y="186214"/>
                      <a:pt x="331946" y="197644"/>
                      <a:pt x="331946" y="210979"/>
                    </a:cubicBezTo>
                    <a:cubicBezTo>
                      <a:pt x="331946" y="225266"/>
                      <a:pt x="320516" y="235744"/>
                      <a:pt x="307181" y="235744"/>
                    </a:cubicBezTo>
                    <a:cubicBezTo>
                      <a:pt x="293846" y="235744"/>
                      <a:pt x="282416" y="224314"/>
                      <a:pt x="282416" y="210979"/>
                    </a:cubicBezTo>
                    <a:close/>
                  </a:path>
                </a:pathLst>
              </a:custGeom>
              <a:solidFill>
                <a:srgbClr val="F96700"/>
              </a:solidFill>
              <a:ln w="9525" cap="flat" cmpd="sng">
                <a:solidFill>
                  <a:srgbClr val="F96700"/>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Clr>
                    <a:schemeClr val="dk1"/>
                  </a:buClr>
                  <a:buSzPts val="1013"/>
                  <a:buFont typeface="Roboto"/>
                  <a:buNone/>
                </a:pPr>
                <a:endParaRPr sz="1013">
                  <a:solidFill>
                    <a:srgbClr val="293C46"/>
                  </a:solidFill>
                  <a:latin typeface="Roboto"/>
                  <a:ea typeface="Roboto"/>
                  <a:cs typeface="Roboto"/>
                  <a:sym typeface="Roboto"/>
                </a:endParaRPr>
              </a:p>
            </p:txBody>
          </p:sp>
          <p:cxnSp>
            <p:nvCxnSpPr>
              <p:cNvPr id="886" name="Google Shape;886;p75"/>
              <p:cNvCxnSpPr/>
              <p:nvPr/>
            </p:nvCxnSpPr>
            <p:spPr>
              <a:xfrm>
                <a:off x="6707775" y="1547075"/>
                <a:ext cx="0" cy="595200"/>
              </a:xfrm>
              <a:prstGeom prst="straightConnector1">
                <a:avLst/>
              </a:prstGeom>
              <a:noFill/>
              <a:ln w="19050" cap="flat" cmpd="sng">
                <a:solidFill>
                  <a:srgbClr val="F96700"/>
                </a:solidFill>
                <a:prstDash val="solid"/>
                <a:round/>
                <a:headEnd type="none" w="sm" len="sm"/>
                <a:tailEnd type="none" w="sm" len="sm"/>
              </a:ln>
            </p:spPr>
          </p:cxnSp>
          <p:sp>
            <p:nvSpPr>
              <p:cNvPr id="887" name="Google Shape;887;p75"/>
              <p:cNvSpPr txBox="1"/>
              <p:nvPr/>
            </p:nvSpPr>
            <p:spPr>
              <a:xfrm>
                <a:off x="7007118" y="2220776"/>
                <a:ext cx="1501500" cy="28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2"/>
                    </a:solidFill>
                    <a:latin typeface="Lato"/>
                    <a:ea typeface="Lato"/>
                    <a:cs typeface="Lato"/>
                    <a:sym typeface="Lato"/>
                  </a:rPr>
                  <a:t>CDP Private Experiences</a:t>
                </a:r>
                <a:endParaRPr sz="1200">
                  <a:solidFill>
                    <a:schemeClr val="accent2"/>
                  </a:solidFill>
                  <a:latin typeface="Lato"/>
                  <a:ea typeface="Lato"/>
                  <a:cs typeface="Lato"/>
                  <a:sym typeface="Lato"/>
                </a:endParaRPr>
              </a:p>
            </p:txBody>
          </p:sp>
        </p:grpSp>
      </p:grpSp>
      <p:grpSp>
        <p:nvGrpSpPr>
          <p:cNvPr id="888" name="Google Shape;888;p75"/>
          <p:cNvGrpSpPr/>
          <p:nvPr/>
        </p:nvGrpSpPr>
        <p:grpSpPr>
          <a:xfrm>
            <a:off x="132675" y="780165"/>
            <a:ext cx="839750" cy="2864811"/>
            <a:chOff x="132675" y="780165"/>
            <a:chExt cx="839750" cy="2864811"/>
          </a:xfrm>
        </p:grpSpPr>
        <p:sp>
          <p:nvSpPr>
            <p:cNvPr id="889" name="Google Shape;889;p75"/>
            <p:cNvSpPr/>
            <p:nvPr/>
          </p:nvSpPr>
          <p:spPr>
            <a:xfrm>
              <a:off x="132725" y="1141775"/>
              <a:ext cx="839700" cy="2503200"/>
            </a:xfrm>
            <a:prstGeom prst="rect">
              <a:avLst/>
            </a:prstGeom>
            <a:noFill/>
            <a:ln w="19050" cap="flat" cmpd="sng">
              <a:solidFill>
                <a:srgbClr val="FF99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5"/>
            <p:cNvSpPr txBox="1"/>
            <p:nvPr/>
          </p:nvSpPr>
          <p:spPr>
            <a:xfrm>
              <a:off x="132675" y="780165"/>
              <a:ext cx="810900" cy="41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FF9900"/>
                  </a:solidFill>
                  <a:latin typeface="Roboto"/>
                  <a:ea typeface="Roboto"/>
                  <a:cs typeface="Roboto"/>
                  <a:sym typeface="Roboto"/>
                </a:rPr>
                <a:t>Existing</a:t>
              </a:r>
              <a:endParaRPr sz="800">
                <a:solidFill>
                  <a:srgbClr val="FF9900"/>
                </a:solidFill>
                <a:latin typeface="Roboto"/>
                <a:ea typeface="Roboto"/>
                <a:cs typeface="Roboto"/>
                <a:sym typeface="Roboto"/>
              </a:endParaRPr>
            </a:p>
            <a:p>
              <a:pPr marL="0" lvl="0" indent="0" algn="ctr" rtl="0">
                <a:spcBef>
                  <a:spcPts val="0"/>
                </a:spcBef>
                <a:spcAft>
                  <a:spcPts val="0"/>
                </a:spcAft>
                <a:buNone/>
              </a:pPr>
              <a:r>
                <a:rPr lang="en" sz="800">
                  <a:solidFill>
                    <a:srgbClr val="FF9900"/>
                  </a:solidFill>
                  <a:latin typeface="Roboto"/>
                  <a:ea typeface="Roboto"/>
                  <a:cs typeface="Roboto"/>
                  <a:sym typeface="Roboto"/>
                </a:rPr>
                <a:t>Customers</a:t>
              </a:r>
              <a:endParaRPr sz="800">
                <a:solidFill>
                  <a:srgbClr val="FF9900"/>
                </a:solidFill>
                <a:latin typeface="Roboto"/>
                <a:ea typeface="Roboto"/>
                <a:cs typeface="Roboto"/>
                <a:sym typeface="Roboto"/>
              </a:endParaRPr>
            </a:p>
          </p:txBody>
        </p:sp>
      </p:grpSp>
      <p:sp>
        <p:nvSpPr>
          <p:cNvPr id="891" name="Google Shape;891;p75"/>
          <p:cNvSpPr/>
          <p:nvPr/>
        </p:nvSpPr>
        <p:spPr>
          <a:xfrm>
            <a:off x="3369575" y="2692100"/>
            <a:ext cx="839700" cy="373800"/>
          </a:xfrm>
          <a:prstGeom prst="wedgeRectCallout">
            <a:avLst>
              <a:gd name="adj1" fmla="val -65925"/>
              <a:gd name="adj2" fmla="val -9531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solidFill>
                  <a:schemeClr val="accent1"/>
                </a:solidFill>
                <a:latin typeface="Roboto"/>
                <a:ea typeface="Roboto"/>
                <a:cs typeface="Roboto"/>
                <a:sym typeface="Roboto"/>
              </a:rPr>
              <a:t>CDH5/HDP2/HDP3 only</a:t>
            </a:r>
            <a:endParaRPr sz="900" dirty="0">
              <a:solidFill>
                <a:schemeClr val="accen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8"/>
                                        </p:tgtEl>
                                        <p:attrNameLst>
                                          <p:attrName>style.visibility</p:attrName>
                                        </p:attrNameLst>
                                      </p:cBhvr>
                                      <p:to>
                                        <p:strVal val="visible"/>
                                      </p:to>
                                    </p:set>
                                    <p:animEffect transition="in" filter="fade">
                                      <p:cBhvr>
                                        <p:cTn id="7" dur="1000"/>
                                        <p:tgtEl>
                                          <p:spTgt spid="8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2"/>
                                        </p:tgtEl>
                                        <p:attrNameLst>
                                          <p:attrName>style.visibility</p:attrName>
                                        </p:attrNameLst>
                                      </p:cBhvr>
                                      <p:to>
                                        <p:strVal val="visible"/>
                                      </p:to>
                                    </p:set>
                                    <p:animEffect transition="in" filter="fade">
                                      <p:cBhvr>
                                        <p:cTn id="12" dur="1000"/>
                                        <p:tgtEl>
                                          <p:spTgt spid="852"/>
                                        </p:tgtEl>
                                      </p:cBhvr>
                                    </p:animEffect>
                                  </p:childTnLst>
                                </p:cTn>
                              </p:par>
                              <p:par>
                                <p:cTn id="13" presetID="10" presetClass="entr" presetSubtype="0" fill="hold" nodeType="withEffect">
                                  <p:stCondLst>
                                    <p:cond delay="0"/>
                                  </p:stCondLst>
                                  <p:childTnLst>
                                    <p:set>
                                      <p:cBhvr>
                                        <p:cTn id="14" dur="1" fill="hold">
                                          <p:stCondLst>
                                            <p:cond delay="0"/>
                                          </p:stCondLst>
                                        </p:cTn>
                                        <p:tgtEl>
                                          <p:spTgt spid="891"/>
                                        </p:tgtEl>
                                        <p:attrNameLst>
                                          <p:attrName>style.visibility</p:attrName>
                                        </p:attrNameLst>
                                      </p:cBhvr>
                                      <p:to>
                                        <p:strVal val="visible"/>
                                      </p:to>
                                    </p:set>
                                    <p:animEffect transition="in" filter="fade">
                                      <p:cBhvr>
                                        <p:cTn id="15" dur="1000"/>
                                        <p:tgtEl>
                                          <p:spTgt spid="891"/>
                                        </p:tgtEl>
                                      </p:cBhvr>
                                    </p:animEffect>
                                  </p:childTnLst>
                                </p:cTn>
                              </p:par>
                              <p:par>
                                <p:cTn id="16" presetID="10" presetClass="entr" presetSubtype="0" fill="hold" nodeType="withEffect">
                                  <p:stCondLst>
                                    <p:cond delay="0"/>
                                  </p:stCondLst>
                                  <p:childTnLst>
                                    <p:set>
                                      <p:cBhvr>
                                        <p:cTn id="17" dur="1" fill="hold">
                                          <p:stCondLst>
                                            <p:cond delay="0"/>
                                          </p:stCondLst>
                                        </p:cTn>
                                        <p:tgtEl>
                                          <p:spTgt spid="854"/>
                                        </p:tgtEl>
                                        <p:attrNameLst>
                                          <p:attrName>style.visibility</p:attrName>
                                        </p:attrNameLst>
                                      </p:cBhvr>
                                      <p:to>
                                        <p:strVal val="visible"/>
                                      </p:to>
                                    </p:set>
                                    <p:animEffect transition="in" filter="fade">
                                      <p:cBhvr>
                                        <p:cTn id="18" dur="1000"/>
                                        <p:tgtEl>
                                          <p:spTgt spid="854"/>
                                        </p:tgtEl>
                                      </p:cBhvr>
                                    </p:animEffect>
                                  </p:childTnLst>
                                </p:cTn>
                              </p:par>
                              <p:par>
                                <p:cTn id="19" presetID="10" presetClass="entr" presetSubtype="0" fill="hold" nodeType="withEffect">
                                  <p:stCondLst>
                                    <p:cond delay="0"/>
                                  </p:stCondLst>
                                  <p:childTnLst>
                                    <p:set>
                                      <p:cBhvr>
                                        <p:cTn id="20" dur="1" fill="hold">
                                          <p:stCondLst>
                                            <p:cond delay="0"/>
                                          </p:stCondLst>
                                        </p:cTn>
                                        <p:tgtEl>
                                          <p:spTgt spid="855"/>
                                        </p:tgtEl>
                                        <p:attrNameLst>
                                          <p:attrName>style.visibility</p:attrName>
                                        </p:attrNameLst>
                                      </p:cBhvr>
                                      <p:to>
                                        <p:strVal val="visible"/>
                                      </p:to>
                                    </p:set>
                                    <p:animEffect transition="in" filter="fade">
                                      <p:cBhvr>
                                        <p:cTn id="21" dur="1000"/>
                                        <p:tgtEl>
                                          <p:spTgt spid="855"/>
                                        </p:tgtEl>
                                      </p:cBhvr>
                                    </p:animEffect>
                                  </p:childTnLst>
                                </p:cTn>
                              </p:par>
                              <p:par>
                                <p:cTn id="22" presetID="10" presetClass="entr" presetSubtype="0" fill="hold" nodeType="withEffect">
                                  <p:stCondLst>
                                    <p:cond delay="0"/>
                                  </p:stCondLst>
                                  <p:childTnLst>
                                    <p:set>
                                      <p:cBhvr>
                                        <p:cTn id="23" dur="1" fill="hold">
                                          <p:stCondLst>
                                            <p:cond delay="0"/>
                                          </p:stCondLst>
                                        </p:cTn>
                                        <p:tgtEl>
                                          <p:spTgt spid="833"/>
                                        </p:tgtEl>
                                        <p:attrNameLst>
                                          <p:attrName>style.visibility</p:attrName>
                                        </p:attrNameLst>
                                      </p:cBhvr>
                                      <p:to>
                                        <p:strVal val="visible"/>
                                      </p:to>
                                    </p:set>
                                    <p:animEffect transition="in" filter="fade">
                                      <p:cBhvr>
                                        <p:cTn id="24" dur="1000"/>
                                        <p:tgtEl>
                                          <p:spTgt spid="8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9"/>
                                        </p:tgtEl>
                                        <p:attrNameLst>
                                          <p:attrName>style.visibility</p:attrName>
                                        </p:attrNameLst>
                                      </p:cBhvr>
                                      <p:to>
                                        <p:strVal val="visible"/>
                                      </p:to>
                                    </p:set>
                                    <p:animEffect transition="in" filter="fade">
                                      <p:cBhvr>
                                        <p:cTn id="29" dur="1000"/>
                                        <p:tgtEl>
                                          <p:spTgt spid="869"/>
                                        </p:tgtEl>
                                      </p:cBhvr>
                                    </p:animEffect>
                                  </p:childTnLst>
                                </p:cTn>
                              </p:par>
                              <p:par>
                                <p:cTn id="30" presetID="10" presetClass="entr" presetSubtype="0" fill="hold" nodeType="withEffect">
                                  <p:stCondLst>
                                    <p:cond delay="0"/>
                                  </p:stCondLst>
                                  <p:childTnLst>
                                    <p:set>
                                      <p:cBhvr>
                                        <p:cTn id="31" dur="1" fill="hold">
                                          <p:stCondLst>
                                            <p:cond delay="0"/>
                                          </p:stCondLst>
                                        </p:cTn>
                                        <p:tgtEl>
                                          <p:spTgt spid="872"/>
                                        </p:tgtEl>
                                        <p:attrNameLst>
                                          <p:attrName>style.visibility</p:attrName>
                                        </p:attrNameLst>
                                      </p:cBhvr>
                                      <p:to>
                                        <p:strVal val="visible"/>
                                      </p:to>
                                    </p:set>
                                    <p:animEffect transition="in" filter="fade">
                                      <p:cBhvr>
                                        <p:cTn id="32" dur="1000"/>
                                        <p:tgtEl>
                                          <p:spTgt spid="8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73"/>
                                        </p:tgtEl>
                                        <p:attrNameLst>
                                          <p:attrName>style.visibility</p:attrName>
                                        </p:attrNameLst>
                                      </p:cBhvr>
                                      <p:to>
                                        <p:strVal val="visible"/>
                                      </p:to>
                                    </p:set>
                                    <p:animEffect transition="in" filter="fade">
                                      <p:cBhvr>
                                        <p:cTn id="37" dur="1000"/>
                                        <p:tgtEl>
                                          <p:spTgt spid="873"/>
                                        </p:tgtEl>
                                      </p:cBhvr>
                                    </p:animEffect>
                                  </p:childTnLst>
                                </p:cTn>
                              </p:par>
                              <p:par>
                                <p:cTn id="38" presetID="10" presetClass="entr" presetSubtype="0" fill="hold" nodeType="withEffect">
                                  <p:stCondLst>
                                    <p:cond delay="0"/>
                                  </p:stCondLst>
                                  <p:childTnLst>
                                    <p:set>
                                      <p:cBhvr>
                                        <p:cTn id="39" dur="1" fill="hold">
                                          <p:stCondLst>
                                            <p:cond delay="0"/>
                                          </p:stCondLst>
                                        </p:cTn>
                                        <p:tgtEl>
                                          <p:spTgt spid="849"/>
                                        </p:tgtEl>
                                        <p:attrNameLst>
                                          <p:attrName>style.visibility</p:attrName>
                                        </p:attrNameLst>
                                      </p:cBhvr>
                                      <p:to>
                                        <p:strVal val="visible"/>
                                      </p:to>
                                    </p:set>
                                    <p:animEffect transition="in" filter="fade">
                                      <p:cBhvr>
                                        <p:cTn id="40" dur="1000"/>
                                        <p:tgtEl>
                                          <p:spTgt spid="84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53"/>
                                        </p:tgtEl>
                                        <p:attrNameLst>
                                          <p:attrName>style.visibility</p:attrName>
                                        </p:attrNameLst>
                                      </p:cBhvr>
                                      <p:to>
                                        <p:strVal val="visible"/>
                                      </p:to>
                                    </p:set>
                                    <p:animEffect transition="in" filter="fade">
                                      <p:cBhvr>
                                        <p:cTn id="45" dur="1000"/>
                                        <p:tgtEl>
                                          <p:spTgt spid="853"/>
                                        </p:tgtEl>
                                      </p:cBhvr>
                                    </p:animEffect>
                                  </p:childTnLst>
                                </p:cTn>
                              </p:par>
                              <p:par>
                                <p:cTn id="46" presetID="10" presetClass="entr" presetSubtype="0" fill="hold" nodeType="withEffect">
                                  <p:stCondLst>
                                    <p:cond delay="0"/>
                                  </p:stCondLst>
                                  <p:childTnLst>
                                    <p:set>
                                      <p:cBhvr>
                                        <p:cTn id="47" dur="1" fill="hold">
                                          <p:stCondLst>
                                            <p:cond delay="0"/>
                                          </p:stCondLst>
                                        </p:cTn>
                                        <p:tgtEl>
                                          <p:spTgt spid="830"/>
                                        </p:tgtEl>
                                        <p:attrNameLst>
                                          <p:attrName>style.visibility</p:attrName>
                                        </p:attrNameLst>
                                      </p:cBhvr>
                                      <p:to>
                                        <p:strVal val="visible"/>
                                      </p:to>
                                    </p:set>
                                    <p:animEffect transition="in" filter="fade">
                                      <p:cBhvr>
                                        <p:cTn id="48"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80"/>
          <p:cNvSpPr txBox="1">
            <a:spLocks noGrp="1"/>
          </p:cNvSpPr>
          <p:nvPr>
            <p:ph type="title"/>
          </p:nvPr>
        </p:nvSpPr>
        <p:spPr>
          <a:xfrm>
            <a:off x="419100" y="457750"/>
            <a:ext cx="8305800" cy="417600"/>
          </a:xfrm>
          <a:prstGeom prst="rect">
            <a:avLst/>
          </a:prstGeom>
          <a:noFill/>
          <a:ln>
            <a:noFill/>
          </a:ln>
        </p:spPr>
        <p:txBody>
          <a:bodyPr spcFirstLastPara="1" wrap="square" lIns="0" tIns="91400" rIns="0" bIns="91400" anchor="t" anchorCtr="0">
            <a:noAutofit/>
          </a:bodyPr>
          <a:lstStyle/>
          <a:p>
            <a:pPr marL="0" lvl="0" indent="0" algn="l" rtl="0">
              <a:lnSpc>
                <a:spcPct val="80000"/>
              </a:lnSpc>
              <a:spcBef>
                <a:spcPts val="0"/>
              </a:spcBef>
              <a:spcAft>
                <a:spcPts val="0"/>
              </a:spcAft>
              <a:buSzPts val="1700"/>
              <a:buNone/>
            </a:pPr>
            <a:r>
              <a:rPr lang="en"/>
              <a:t>MIGRATION PROCESS OVERVIEW</a:t>
            </a:r>
            <a:endParaRPr/>
          </a:p>
        </p:txBody>
      </p:sp>
      <p:sp>
        <p:nvSpPr>
          <p:cNvPr id="1083" name="Google Shape;1083;p80"/>
          <p:cNvSpPr txBox="1"/>
          <p:nvPr/>
        </p:nvSpPr>
        <p:spPr>
          <a:xfrm>
            <a:off x="411479" y="2069290"/>
            <a:ext cx="1524300" cy="2044800"/>
          </a:xfrm>
          <a:prstGeom prst="rect">
            <a:avLst/>
          </a:prstGeom>
          <a:noFill/>
          <a:ln>
            <a:noFill/>
          </a:ln>
        </p:spPr>
        <p:txBody>
          <a:bodyPr spcFirstLastPara="1" wrap="square" lIns="0" tIns="45675" rIns="91400" bIns="45675" anchor="t" anchorCtr="0">
            <a:noAutofit/>
          </a:bodyPr>
          <a:lstStyle/>
          <a:p>
            <a:pPr marL="0" marR="0" lvl="0" indent="0" algn="l" rtl="0">
              <a:lnSpc>
                <a:spcPct val="100000"/>
              </a:lnSpc>
              <a:spcBef>
                <a:spcPts val="0"/>
              </a:spcBef>
              <a:spcAft>
                <a:spcPts val="0"/>
              </a:spcAft>
              <a:buNone/>
            </a:pPr>
            <a:r>
              <a:rPr lang="en" sz="1100" b="0" i="0" u="none" strike="noStrike" cap="none">
                <a:solidFill>
                  <a:srgbClr val="7F7F7F"/>
                </a:solidFill>
                <a:latin typeface="Roboto"/>
                <a:ea typeface="Roboto"/>
                <a:cs typeface="Roboto"/>
                <a:sym typeface="Roboto"/>
              </a:rPr>
              <a:t>Workshops for identification of risk areas, migration strategy (in place, side-car, target version).</a:t>
            </a:r>
            <a:endParaRPr sz="1100" b="0" i="0" u="none" strike="noStrike" cap="none">
              <a:solidFill>
                <a:srgbClr val="7F7F7F"/>
              </a:solidFill>
              <a:latin typeface="Roboto"/>
              <a:ea typeface="Roboto"/>
              <a:cs typeface="Roboto"/>
              <a:sym typeface="Roboto"/>
            </a:endParaRPr>
          </a:p>
          <a:p>
            <a:pPr marL="0" marR="0" lvl="0" indent="0" algn="l" rtl="0">
              <a:lnSpc>
                <a:spcPct val="100000"/>
              </a:lnSpc>
              <a:spcBef>
                <a:spcPts val="0"/>
              </a:spcBef>
              <a:spcAft>
                <a:spcPts val="0"/>
              </a:spcAft>
              <a:buNone/>
            </a:pPr>
            <a:r>
              <a:rPr lang="en" sz="1100" b="0" i="0" u="none" strike="noStrike" cap="none">
                <a:solidFill>
                  <a:srgbClr val="7F7F7F"/>
                </a:solidFill>
                <a:latin typeface="Roboto"/>
                <a:ea typeface="Roboto"/>
                <a:cs typeface="Roboto"/>
                <a:sym typeface="Roboto"/>
              </a:rPr>
              <a:t>Planning for next steps</a:t>
            </a:r>
            <a:endParaRPr sz="1100" b="0" i="0" u="none" strike="noStrike" cap="none">
              <a:solidFill>
                <a:srgbClr val="7F7F7F"/>
              </a:solidFill>
              <a:latin typeface="Roboto"/>
              <a:ea typeface="Roboto"/>
              <a:cs typeface="Roboto"/>
              <a:sym typeface="Roboto"/>
            </a:endParaRPr>
          </a:p>
        </p:txBody>
      </p:sp>
      <p:sp>
        <p:nvSpPr>
          <p:cNvPr id="1084" name="Google Shape;1084;p80"/>
          <p:cNvSpPr txBox="1"/>
          <p:nvPr/>
        </p:nvSpPr>
        <p:spPr>
          <a:xfrm>
            <a:off x="2134661" y="2069290"/>
            <a:ext cx="1524300" cy="2044800"/>
          </a:xfrm>
          <a:prstGeom prst="rect">
            <a:avLst/>
          </a:prstGeom>
          <a:noFill/>
          <a:ln>
            <a:noFill/>
          </a:ln>
        </p:spPr>
        <p:txBody>
          <a:bodyPr spcFirstLastPara="1" wrap="square" lIns="0" tIns="45675" rIns="91400" bIns="45675" anchor="t" anchorCtr="0">
            <a:noAutofit/>
          </a:bodyPr>
          <a:lstStyle/>
          <a:p>
            <a:pPr marL="0" marR="0" lvl="0" indent="0" algn="l" rtl="0">
              <a:lnSpc>
                <a:spcPct val="100000"/>
              </a:lnSpc>
              <a:spcBef>
                <a:spcPts val="200"/>
              </a:spcBef>
              <a:spcAft>
                <a:spcPts val="0"/>
              </a:spcAft>
              <a:buNone/>
            </a:pPr>
            <a:r>
              <a:rPr lang="en" sz="1100" b="0" i="0" u="none" strike="noStrike" cap="none">
                <a:solidFill>
                  <a:srgbClr val="7F7F7F"/>
                </a:solidFill>
                <a:latin typeface="Roboto"/>
                <a:ea typeface="Roboto"/>
                <a:cs typeface="Roboto"/>
                <a:sym typeface="Roboto"/>
              </a:rPr>
              <a:t>Perform installation of new cluster or upgrade of existing dev environment for dev and test purposes.</a:t>
            </a:r>
            <a:endParaRPr sz="1100" b="0" i="0" u="none" strike="noStrike" cap="none">
              <a:solidFill>
                <a:srgbClr val="7F7F7F"/>
              </a:solidFill>
              <a:latin typeface="Roboto"/>
              <a:ea typeface="Roboto"/>
              <a:cs typeface="Roboto"/>
              <a:sym typeface="Roboto"/>
            </a:endParaRPr>
          </a:p>
        </p:txBody>
      </p:sp>
      <p:sp>
        <p:nvSpPr>
          <p:cNvPr id="1085" name="Google Shape;1085;p80"/>
          <p:cNvSpPr txBox="1"/>
          <p:nvPr/>
        </p:nvSpPr>
        <p:spPr>
          <a:xfrm>
            <a:off x="3857841" y="2069290"/>
            <a:ext cx="1524300" cy="2044800"/>
          </a:xfrm>
          <a:prstGeom prst="rect">
            <a:avLst/>
          </a:prstGeom>
          <a:noFill/>
          <a:ln>
            <a:noFill/>
          </a:ln>
        </p:spPr>
        <p:txBody>
          <a:bodyPr spcFirstLastPara="1" wrap="square" lIns="0" tIns="45675" rIns="91400" bIns="45675" anchor="t" anchorCtr="0">
            <a:noAutofit/>
          </a:bodyPr>
          <a:lstStyle/>
          <a:p>
            <a:pPr marL="0" marR="0" lvl="0" indent="0" algn="l" rtl="0">
              <a:lnSpc>
                <a:spcPct val="100000"/>
              </a:lnSpc>
              <a:spcBef>
                <a:spcPts val="0"/>
              </a:spcBef>
              <a:spcAft>
                <a:spcPts val="0"/>
              </a:spcAft>
              <a:buNone/>
            </a:pPr>
            <a:r>
              <a:rPr lang="en" sz="1100" b="0" i="0" u="none" strike="noStrike" cap="none" dirty="0">
                <a:solidFill>
                  <a:srgbClr val="7F7F7F"/>
                </a:solidFill>
                <a:latin typeface="Roboto"/>
                <a:ea typeface="Roboto"/>
                <a:cs typeface="Roboto"/>
                <a:sym typeface="Roboto"/>
              </a:rPr>
              <a:t>Tenant(s) work to test against newer versions and perform code modifications if required. </a:t>
            </a:r>
            <a:endParaRPr sz="1100" b="0" i="0" u="none" strike="noStrike" cap="none" dirty="0">
              <a:solidFill>
                <a:srgbClr val="000000"/>
              </a:solidFill>
              <a:latin typeface="Roboto"/>
              <a:ea typeface="Roboto"/>
              <a:cs typeface="Roboto"/>
              <a:sym typeface="Roboto"/>
            </a:endParaRPr>
          </a:p>
          <a:p>
            <a:pPr marL="0" marR="0" lvl="0" indent="0" algn="l" rtl="0">
              <a:lnSpc>
                <a:spcPct val="100000"/>
              </a:lnSpc>
              <a:spcBef>
                <a:spcPts val="200"/>
              </a:spcBef>
              <a:spcAft>
                <a:spcPts val="0"/>
              </a:spcAft>
              <a:buNone/>
            </a:pPr>
            <a:endParaRPr sz="1100" b="0" i="0" u="none" strike="noStrike" cap="none" dirty="0">
              <a:solidFill>
                <a:srgbClr val="7F7F7F"/>
              </a:solidFill>
              <a:latin typeface="Roboto"/>
              <a:ea typeface="Roboto"/>
              <a:cs typeface="Roboto"/>
              <a:sym typeface="Roboto"/>
            </a:endParaRPr>
          </a:p>
        </p:txBody>
      </p:sp>
      <p:sp>
        <p:nvSpPr>
          <p:cNvPr id="1086" name="Google Shape;1086;p80"/>
          <p:cNvSpPr txBox="1"/>
          <p:nvPr/>
        </p:nvSpPr>
        <p:spPr>
          <a:xfrm>
            <a:off x="5581022" y="2069290"/>
            <a:ext cx="1524300" cy="2044800"/>
          </a:xfrm>
          <a:prstGeom prst="rect">
            <a:avLst/>
          </a:prstGeom>
          <a:noFill/>
          <a:ln>
            <a:noFill/>
          </a:ln>
        </p:spPr>
        <p:txBody>
          <a:bodyPr spcFirstLastPara="1" wrap="square" lIns="0" tIns="45675" rIns="91400" bIns="45675" anchor="t" anchorCtr="0">
            <a:noAutofit/>
          </a:bodyPr>
          <a:lstStyle/>
          <a:p>
            <a:pPr marL="0" marR="0" lvl="0" indent="0" algn="l" rtl="0">
              <a:lnSpc>
                <a:spcPct val="100000"/>
              </a:lnSpc>
              <a:spcBef>
                <a:spcPts val="0"/>
              </a:spcBef>
              <a:spcAft>
                <a:spcPts val="0"/>
              </a:spcAft>
              <a:buNone/>
            </a:pPr>
            <a:r>
              <a:rPr lang="en" sz="1100" b="0" i="0" u="none" strike="noStrike" cap="none">
                <a:solidFill>
                  <a:srgbClr val="7F7F7F"/>
                </a:solidFill>
                <a:latin typeface="Roboto"/>
                <a:ea typeface="Roboto"/>
                <a:cs typeface="Roboto"/>
                <a:sym typeface="Roboto"/>
              </a:rPr>
              <a:t>Development and execution of a real-life upgrade/migration. </a:t>
            </a:r>
            <a:endParaRPr sz="1100" b="0" i="0" u="none" strike="noStrike" cap="none">
              <a:solidFill>
                <a:srgbClr val="7F7F7F"/>
              </a:solidFill>
              <a:latin typeface="Roboto"/>
              <a:ea typeface="Roboto"/>
              <a:cs typeface="Roboto"/>
              <a:sym typeface="Roboto"/>
            </a:endParaRPr>
          </a:p>
          <a:p>
            <a:pPr marL="0" marR="0" lvl="0" indent="0" algn="l" rtl="0">
              <a:lnSpc>
                <a:spcPct val="100000"/>
              </a:lnSpc>
              <a:spcBef>
                <a:spcPts val="0"/>
              </a:spcBef>
              <a:spcAft>
                <a:spcPts val="0"/>
              </a:spcAft>
              <a:buNone/>
            </a:pPr>
            <a:endParaRPr sz="1100" b="0" i="0" u="none" strike="noStrike" cap="none">
              <a:solidFill>
                <a:srgbClr val="7F7F7F"/>
              </a:solidFill>
              <a:latin typeface="Roboto"/>
              <a:ea typeface="Roboto"/>
              <a:cs typeface="Roboto"/>
              <a:sym typeface="Roboto"/>
            </a:endParaRPr>
          </a:p>
          <a:p>
            <a:pPr marL="0" marR="0" lvl="0" indent="0" algn="l" rtl="0">
              <a:lnSpc>
                <a:spcPct val="100000"/>
              </a:lnSpc>
              <a:spcBef>
                <a:spcPts val="0"/>
              </a:spcBef>
              <a:spcAft>
                <a:spcPts val="0"/>
              </a:spcAft>
              <a:buNone/>
            </a:pPr>
            <a:r>
              <a:rPr lang="en" sz="1100" b="0" i="0" u="none" strike="noStrike" cap="none">
                <a:solidFill>
                  <a:srgbClr val="7F7F7F"/>
                </a:solidFill>
                <a:latin typeface="Roboto"/>
                <a:ea typeface="Roboto"/>
                <a:cs typeface="Roboto"/>
                <a:sym typeface="Roboto"/>
              </a:rPr>
              <a:t>Used to rehearse and finalise cut-over activities and backup/restore strategy</a:t>
            </a:r>
            <a:endParaRPr sz="1100" b="0" i="0" u="none" strike="noStrike" cap="none">
              <a:solidFill>
                <a:srgbClr val="7F7F7F"/>
              </a:solidFill>
              <a:latin typeface="Roboto"/>
              <a:ea typeface="Roboto"/>
              <a:cs typeface="Roboto"/>
              <a:sym typeface="Roboto"/>
            </a:endParaRPr>
          </a:p>
          <a:p>
            <a:pPr marL="0" marR="0" lvl="0" indent="0" algn="l" rtl="0">
              <a:lnSpc>
                <a:spcPct val="100000"/>
              </a:lnSpc>
              <a:spcBef>
                <a:spcPts val="0"/>
              </a:spcBef>
              <a:spcAft>
                <a:spcPts val="0"/>
              </a:spcAft>
              <a:buNone/>
            </a:pPr>
            <a:endParaRPr sz="1100" b="0" i="0" u="none" strike="noStrike" cap="none">
              <a:solidFill>
                <a:srgbClr val="7F7F7F"/>
              </a:solidFill>
              <a:latin typeface="Roboto"/>
              <a:ea typeface="Roboto"/>
              <a:cs typeface="Roboto"/>
              <a:sym typeface="Roboto"/>
            </a:endParaRPr>
          </a:p>
          <a:p>
            <a:pPr marL="0" marR="0" lvl="0" indent="0" algn="l" rtl="0">
              <a:lnSpc>
                <a:spcPct val="100000"/>
              </a:lnSpc>
              <a:spcBef>
                <a:spcPts val="0"/>
              </a:spcBef>
              <a:spcAft>
                <a:spcPts val="0"/>
              </a:spcAft>
              <a:buNone/>
            </a:pPr>
            <a:r>
              <a:rPr lang="en" sz="1100" b="0" i="0" u="none" strike="noStrike" cap="none">
                <a:solidFill>
                  <a:srgbClr val="7F7F7F"/>
                </a:solidFill>
                <a:latin typeface="Roboto"/>
                <a:ea typeface="Roboto"/>
                <a:cs typeface="Roboto"/>
                <a:sym typeface="Roboto"/>
              </a:rPr>
              <a:t>Prod migration and go-live, DevOps integration readiness</a:t>
            </a:r>
            <a:endParaRPr sz="1100" b="0" i="0" u="none" strike="noStrike" cap="none">
              <a:solidFill>
                <a:srgbClr val="7F7F7F"/>
              </a:solidFill>
              <a:latin typeface="Roboto"/>
              <a:ea typeface="Roboto"/>
              <a:cs typeface="Roboto"/>
              <a:sym typeface="Roboto"/>
            </a:endParaRPr>
          </a:p>
          <a:p>
            <a:pPr marL="0" marR="0" lvl="0" indent="0" algn="l" rtl="0">
              <a:lnSpc>
                <a:spcPct val="100000"/>
              </a:lnSpc>
              <a:spcBef>
                <a:spcPts val="200"/>
              </a:spcBef>
              <a:spcAft>
                <a:spcPts val="0"/>
              </a:spcAft>
              <a:buNone/>
            </a:pPr>
            <a:endParaRPr sz="1100" b="0" i="0" u="none" strike="noStrike" cap="none">
              <a:solidFill>
                <a:srgbClr val="7F7F7F"/>
              </a:solidFill>
              <a:latin typeface="Roboto"/>
              <a:ea typeface="Roboto"/>
              <a:cs typeface="Roboto"/>
              <a:sym typeface="Roboto"/>
            </a:endParaRPr>
          </a:p>
        </p:txBody>
      </p:sp>
      <p:sp>
        <p:nvSpPr>
          <p:cNvPr id="1087" name="Google Shape;1087;p80"/>
          <p:cNvSpPr txBox="1"/>
          <p:nvPr/>
        </p:nvSpPr>
        <p:spPr>
          <a:xfrm>
            <a:off x="7304203" y="2069290"/>
            <a:ext cx="1524300" cy="2044800"/>
          </a:xfrm>
          <a:prstGeom prst="rect">
            <a:avLst/>
          </a:prstGeom>
          <a:noFill/>
          <a:ln>
            <a:noFill/>
          </a:ln>
        </p:spPr>
        <p:txBody>
          <a:bodyPr spcFirstLastPara="1" wrap="square" lIns="0" tIns="45675" rIns="91400" bIns="45675" anchor="t" anchorCtr="0">
            <a:noAutofit/>
          </a:bodyPr>
          <a:lstStyle/>
          <a:p>
            <a:pPr marL="0" marR="0" lvl="0" indent="0" algn="l" rtl="0">
              <a:lnSpc>
                <a:spcPct val="100000"/>
              </a:lnSpc>
              <a:spcBef>
                <a:spcPts val="0"/>
              </a:spcBef>
              <a:spcAft>
                <a:spcPts val="0"/>
              </a:spcAft>
              <a:buNone/>
            </a:pPr>
            <a:r>
              <a:rPr lang="en" sz="1100" b="0" i="0" u="none" strike="noStrike" cap="none">
                <a:solidFill>
                  <a:srgbClr val="7F7F7F"/>
                </a:solidFill>
                <a:latin typeface="Roboto"/>
                <a:ea typeface="Roboto"/>
                <a:cs typeface="Roboto"/>
                <a:sym typeface="Roboto"/>
              </a:rPr>
              <a:t>Installation of production cluster </a:t>
            </a:r>
            <a:endParaRPr sz="1100" b="0" i="0" u="none" strike="noStrike" cap="none">
              <a:solidFill>
                <a:srgbClr val="7F7F7F"/>
              </a:solidFill>
              <a:latin typeface="Roboto"/>
              <a:ea typeface="Roboto"/>
              <a:cs typeface="Roboto"/>
              <a:sym typeface="Roboto"/>
            </a:endParaRPr>
          </a:p>
          <a:p>
            <a:pPr marL="0" marR="0" lvl="0" indent="0" algn="l" rtl="0">
              <a:lnSpc>
                <a:spcPct val="100000"/>
              </a:lnSpc>
              <a:spcBef>
                <a:spcPts val="0"/>
              </a:spcBef>
              <a:spcAft>
                <a:spcPts val="0"/>
              </a:spcAft>
              <a:buNone/>
            </a:pPr>
            <a:endParaRPr sz="1100" b="0" i="0" u="none" strike="noStrike" cap="none">
              <a:solidFill>
                <a:srgbClr val="7F7F7F"/>
              </a:solidFill>
              <a:latin typeface="Roboto"/>
              <a:ea typeface="Roboto"/>
              <a:cs typeface="Roboto"/>
              <a:sym typeface="Roboto"/>
            </a:endParaRPr>
          </a:p>
          <a:p>
            <a:pPr marL="0" marR="0" lvl="0" indent="0" algn="l" rtl="0">
              <a:lnSpc>
                <a:spcPct val="100000"/>
              </a:lnSpc>
              <a:spcBef>
                <a:spcPts val="0"/>
              </a:spcBef>
              <a:spcAft>
                <a:spcPts val="0"/>
              </a:spcAft>
              <a:buNone/>
            </a:pPr>
            <a:r>
              <a:rPr lang="en" sz="1100" b="0" i="0" u="none" strike="noStrike" cap="none">
                <a:solidFill>
                  <a:srgbClr val="7F7F7F"/>
                </a:solidFill>
                <a:latin typeface="Roboto"/>
                <a:ea typeface="Roboto"/>
                <a:cs typeface="Roboto"/>
                <a:sym typeface="Roboto"/>
              </a:rPr>
              <a:t>Where doing side-car migrations, cut over of tenants or workloads on an individual basis.</a:t>
            </a:r>
            <a:endParaRPr sz="1100" b="0" i="0" u="none" strike="noStrike" cap="none">
              <a:solidFill>
                <a:srgbClr val="7F7F7F"/>
              </a:solidFill>
              <a:latin typeface="Roboto"/>
              <a:ea typeface="Roboto"/>
              <a:cs typeface="Roboto"/>
              <a:sym typeface="Roboto"/>
            </a:endParaRPr>
          </a:p>
          <a:p>
            <a:pPr marL="0" marR="0" lvl="0" indent="0" algn="l" rtl="0">
              <a:lnSpc>
                <a:spcPct val="100000"/>
              </a:lnSpc>
              <a:spcBef>
                <a:spcPts val="200"/>
              </a:spcBef>
              <a:spcAft>
                <a:spcPts val="0"/>
              </a:spcAft>
              <a:buNone/>
            </a:pPr>
            <a:endParaRPr sz="1100" b="0" i="0" u="none" strike="noStrike" cap="none">
              <a:solidFill>
                <a:srgbClr val="B4B4B4"/>
              </a:solidFill>
              <a:latin typeface="Roboto"/>
              <a:ea typeface="Roboto"/>
              <a:cs typeface="Roboto"/>
              <a:sym typeface="Roboto"/>
            </a:endParaRPr>
          </a:p>
        </p:txBody>
      </p:sp>
      <p:sp>
        <p:nvSpPr>
          <p:cNvPr id="1088" name="Google Shape;1088;p80"/>
          <p:cNvSpPr/>
          <p:nvPr/>
        </p:nvSpPr>
        <p:spPr>
          <a:xfrm>
            <a:off x="430075" y="1178038"/>
            <a:ext cx="1505700" cy="6315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None/>
            </a:pPr>
            <a:r>
              <a:rPr lang="en" sz="1200" b="0" i="0" u="none" strike="noStrike" cap="none">
                <a:solidFill>
                  <a:schemeClr val="accent2"/>
                </a:solidFill>
                <a:latin typeface="Lato"/>
                <a:ea typeface="Lato"/>
                <a:cs typeface="Lato"/>
                <a:sym typeface="Lato"/>
              </a:rPr>
              <a:t>Scoping and Planning</a:t>
            </a:r>
            <a:endParaRPr sz="1200" b="0" i="0" u="none" strike="noStrike" cap="none">
              <a:solidFill>
                <a:schemeClr val="accent2"/>
              </a:solidFill>
              <a:latin typeface="Lato"/>
              <a:ea typeface="Lato"/>
              <a:cs typeface="Lato"/>
              <a:sym typeface="Lato"/>
            </a:endParaRPr>
          </a:p>
        </p:txBody>
      </p:sp>
      <p:sp>
        <p:nvSpPr>
          <p:cNvPr id="1089" name="Google Shape;1089;p80"/>
          <p:cNvSpPr/>
          <p:nvPr/>
        </p:nvSpPr>
        <p:spPr>
          <a:xfrm>
            <a:off x="2150931" y="1178038"/>
            <a:ext cx="1505700" cy="6315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None/>
            </a:pPr>
            <a:r>
              <a:rPr lang="en" sz="1200" b="0" i="0" u="none" strike="noStrike" cap="none">
                <a:solidFill>
                  <a:schemeClr val="accent2"/>
                </a:solidFill>
                <a:latin typeface="Lato"/>
                <a:ea typeface="Lato"/>
                <a:cs typeface="Lato"/>
                <a:sym typeface="Lato"/>
              </a:rPr>
              <a:t>Dev CDP Cluster Installation </a:t>
            </a:r>
            <a:endParaRPr sz="1200" b="0" i="0" u="none" strike="noStrike" cap="none">
              <a:solidFill>
                <a:schemeClr val="accent2"/>
              </a:solidFill>
              <a:latin typeface="Lato"/>
              <a:ea typeface="Lato"/>
              <a:cs typeface="Lato"/>
              <a:sym typeface="Lato"/>
            </a:endParaRPr>
          </a:p>
        </p:txBody>
      </p:sp>
      <p:sp>
        <p:nvSpPr>
          <p:cNvPr id="1090" name="Google Shape;1090;p80"/>
          <p:cNvSpPr/>
          <p:nvPr/>
        </p:nvSpPr>
        <p:spPr>
          <a:xfrm>
            <a:off x="3871788" y="1178038"/>
            <a:ext cx="1505700" cy="6315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None/>
            </a:pPr>
            <a:r>
              <a:rPr lang="en" sz="1200" b="0" i="0" u="none" strike="noStrike" cap="none">
                <a:solidFill>
                  <a:schemeClr val="accent2"/>
                </a:solidFill>
                <a:latin typeface="Lato"/>
                <a:ea typeface="Lato"/>
                <a:cs typeface="Lato"/>
                <a:sym typeface="Lato"/>
              </a:rPr>
              <a:t>App Dev and Test</a:t>
            </a:r>
            <a:endParaRPr sz="1200" b="0" i="0" u="none" strike="noStrike" cap="none">
              <a:solidFill>
                <a:schemeClr val="accent2"/>
              </a:solidFill>
              <a:latin typeface="Lato"/>
              <a:ea typeface="Lato"/>
              <a:cs typeface="Lato"/>
              <a:sym typeface="Lato"/>
            </a:endParaRPr>
          </a:p>
        </p:txBody>
      </p:sp>
      <p:sp>
        <p:nvSpPr>
          <p:cNvPr id="1091" name="Google Shape;1091;p80"/>
          <p:cNvSpPr/>
          <p:nvPr/>
        </p:nvSpPr>
        <p:spPr>
          <a:xfrm>
            <a:off x="5592643" y="1178038"/>
            <a:ext cx="1505700" cy="6315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None/>
            </a:pPr>
            <a:r>
              <a:rPr lang="en" sz="1200" b="0" i="0" u="none" strike="noStrike" cap="none">
                <a:solidFill>
                  <a:schemeClr val="accent2"/>
                </a:solidFill>
                <a:latin typeface="Lato"/>
                <a:ea typeface="Lato"/>
                <a:cs typeface="Lato"/>
                <a:sym typeface="Lato"/>
              </a:rPr>
              <a:t>UAT / Pre-Prod Migration</a:t>
            </a:r>
            <a:endParaRPr sz="1200" b="0" i="0" u="none" strike="noStrike" cap="none">
              <a:solidFill>
                <a:schemeClr val="accent2"/>
              </a:solidFill>
              <a:latin typeface="Lato"/>
              <a:ea typeface="Lato"/>
              <a:cs typeface="Lato"/>
              <a:sym typeface="Lato"/>
            </a:endParaRPr>
          </a:p>
        </p:txBody>
      </p:sp>
      <p:sp>
        <p:nvSpPr>
          <p:cNvPr id="1092" name="Google Shape;1092;p80"/>
          <p:cNvSpPr/>
          <p:nvPr/>
        </p:nvSpPr>
        <p:spPr>
          <a:xfrm>
            <a:off x="7313500" y="1178038"/>
            <a:ext cx="1505700" cy="6315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None/>
            </a:pPr>
            <a:r>
              <a:rPr lang="en" sz="1200" b="0" i="0" u="none" strike="noStrike" cap="none">
                <a:solidFill>
                  <a:schemeClr val="accent2"/>
                </a:solidFill>
                <a:latin typeface="Lato"/>
                <a:ea typeface="Lato"/>
                <a:cs typeface="Lato"/>
                <a:sym typeface="Lato"/>
              </a:rPr>
              <a:t>Live Migration</a:t>
            </a:r>
            <a:endParaRPr sz="1200" b="0" i="0" u="none" strike="noStrike" cap="none">
              <a:solidFill>
                <a:schemeClr val="accent2"/>
              </a:solidFill>
              <a:latin typeface="Lato"/>
              <a:ea typeface="Lato"/>
              <a:cs typeface="Lato"/>
              <a:sym typeface="Lato"/>
            </a:endParaRPr>
          </a:p>
        </p:txBody>
      </p:sp>
      <p:sp>
        <p:nvSpPr>
          <p:cNvPr id="1093" name="Google Shape;1093;p80"/>
          <p:cNvSpPr/>
          <p:nvPr/>
        </p:nvSpPr>
        <p:spPr>
          <a:xfrm rot="-7160583">
            <a:off x="2323934" y="2951867"/>
            <a:ext cx="955029" cy="955290"/>
          </a:xfrm>
          <a:custGeom>
            <a:avLst/>
            <a:gdLst/>
            <a:ahLst/>
            <a:cxnLst/>
            <a:rect l="l" t="t" r="r" b="b"/>
            <a:pathLst>
              <a:path w="120000" h="120000" extrusionOk="0">
                <a:moveTo>
                  <a:pt x="73087" y="110830"/>
                </a:moveTo>
                <a:cubicBezTo>
                  <a:pt x="46201" y="117753"/>
                  <a:pt x="18574" y="102539"/>
                  <a:pt x="10050" y="76116"/>
                </a:cubicBezTo>
                <a:cubicBezTo>
                  <a:pt x="1525" y="49693"/>
                  <a:pt x="15052" y="21201"/>
                  <a:pt x="40915" y="11105"/>
                </a:cubicBezTo>
                <a:cubicBezTo>
                  <a:pt x="66777" y="1010"/>
                  <a:pt x="96029" y="12802"/>
                  <a:pt x="107659" y="38013"/>
                </a:cubicBezTo>
                <a:lnTo>
                  <a:pt x="114837" y="36685"/>
                </a:lnTo>
                <a:lnTo>
                  <a:pt x="105792" y="51532"/>
                </a:lnTo>
                <a:lnTo>
                  <a:pt x="88422" y="41570"/>
                </a:lnTo>
                <a:lnTo>
                  <a:pt x="95535" y="40255"/>
                </a:lnTo>
                <a:cubicBezTo>
                  <a:pt x="85282" y="21797"/>
                  <a:pt x="62606" y="14261"/>
                  <a:pt x="43347" y="22912"/>
                </a:cubicBezTo>
                <a:cubicBezTo>
                  <a:pt x="24087" y="31562"/>
                  <a:pt x="14654" y="53518"/>
                  <a:pt x="21636" y="73446"/>
                </a:cubicBezTo>
                <a:cubicBezTo>
                  <a:pt x="28618" y="93373"/>
                  <a:pt x="49691" y="104638"/>
                  <a:pt x="70137" y="99372"/>
                </a:cubicBezTo>
                <a:close/>
              </a:path>
            </a:pathLst>
          </a:custGeom>
          <a:solidFill>
            <a:schemeClr val="accent1"/>
          </a:solidFill>
          <a:ln w="25400" cap="flat" cmpd="sng">
            <a:solidFill>
              <a:srgbClr val="BA5F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9824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E71BB29F-59EF-8649-B2BD-9329DB8E4274}"/>
              </a:ext>
            </a:extLst>
          </p:cNvPr>
          <p:cNvPicPr>
            <a:picLocks noChangeAspect="1"/>
          </p:cNvPicPr>
          <p:nvPr/>
        </p:nvPicPr>
        <p:blipFill>
          <a:blip r:embed="rId2"/>
          <a:stretch>
            <a:fillRect/>
          </a:stretch>
        </p:blipFill>
        <p:spPr>
          <a:xfrm>
            <a:off x="0" y="0"/>
            <a:ext cx="9144000" cy="4537099"/>
          </a:xfrm>
          <a:prstGeom prst="rect">
            <a:avLst/>
          </a:prstGeom>
        </p:spPr>
      </p:pic>
    </p:spTree>
    <p:extLst>
      <p:ext uri="{BB962C8B-B14F-4D97-AF65-F5344CB8AC3E}">
        <p14:creationId xmlns:p14="http://schemas.microsoft.com/office/powerpoint/2010/main" val="99429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83"/>
          <p:cNvSpPr txBox="1">
            <a:spLocks noGrp="1"/>
          </p:cNvSpPr>
          <p:nvPr>
            <p:ph type="title"/>
          </p:nvPr>
        </p:nvSpPr>
        <p:spPr>
          <a:xfrm>
            <a:off x="602311" y="2352853"/>
            <a:ext cx="7990800" cy="1520700"/>
          </a:xfrm>
          <a:prstGeom prst="rect">
            <a:avLst/>
          </a:prstGeom>
        </p:spPr>
        <p:txBody>
          <a:bodyPr spcFirstLastPara="1" wrap="square" lIns="0" tIns="45700" rIns="91425" bIns="45700" anchor="t" anchorCtr="0">
            <a:noAutofit/>
          </a:bodyPr>
          <a:lstStyle/>
          <a:p>
            <a:pPr marL="0" lvl="0" indent="0" algn="l" rtl="0">
              <a:spcBef>
                <a:spcPts val="0"/>
              </a:spcBef>
              <a:spcAft>
                <a:spcPts val="0"/>
              </a:spcAft>
              <a:buNone/>
            </a:pPr>
            <a:r>
              <a:rPr lang="en" dirty="0"/>
              <a:t>Migration to CDP Private Cloud</a:t>
            </a:r>
            <a:endParaRPr dirty="0"/>
          </a:p>
        </p:txBody>
      </p:sp>
    </p:spTree>
    <p:extLst>
      <p:ext uri="{BB962C8B-B14F-4D97-AF65-F5344CB8AC3E}">
        <p14:creationId xmlns:p14="http://schemas.microsoft.com/office/powerpoint/2010/main" val="3784240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76"/>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PATHS TO CDP PRIVATE CLOUD BASE</a:t>
            </a:r>
            <a:endParaRPr/>
          </a:p>
        </p:txBody>
      </p:sp>
      <p:graphicFrame>
        <p:nvGraphicFramePr>
          <p:cNvPr id="897" name="Google Shape;897;p76"/>
          <p:cNvGraphicFramePr/>
          <p:nvPr/>
        </p:nvGraphicFramePr>
        <p:xfrm>
          <a:off x="122550" y="874805"/>
          <a:ext cx="8924350" cy="3513445"/>
        </p:xfrm>
        <a:graphic>
          <a:graphicData uri="http://schemas.openxmlformats.org/drawingml/2006/table">
            <a:tbl>
              <a:tblPr>
                <a:noFill/>
                <a:tableStyleId>{F3475092-FF01-4E19-92A3-CE955A95CC2A}</a:tableStyleId>
              </a:tblPr>
              <a:tblGrid>
                <a:gridCol w="4462175">
                  <a:extLst>
                    <a:ext uri="{9D8B030D-6E8A-4147-A177-3AD203B41FA5}">
                      <a16:colId xmlns:a16="http://schemas.microsoft.com/office/drawing/2014/main" val="20000"/>
                    </a:ext>
                  </a:extLst>
                </a:gridCol>
                <a:gridCol w="4462175">
                  <a:extLst>
                    <a:ext uri="{9D8B030D-6E8A-4147-A177-3AD203B41FA5}">
                      <a16:colId xmlns:a16="http://schemas.microsoft.com/office/drawing/2014/main" val="20001"/>
                    </a:ext>
                  </a:extLst>
                </a:gridCol>
              </a:tblGrid>
              <a:tr h="489050">
                <a:tc>
                  <a:txBody>
                    <a:bodyPr/>
                    <a:lstStyle/>
                    <a:p>
                      <a:pPr marL="0" lvl="0" indent="0" algn="ctr" rtl="0">
                        <a:spcBef>
                          <a:spcPts val="450"/>
                        </a:spcBef>
                        <a:spcAft>
                          <a:spcPts val="0"/>
                        </a:spcAft>
                        <a:buNone/>
                      </a:pPr>
                      <a:r>
                        <a:rPr lang="en" sz="1800">
                          <a:solidFill>
                            <a:schemeClr val="accent2"/>
                          </a:solidFill>
                          <a:latin typeface="Roboto"/>
                          <a:ea typeface="Roboto"/>
                          <a:cs typeface="Roboto"/>
                          <a:sym typeface="Roboto"/>
                        </a:rPr>
                        <a:t>Migrate to Private Base</a:t>
                      </a:r>
                      <a:endParaRPr sz="1800"/>
                    </a:p>
                  </a:txBody>
                  <a:tcPr marL="91425" marR="91425" marT="0" marB="0">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450"/>
                        </a:spcBef>
                        <a:spcAft>
                          <a:spcPts val="0"/>
                        </a:spcAft>
                        <a:buNone/>
                      </a:pPr>
                      <a:r>
                        <a:rPr lang="en" sz="1800">
                          <a:solidFill>
                            <a:schemeClr val="accent2"/>
                          </a:solidFill>
                          <a:latin typeface="Roboto"/>
                          <a:ea typeface="Roboto"/>
                          <a:cs typeface="Roboto"/>
                          <a:sym typeface="Roboto"/>
                        </a:rPr>
                        <a:t>Upgrade to Private Base</a:t>
                      </a:r>
                      <a:endParaRPr sz="1800"/>
                    </a:p>
                  </a:txBody>
                  <a:tcPr marL="91425" marR="91425" marT="0" marB="0">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1356450">
                <a:tc>
                  <a:txBody>
                    <a:bodyPr/>
                    <a:lstStyle/>
                    <a:p>
                      <a:pPr marL="0" lvl="0" indent="0" algn="ctr" rtl="0">
                        <a:spcBef>
                          <a:spcPts val="450"/>
                        </a:spcBef>
                        <a:spcAft>
                          <a:spcPts val="0"/>
                        </a:spcAft>
                        <a:buNone/>
                      </a:pPr>
                      <a:endParaRPr sz="1100">
                        <a:solidFill>
                          <a:srgbClr val="7F7F7F"/>
                        </a:solidFill>
                        <a:latin typeface="Roboto"/>
                        <a:ea typeface="Roboto"/>
                        <a:cs typeface="Roboto"/>
                        <a:sym typeface="Roboto"/>
                      </a:endParaRPr>
                    </a:p>
                  </a:txBody>
                  <a:tcPr marL="91425" marR="91425" marT="0" marB="0">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450"/>
                        </a:spcBef>
                        <a:spcAft>
                          <a:spcPts val="0"/>
                        </a:spcAft>
                        <a:buNone/>
                      </a:pPr>
                      <a:endParaRPr sz="1100">
                        <a:solidFill>
                          <a:srgbClr val="7F7F7F"/>
                        </a:solidFill>
                        <a:latin typeface="Roboto"/>
                        <a:ea typeface="Roboto"/>
                        <a:cs typeface="Roboto"/>
                        <a:sym typeface="Roboto"/>
                      </a:endParaRPr>
                    </a:p>
                  </a:txBody>
                  <a:tcPr marL="91425" marR="91425" marT="0" marB="0">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1"/>
                  </a:ext>
                </a:extLst>
              </a:tr>
              <a:tr h="872925">
                <a:tc>
                  <a:txBody>
                    <a:bodyPr/>
                    <a:lstStyle/>
                    <a:p>
                      <a:pPr marL="0" lvl="0" indent="0" algn="ctr" rtl="0">
                        <a:spcBef>
                          <a:spcPts val="450"/>
                        </a:spcBef>
                        <a:spcAft>
                          <a:spcPts val="0"/>
                        </a:spcAft>
                        <a:buNone/>
                      </a:pPr>
                      <a:r>
                        <a:rPr lang="en" dirty="0">
                          <a:solidFill>
                            <a:srgbClr val="FFFFFF"/>
                          </a:solidFill>
                          <a:latin typeface="Roboto"/>
                          <a:ea typeface="Roboto"/>
                          <a:cs typeface="Roboto"/>
                          <a:sym typeface="Roboto"/>
                        </a:rPr>
                        <a:t>Build a new CDP Private Cloud Base cluster on-premises; copy data and metadata from existing classic cluster; and migrate existing workloads.</a:t>
                      </a:r>
                      <a:endParaRPr dirty="0">
                        <a:solidFill>
                          <a:srgbClr val="FFFFFF"/>
                        </a:solidFill>
                        <a:latin typeface="Roboto"/>
                        <a:ea typeface="Roboto"/>
                        <a:cs typeface="Roboto"/>
                        <a:sym typeface="Roboto"/>
                      </a:endParaRPr>
                    </a:p>
                  </a:txBody>
                  <a:tcPr marL="91425" marR="91425" marT="0" marB="0">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450"/>
                        </a:spcBef>
                        <a:spcAft>
                          <a:spcPts val="0"/>
                        </a:spcAft>
                        <a:buNone/>
                      </a:pPr>
                      <a:r>
                        <a:rPr lang="en">
                          <a:solidFill>
                            <a:srgbClr val="FFFFFF"/>
                          </a:solidFill>
                          <a:latin typeface="Roboto"/>
                          <a:ea typeface="Roboto"/>
                          <a:cs typeface="Roboto"/>
                          <a:sym typeface="Roboto"/>
                        </a:rPr>
                        <a:t>Upgrade from classic cluster to CDP Private Cloud Base in-place on the same hardware infrastructure.</a:t>
                      </a:r>
                      <a:endParaRPr>
                        <a:solidFill>
                          <a:srgbClr val="FFFFFF"/>
                        </a:solidFill>
                        <a:latin typeface="Roboto"/>
                        <a:ea typeface="Roboto"/>
                        <a:cs typeface="Roboto"/>
                        <a:sym typeface="Roboto"/>
                      </a:endParaRPr>
                    </a:p>
                  </a:txBody>
                  <a:tcPr marL="91425" marR="91425" marT="0" marB="0">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2"/>
                  </a:ext>
                </a:extLst>
              </a:tr>
              <a:tr h="422200">
                <a:tc>
                  <a:txBody>
                    <a:bodyPr/>
                    <a:lstStyle/>
                    <a:p>
                      <a:pPr marL="0" lvl="0" indent="0" algn="l" rtl="0">
                        <a:spcBef>
                          <a:spcPts val="450"/>
                        </a:spcBef>
                        <a:spcAft>
                          <a:spcPts val="0"/>
                        </a:spcAft>
                        <a:buNone/>
                      </a:pPr>
                      <a:r>
                        <a:rPr lang="en" sz="1200" b="1">
                          <a:solidFill>
                            <a:schemeClr val="accent1"/>
                          </a:solidFill>
                          <a:latin typeface="Roboto"/>
                          <a:ea typeface="Roboto"/>
                          <a:cs typeface="Roboto"/>
                          <a:sym typeface="Roboto"/>
                        </a:rPr>
                        <a:t>Use this when:</a:t>
                      </a:r>
                      <a:endParaRPr sz="1200" b="1">
                        <a:solidFill>
                          <a:schemeClr val="accent1"/>
                        </a:solidFill>
                        <a:latin typeface="Roboto"/>
                        <a:ea typeface="Roboto"/>
                        <a:cs typeface="Roboto"/>
                        <a:sym typeface="Roboto"/>
                      </a:endParaRPr>
                    </a:p>
                    <a:p>
                      <a:pPr marL="228600" marR="0" lvl="0" indent="-190500" algn="l" rtl="0">
                        <a:lnSpc>
                          <a:spcPct val="100000"/>
                        </a:lnSpc>
                        <a:spcBef>
                          <a:spcPts val="450"/>
                        </a:spcBef>
                        <a:spcAft>
                          <a:spcPts val="0"/>
                        </a:spcAft>
                        <a:buClr>
                          <a:schemeClr val="accent1"/>
                        </a:buClr>
                        <a:buSzPts val="1200"/>
                        <a:buFont typeface="Roboto"/>
                        <a:buChar char="●"/>
                      </a:pPr>
                      <a:r>
                        <a:rPr lang="en" sz="1200" b="1">
                          <a:solidFill>
                            <a:schemeClr val="accent1"/>
                          </a:solidFill>
                          <a:latin typeface="Roboto"/>
                          <a:ea typeface="Roboto"/>
                          <a:cs typeface="Roboto"/>
                          <a:sym typeface="Roboto"/>
                        </a:rPr>
                        <a:t>Customer has new hardware/spare capacity</a:t>
                      </a:r>
                      <a:endParaRPr sz="1200" b="1">
                        <a:solidFill>
                          <a:schemeClr val="accent1"/>
                        </a:solidFill>
                        <a:latin typeface="Roboto"/>
                        <a:ea typeface="Roboto"/>
                        <a:cs typeface="Roboto"/>
                        <a:sym typeface="Roboto"/>
                      </a:endParaRPr>
                    </a:p>
                    <a:p>
                      <a:pPr marL="228600" marR="0" lvl="0" indent="-190500" algn="l" rtl="0">
                        <a:lnSpc>
                          <a:spcPct val="100000"/>
                        </a:lnSpc>
                        <a:spcBef>
                          <a:spcPts val="0"/>
                        </a:spcBef>
                        <a:spcAft>
                          <a:spcPts val="0"/>
                        </a:spcAft>
                        <a:buClr>
                          <a:schemeClr val="accent1"/>
                        </a:buClr>
                        <a:buSzPts val="1200"/>
                        <a:buFont typeface="Roboto"/>
                        <a:buChar char="●"/>
                      </a:pPr>
                      <a:r>
                        <a:rPr lang="en" sz="1200" b="1">
                          <a:solidFill>
                            <a:schemeClr val="accent1"/>
                          </a:solidFill>
                          <a:latin typeface="Roboto"/>
                          <a:ea typeface="Roboto"/>
                          <a:cs typeface="Roboto"/>
                          <a:sym typeface="Roboto"/>
                        </a:rPr>
                        <a:t>Can afford higher overall transition time</a:t>
                      </a:r>
                      <a:endParaRPr sz="1200" b="1">
                        <a:solidFill>
                          <a:schemeClr val="accent1"/>
                        </a:solidFill>
                        <a:latin typeface="Roboto"/>
                        <a:ea typeface="Roboto"/>
                        <a:cs typeface="Roboto"/>
                        <a:sym typeface="Roboto"/>
                      </a:endParaRPr>
                    </a:p>
                    <a:p>
                      <a:pPr marL="228600" marR="0" lvl="0" indent="-190500" algn="l" rtl="0">
                        <a:lnSpc>
                          <a:spcPct val="100000"/>
                        </a:lnSpc>
                        <a:spcBef>
                          <a:spcPts val="0"/>
                        </a:spcBef>
                        <a:spcAft>
                          <a:spcPts val="0"/>
                        </a:spcAft>
                        <a:buClr>
                          <a:schemeClr val="accent1"/>
                        </a:buClr>
                        <a:buSzPts val="1200"/>
                        <a:buFont typeface="Roboto"/>
                        <a:buChar char="●"/>
                      </a:pPr>
                      <a:r>
                        <a:rPr lang="en" sz="1200" b="1">
                          <a:solidFill>
                            <a:schemeClr val="accent1"/>
                          </a:solidFill>
                          <a:latin typeface="Roboto"/>
                          <a:ea typeface="Roboto"/>
                          <a:cs typeface="Roboto"/>
                          <a:sym typeface="Roboto"/>
                        </a:rPr>
                        <a:t>Requires more granular cutover/failback capabilities</a:t>
                      </a:r>
                      <a:endParaRPr sz="1200" b="1">
                        <a:solidFill>
                          <a:schemeClr val="accent1"/>
                        </a:solidFill>
                        <a:latin typeface="Roboto"/>
                        <a:ea typeface="Roboto"/>
                        <a:cs typeface="Roboto"/>
                        <a:sym typeface="Roboto"/>
                      </a:endParaRPr>
                    </a:p>
                  </a:txBody>
                  <a:tcPr marL="91425" marR="91425" marT="0" marB="0">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l" rtl="0">
                        <a:spcBef>
                          <a:spcPts val="450"/>
                        </a:spcBef>
                        <a:spcAft>
                          <a:spcPts val="0"/>
                        </a:spcAft>
                        <a:buNone/>
                      </a:pPr>
                      <a:r>
                        <a:rPr lang="en" sz="1200" b="1" dirty="0">
                          <a:solidFill>
                            <a:schemeClr val="accent1"/>
                          </a:solidFill>
                          <a:latin typeface="Roboto"/>
                          <a:ea typeface="Roboto"/>
                          <a:cs typeface="Roboto"/>
                          <a:sym typeface="Roboto"/>
                        </a:rPr>
                        <a:t>Use this when:</a:t>
                      </a:r>
                      <a:endParaRPr sz="1200" b="1" dirty="0">
                        <a:solidFill>
                          <a:schemeClr val="accent1"/>
                        </a:solidFill>
                        <a:latin typeface="Roboto"/>
                        <a:ea typeface="Roboto"/>
                        <a:cs typeface="Roboto"/>
                        <a:sym typeface="Roboto"/>
                      </a:endParaRPr>
                    </a:p>
                    <a:p>
                      <a:pPr marL="228600" lvl="0" indent="-190500" algn="l" rtl="0">
                        <a:spcBef>
                          <a:spcPts val="450"/>
                        </a:spcBef>
                        <a:spcAft>
                          <a:spcPts val="0"/>
                        </a:spcAft>
                        <a:buClr>
                          <a:schemeClr val="accent1"/>
                        </a:buClr>
                        <a:buSzPts val="1200"/>
                        <a:buFont typeface="Roboto"/>
                        <a:buChar char="●"/>
                      </a:pPr>
                      <a:r>
                        <a:rPr lang="en" sz="1200" b="1" dirty="0">
                          <a:solidFill>
                            <a:schemeClr val="accent1"/>
                          </a:solidFill>
                          <a:latin typeface="Roboto"/>
                          <a:ea typeface="Roboto"/>
                          <a:cs typeface="Roboto"/>
                          <a:sym typeface="Roboto"/>
                        </a:rPr>
                        <a:t>Customer has limited spare capacity</a:t>
                      </a:r>
                      <a:endParaRPr sz="1200" b="1" dirty="0">
                        <a:solidFill>
                          <a:schemeClr val="accent1"/>
                        </a:solidFill>
                        <a:latin typeface="Roboto"/>
                        <a:ea typeface="Roboto"/>
                        <a:cs typeface="Roboto"/>
                        <a:sym typeface="Roboto"/>
                      </a:endParaRPr>
                    </a:p>
                    <a:p>
                      <a:pPr marL="228600" lvl="0" indent="-190500" algn="l" rtl="0">
                        <a:spcBef>
                          <a:spcPts val="0"/>
                        </a:spcBef>
                        <a:spcAft>
                          <a:spcPts val="0"/>
                        </a:spcAft>
                        <a:buClr>
                          <a:schemeClr val="accent1"/>
                        </a:buClr>
                        <a:buSzPts val="1200"/>
                        <a:buFont typeface="Roboto"/>
                        <a:buChar char="●"/>
                      </a:pPr>
                      <a:r>
                        <a:rPr lang="en" sz="1200" b="1" dirty="0">
                          <a:solidFill>
                            <a:schemeClr val="accent1"/>
                          </a:solidFill>
                          <a:latin typeface="Roboto"/>
                          <a:ea typeface="Roboto"/>
                          <a:cs typeface="Roboto"/>
                          <a:sym typeface="Roboto"/>
                        </a:rPr>
                        <a:t>Has fewer tenants / integrations</a:t>
                      </a:r>
                      <a:endParaRPr sz="1200" b="1" dirty="0">
                        <a:solidFill>
                          <a:schemeClr val="accent1"/>
                        </a:solidFill>
                        <a:latin typeface="Roboto"/>
                        <a:ea typeface="Roboto"/>
                        <a:cs typeface="Roboto"/>
                        <a:sym typeface="Roboto"/>
                      </a:endParaRPr>
                    </a:p>
                    <a:p>
                      <a:pPr marL="228600" lvl="0" indent="-190500" algn="l" rtl="0">
                        <a:spcBef>
                          <a:spcPts val="0"/>
                        </a:spcBef>
                        <a:spcAft>
                          <a:spcPts val="0"/>
                        </a:spcAft>
                        <a:buClr>
                          <a:schemeClr val="accent1"/>
                        </a:buClr>
                        <a:buSzPts val="1200"/>
                        <a:buFont typeface="Roboto"/>
                        <a:buChar char="●"/>
                      </a:pPr>
                      <a:r>
                        <a:rPr lang="en" sz="1200" b="1" dirty="0">
                          <a:solidFill>
                            <a:schemeClr val="accent1"/>
                          </a:solidFill>
                          <a:latin typeface="Roboto"/>
                          <a:ea typeface="Roboto"/>
                          <a:cs typeface="Roboto"/>
                          <a:sym typeface="Roboto"/>
                        </a:rPr>
                        <a:t>Can afford a single-cutover with limited rollback options</a:t>
                      </a:r>
                      <a:endParaRPr sz="1200" b="1" dirty="0">
                        <a:solidFill>
                          <a:schemeClr val="accent1"/>
                        </a:solidFill>
                        <a:latin typeface="Roboto"/>
                        <a:ea typeface="Roboto"/>
                        <a:cs typeface="Roboto"/>
                        <a:sym typeface="Roboto"/>
                      </a:endParaRPr>
                    </a:p>
                  </a:txBody>
                  <a:tcPr marL="91425" marR="91425" marT="0" marB="0">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898" name="Google Shape;898;p76"/>
          <p:cNvGrpSpPr/>
          <p:nvPr/>
        </p:nvGrpSpPr>
        <p:grpSpPr>
          <a:xfrm>
            <a:off x="1279970" y="1456399"/>
            <a:ext cx="2343230" cy="1263900"/>
            <a:chOff x="3744170" y="504399"/>
            <a:chExt cx="2343230" cy="1263900"/>
          </a:xfrm>
        </p:grpSpPr>
        <p:sp>
          <p:nvSpPr>
            <p:cNvPr id="899" name="Google Shape;899;p76"/>
            <p:cNvSpPr/>
            <p:nvPr/>
          </p:nvSpPr>
          <p:spPr>
            <a:xfrm>
              <a:off x="3744170" y="504399"/>
              <a:ext cx="1296600" cy="1263900"/>
            </a:xfrm>
            <a:prstGeom prst="roundRect">
              <a:avLst>
                <a:gd name="adj" fmla="val 2965"/>
              </a:avLst>
            </a:prstGeom>
            <a:noFill/>
            <a:ln w="19050" cap="flat" cmpd="sng">
              <a:solidFill>
                <a:srgbClr val="EFEFEF"/>
              </a:solidFill>
              <a:prstDash val="solid"/>
              <a:round/>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i="0" u="none" strike="noStrike" cap="none">
                <a:solidFill>
                  <a:schemeClr val="dk1"/>
                </a:solidFill>
                <a:latin typeface="Roboto Light"/>
                <a:ea typeface="Roboto Light"/>
                <a:cs typeface="Roboto Light"/>
                <a:sym typeface="Roboto Light"/>
              </a:endParaRPr>
            </a:p>
          </p:txBody>
        </p:sp>
        <p:sp>
          <p:nvSpPr>
            <p:cNvPr id="900" name="Google Shape;900;p76"/>
            <p:cNvSpPr/>
            <p:nvPr/>
          </p:nvSpPr>
          <p:spPr>
            <a:xfrm>
              <a:off x="5410900" y="504399"/>
              <a:ext cx="676500" cy="1263900"/>
            </a:xfrm>
            <a:prstGeom prst="roundRect">
              <a:avLst>
                <a:gd name="adj" fmla="val 2965"/>
              </a:avLst>
            </a:prstGeom>
            <a:noFill/>
            <a:ln w="19050" cap="flat" cmpd="sng">
              <a:solidFill>
                <a:srgbClr val="EFEFEF"/>
              </a:solidFill>
              <a:prstDash val="solid"/>
              <a:round/>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i="0" u="none" strike="noStrike" cap="none">
                <a:solidFill>
                  <a:schemeClr val="dk1"/>
                </a:solidFill>
                <a:latin typeface="Roboto Light"/>
                <a:ea typeface="Roboto Light"/>
                <a:cs typeface="Roboto Light"/>
                <a:sym typeface="Roboto Light"/>
              </a:endParaRPr>
            </a:p>
          </p:txBody>
        </p:sp>
        <p:grpSp>
          <p:nvGrpSpPr>
            <p:cNvPr id="901" name="Google Shape;901;p76"/>
            <p:cNvGrpSpPr/>
            <p:nvPr/>
          </p:nvGrpSpPr>
          <p:grpSpPr>
            <a:xfrm>
              <a:off x="5496994" y="595356"/>
              <a:ext cx="499977" cy="500912"/>
              <a:chOff x="1889700" y="2381700"/>
              <a:chExt cx="576609" cy="577687"/>
            </a:xfrm>
          </p:grpSpPr>
          <p:sp>
            <p:nvSpPr>
              <p:cNvPr id="902" name="Google Shape;902;p76"/>
              <p:cNvSpPr/>
              <p:nvPr/>
            </p:nvSpPr>
            <p:spPr>
              <a:xfrm>
                <a:off x="1889709" y="2383386"/>
                <a:ext cx="576600" cy="57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6"/>
              <p:cNvSpPr txBox="1"/>
              <p:nvPr/>
            </p:nvSpPr>
            <p:spPr>
              <a:xfrm>
                <a:off x="1889700" y="2381700"/>
                <a:ext cx="576600" cy="57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Roboto Black"/>
                    <a:ea typeface="Roboto Black"/>
                    <a:cs typeface="Roboto Black"/>
                    <a:sym typeface="Roboto Black"/>
                  </a:rPr>
                  <a:t>CDP</a:t>
                </a:r>
                <a:endParaRPr>
                  <a:solidFill>
                    <a:schemeClr val="lt1"/>
                  </a:solidFill>
                  <a:latin typeface="Roboto Black"/>
                  <a:ea typeface="Roboto Black"/>
                  <a:cs typeface="Roboto Black"/>
                  <a:sym typeface="Roboto Black"/>
                </a:endParaRPr>
              </a:p>
            </p:txBody>
          </p:sp>
        </p:grpSp>
        <p:pic>
          <p:nvPicPr>
            <p:cNvPr id="904" name="Google Shape;904;p76"/>
            <p:cNvPicPr preferRelativeResize="0"/>
            <p:nvPr/>
          </p:nvPicPr>
          <p:blipFill>
            <a:blip r:embed="rId3">
              <a:alphaModFix/>
            </a:blip>
            <a:stretch>
              <a:fillRect/>
            </a:stretch>
          </p:blipFill>
          <p:spPr>
            <a:xfrm>
              <a:off x="4426096" y="557782"/>
              <a:ext cx="499987" cy="576072"/>
            </a:xfrm>
            <a:prstGeom prst="rect">
              <a:avLst/>
            </a:prstGeom>
            <a:noFill/>
            <a:ln>
              <a:noFill/>
            </a:ln>
          </p:spPr>
        </p:pic>
        <p:pic>
          <p:nvPicPr>
            <p:cNvPr id="905" name="Google Shape;905;p76"/>
            <p:cNvPicPr preferRelativeResize="0"/>
            <p:nvPr/>
          </p:nvPicPr>
          <p:blipFill>
            <a:blip r:embed="rId4">
              <a:alphaModFix/>
            </a:blip>
            <a:stretch>
              <a:fillRect/>
            </a:stretch>
          </p:blipFill>
          <p:spPr>
            <a:xfrm>
              <a:off x="3831755" y="612633"/>
              <a:ext cx="466344" cy="466344"/>
            </a:xfrm>
            <a:prstGeom prst="rect">
              <a:avLst/>
            </a:prstGeom>
            <a:noFill/>
            <a:ln>
              <a:noFill/>
            </a:ln>
          </p:spPr>
        </p:pic>
        <p:sp>
          <p:nvSpPr>
            <p:cNvPr id="906" name="Google Shape;906;p76"/>
            <p:cNvSpPr/>
            <p:nvPr/>
          </p:nvSpPr>
          <p:spPr>
            <a:xfrm>
              <a:off x="5117225" y="975650"/>
              <a:ext cx="217200" cy="233400"/>
            </a:xfrm>
            <a:prstGeom prst="rightArrow">
              <a:avLst>
                <a:gd name="adj1" fmla="val 50000"/>
                <a:gd name="adj2" fmla="val 63240"/>
              </a:avLst>
            </a:prstGeom>
            <a:solidFill>
              <a:schemeClr val="lt1"/>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dk2"/>
                </a:solidFill>
                <a:latin typeface="Roboto"/>
                <a:ea typeface="Roboto"/>
                <a:cs typeface="Roboto"/>
                <a:sym typeface="Roboto"/>
              </a:endParaRPr>
            </a:p>
          </p:txBody>
        </p:sp>
        <p:grpSp>
          <p:nvGrpSpPr>
            <p:cNvPr id="907" name="Google Shape;907;p76"/>
            <p:cNvGrpSpPr/>
            <p:nvPr/>
          </p:nvGrpSpPr>
          <p:grpSpPr>
            <a:xfrm>
              <a:off x="3831756" y="1329269"/>
              <a:ext cx="310643" cy="348258"/>
              <a:chOff x="10093536" y="-106954"/>
              <a:chExt cx="552450" cy="619125"/>
            </a:xfrm>
          </p:grpSpPr>
          <p:sp>
            <p:nvSpPr>
              <p:cNvPr id="908" name="Google Shape;908;p76"/>
              <p:cNvSpPr/>
              <p:nvPr/>
            </p:nvSpPr>
            <p:spPr>
              <a:xfrm>
                <a:off x="10093536" y="-106954"/>
                <a:ext cx="552450" cy="619125"/>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09" name="Google Shape;909;p76"/>
              <p:cNvSpPr/>
              <p:nvPr/>
            </p:nvSpPr>
            <p:spPr>
              <a:xfrm>
                <a:off x="10471679" y="-40279"/>
                <a:ext cx="95250"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10" name="Google Shape;910;p76"/>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11" name="Google Shape;911;p76"/>
              <p:cNvSpPr/>
              <p:nvPr/>
            </p:nvSpPr>
            <p:spPr>
              <a:xfrm>
                <a:off x="10471679" y="153079"/>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12" name="Google Shape;912;p76"/>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13" name="Google Shape;913;p76"/>
              <p:cNvSpPr/>
              <p:nvPr/>
            </p:nvSpPr>
            <p:spPr>
              <a:xfrm>
                <a:off x="10471679" y="350246"/>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14" name="Google Shape;914;p76"/>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grpSp>
        <p:grpSp>
          <p:nvGrpSpPr>
            <p:cNvPr id="915" name="Google Shape;915;p76"/>
            <p:cNvGrpSpPr/>
            <p:nvPr/>
          </p:nvGrpSpPr>
          <p:grpSpPr>
            <a:xfrm>
              <a:off x="4626006" y="1329269"/>
              <a:ext cx="310643" cy="348258"/>
              <a:chOff x="10093536" y="-106954"/>
              <a:chExt cx="552450" cy="619125"/>
            </a:xfrm>
          </p:grpSpPr>
          <p:sp>
            <p:nvSpPr>
              <p:cNvPr id="916" name="Google Shape;916;p76"/>
              <p:cNvSpPr/>
              <p:nvPr/>
            </p:nvSpPr>
            <p:spPr>
              <a:xfrm>
                <a:off x="10093536" y="-106954"/>
                <a:ext cx="552450" cy="619125"/>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17" name="Google Shape;917;p76"/>
              <p:cNvSpPr/>
              <p:nvPr/>
            </p:nvSpPr>
            <p:spPr>
              <a:xfrm>
                <a:off x="10471679" y="-40279"/>
                <a:ext cx="95250"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18" name="Google Shape;918;p76"/>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19" name="Google Shape;919;p76"/>
              <p:cNvSpPr/>
              <p:nvPr/>
            </p:nvSpPr>
            <p:spPr>
              <a:xfrm>
                <a:off x="10471679" y="153079"/>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20" name="Google Shape;920;p76"/>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21" name="Google Shape;921;p76"/>
              <p:cNvSpPr/>
              <p:nvPr/>
            </p:nvSpPr>
            <p:spPr>
              <a:xfrm>
                <a:off x="10471679" y="350246"/>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22" name="Google Shape;922;p76"/>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grpSp>
        <p:grpSp>
          <p:nvGrpSpPr>
            <p:cNvPr id="923" name="Google Shape;923;p76"/>
            <p:cNvGrpSpPr/>
            <p:nvPr/>
          </p:nvGrpSpPr>
          <p:grpSpPr>
            <a:xfrm>
              <a:off x="4228881" y="1329269"/>
              <a:ext cx="310643" cy="348258"/>
              <a:chOff x="10093536" y="-106954"/>
              <a:chExt cx="552450" cy="619125"/>
            </a:xfrm>
          </p:grpSpPr>
          <p:sp>
            <p:nvSpPr>
              <p:cNvPr id="924" name="Google Shape;924;p76"/>
              <p:cNvSpPr/>
              <p:nvPr/>
            </p:nvSpPr>
            <p:spPr>
              <a:xfrm>
                <a:off x="10093536" y="-106954"/>
                <a:ext cx="552450" cy="619125"/>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25" name="Google Shape;925;p76"/>
              <p:cNvSpPr/>
              <p:nvPr/>
            </p:nvSpPr>
            <p:spPr>
              <a:xfrm>
                <a:off x="10471679" y="-40279"/>
                <a:ext cx="95250"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26" name="Google Shape;926;p76"/>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27" name="Google Shape;927;p76"/>
              <p:cNvSpPr/>
              <p:nvPr/>
            </p:nvSpPr>
            <p:spPr>
              <a:xfrm>
                <a:off x="10471679" y="153079"/>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28" name="Google Shape;928;p76"/>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29" name="Google Shape;929;p76"/>
              <p:cNvSpPr/>
              <p:nvPr/>
            </p:nvSpPr>
            <p:spPr>
              <a:xfrm>
                <a:off x="10471679" y="350246"/>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30" name="Google Shape;930;p76"/>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grpSp>
        <p:grpSp>
          <p:nvGrpSpPr>
            <p:cNvPr id="931" name="Google Shape;931;p76"/>
            <p:cNvGrpSpPr/>
            <p:nvPr/>
          </p:nvGrpSpPr>
          <p:grpSpPr>
            <a:xfrm>
              <a:off x="5593831" y="1329269"/>
              <a:ext cx="310643" cy="348258"/>
              <a:chOff x="10093536" y="-106954"/>
              <a:chExt cx="552450" cy="619125"/>
            </a:xfrm>
          </p:grpSpPr>
          <p:sp>
            <p:nvSpPr>
              <p:cNvPr id="932" name="Google Shape;932;p76"/>
              <p:cNvSpPr/>
              <p:nvPr/>
            </p:nvSpPr>
            <p:spPr>
              <a:xfrm>
                <a:off x="10093536" y="-106954"/>
                <a:ext cx="552450" cy="619125"/>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33" name="Google Shape;933;p76"/>
              <p:cNvSpPr/>
              <p:nvPr/>
            </p:nvSpPr>
            <p:spPr>
              <a:xfrm>
                <a:off x="10471679" y="-40279"/>
                <a:ext cx="95250"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34" name="Google Shape;934;p76"/>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35" name="Google Shape;935;p76"/>
              <p:cNvSpPr/>
              <p:nvPr/>
            </p:nvSpPr>
            <p:spPr>
              <a:xfrm>
                <a:off x="10471679" y="153079"/>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36" name="Google Shape;936;p76"/>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37" name="Google Shape;937;p76"/>
              <p:cNvSpPr/>
              <p:nvPr/>
            </p:nvSpPr>
            <p:spPr>
              <a:xfrm>
                <a:off x="10471679" y="350246"/>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38" name="Google Shape;938;p76"/>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grpSp>
      </p:grpSp>
      <p:grpSp>
        <p:nvGrpSpPr>
          <p:cNvPr id="939" name="Google Shape;939;p76"/>
          <p:cNvGrpSpPr/>
          <p:nvPr/>
        </p:nvGrpSpPr>
        <p:grpSpPr>
          <a:xfrm>
            <a:off x="5590200" y="1510757"/>
            <a:ext cx="2200500" cy="1209544"/>
            <a:chOff x="6624300" y="551107"/>
            <a:chExt cx="2200500" cy="1209544"/>
          </a:xfrm>
        </p:grpSpPr>
        <p:sp>
          <p:nvSpPr>
            <p:cNvPr id="940" name="Google Shape;940;p76"/>
            <p:cNvSpPr/>
            <p:nvPr/>
          </p:nvSpPr>
          <p:spPr>
            <a:xfrm>
              <a:off x="6624300" y="1219450"/>
              <a:ext cx="2200500" cy="541200"/>
            </a:xfrm>
            <a:prstGeom prst="roundRect">
              <a:avLst>
                <a:gd name="adj" fmla="val 2965"/>
              </a:avLst>
            </a:prstGeom>
            <a:noFill/>
            <a:ln w="19050" cap="flat" cmpd="sng">
              <a:solidFill>
                <a:srgbClr val="EFEFEF"/>
              </a:solidFill>
              <a:prstDash val="solid"/>
              <a:round/>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i="0" u="none" strike="noStrike" cap="none">
                <a:solidFill>
                  <a:schemeClr val="dk1"/>
                </a:solidFill>
                <a:latin typeface="Roboto Light"/>
                <a:ea typeface="Roboto Light"/>
                <a:cs typeface="Roboto Light"/>
                <a:sym typeface="Roboto Light"/>
              </a:endParaRPr>
            </a:p>
          </p:txBody>
        </p:sp>
        <p:grpSp>
          <p:nvGrpSpPr>
            <p:cNvPr id="941" name="Google Shape;941;p76"/>
            <p:cNvGrpSpPr/>
            <p:nvPr/>
          </p:nvGrpSpPr>
          <p:grpSpPr>
            <a:xfrm>
              <a:off x="8277994" y="588669"/>
              <a:ext cx="499977" cy="500912"/>
              <a:chOff x="1889700" y="2381700"/>
              <a:chExt cx="576609" cy="577687"/>
            </a:xfrm>
          </p:grpSpPr>
          <p:sp>
            <p:nvSpPr>
              <p:cNvPr id="942" name="Google Shape;942;p76"/>
              <p:cNvSpPr/>
              <p:nvPr/>
            </p:nvSpPr>
            <p:spPr>
              <a:xfrm>
                <a:off x="1889709" y="2383386"/>
                <a:ext cx="576600" cy="57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txBox="1"/>
              <p:nvPr/>
            </p:nvSpPr>
            <p:spPr>
              <a:xfrm>
                <a:off x="1889700" y="2381700"/>
                <a:ext cx="576600" cy="576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Roboto Black"/>
                    <a:ea typeface="Roboto Black"/>
                    <a:cs typeface="Roboto Black"/>
                    <a:sym typeface="Roboto Black"/>
                  </a:rPr>
                  <a:t>CDP</a:t>
                </a:r>
                <a:endParaRPr>
                  <a:solidFill>
                    <a:schemeClr val="lt1"/>
                  </a:solidFill>
                  <a:latin typeface="Roboto Black"/>
                  <a:ea typeface="Roboto Black"/>
                  <a:cs typeface="Roboto Black"/>
                  <a:sym typeface="Roboto Black"/>
                </a:endParaRPr>
              </a:p>
            </p:txBody>
          </p:sp>
        </p:grpSp>
        <p:pic>
          <p:nvPicPr>
            <p:cNvPr id="944" name="Google Shape;944;p76"/>
            <p:cNvPicPr preferRelativeResize="0"/>
            <p:nvPr/>
          </p:nvPicPr>
          <p:blipFill>
            <a:blip r:embed="rId3">
              <a:alphaModFix/>
            </a:blip>
            <a:stretch>
              <a:fillRect/>
            </a:stretch>
          </p:blipFill>
          <p:spPr>
            <a:xfrm>
              <a:off x="7306221" y="551107"/>
              <a:ext cx="499987" cy="576072"/>
            </a:xfrm>
            <a:prstGeom prst="rect">
              <a:avLst/>
            </a:prstGeom>
            <a:noFill/>
            <a:ln>
              <a:noFill/>
            </a:ln>
          </p:spPr>
        </p:pic>
        <p:pic>
          <p:nvPicPr>
            <p:cNvPr id="945" name="Google Shape;945;p76"/>
            <p:cNvPicPr preferRelativeResize="0"/>
            <p:nvPr/>
          </p:nvPicPr>
          <p:blipFill>
            <a:blip r:embed="rId4">
              <a:alphaModFix/>
            </a:blip>
            <a:stretch>
              <a:fillRect/>
            </a:stretch>
          </p:blipFill>
          <p:spPr>
            <a:xfrm>
              <a:off x="6711880" y="605958"/>
              <a:ext cx="466344" cy="466344"/>
            </a:xfrm>
            <a:prstGeom prst="rect">
              <a:avLst/>
            </a:prstGeom>
            <a:noFill/>
            <a:ln>
              <a:noFill/>
            </a:ln>
          </p:spPr>
        </p:pic>
        <p:sp>
          <p:nvSpPr>
            <p:cNvPr id="946" name="Google Shape;946;p76"/>
            <p:cNvSpPr/>
            <p:nvPr/>
          </p:nvSpPr>
          <p:spPr>
            <a:xfrm>
              <a:off x="7933488" y="729100"/>
              <a:ext cx="217200" cy="233400"/>
            </a:xfrm>
            <a:prstGeom prst="rightArrow">
              <a:avLst>
                <a:gd name="adj1" fmla="val 50000"/>
                <a:gd name="adj2" fmla="val 63240"/>
              </a:avLst>
            </a:prstGeom>
            <a:solidFill>
              <a:schemeClr val="lt1"/>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dk2"/>
                </a:solidFill>
                <a:latin typeface="Roboto"/>
                <a:ea typeface="Roboto"/>
                <a:cs typeface="Roboto"/>
                <a:sym typeface="Roboto"/>
              </a:endParaRPr>
            </a:p>
          </p:txBody>
        </p:sp>
        <p:grpSp>
          <p:nvGrpSpPr>
            <p:cNvPr id="947" name="Google Shape;947;p76"/>
            <p:cNvGrpSpPr/>
            <p:nvPr/>
          </p:nvGrpSpPr>
          <p:grpSpPr>
            <a:xfrm>
              <a:off x="6752469" y="1315919"/>
              <a:ext cx="310643" cy="348258"/>
              <a:chOff x="10093536" y="-106954"/>
              <a:chExt cx="552450" cy="619125"/>
            </a:xfrm>
          </p:grpSpPr>
          <p:sp>
            <p:nvSpPr>
              <p:cNvPr id="948" name="Google Shape;948;p76"/>
              <p:cNvSpPr/>
              <p:nvPr/>
            </p:nvSpPr>
            <p:spPr>
              <a:xfrm>
                <a:off x="10093536" y="-106954"/>
                <a:ext cx="552450" cy="619125"/>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49" name="Google Shape;949;p76"/>
              <p:cNvSpPr/>
              <p:nvPr/>
            </p:nvSpPr>
            <p:spPr>
              <a:xfrm>
                <a:off x="10471679" y="-40279"/>
                <a:ext cx="95250"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50" name="Google Shape;950;p76"/>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51" name="Google Shape;951;p76"/>
              <p:cNvSpPr/>
              <p:nvPr/>
            </p:nvSpPr>
            <p:spPr>
              <a:xfrm>
                <a:off x="10471679" y="153079"/>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52" name="Google Shape;952;p76"/>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53" name="Google Shape;953;p76"/>
              <p:cNvSpPr/>
              <p:nvPr/>
            </p:nvSpPr>
            <p:spPr>
              <a:xfrm>
                <a:off x="10471679" y="350246"/>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54" name="Google Shape;954;p76"/>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grpSp>
        <p:grpSp>
          <p:nvGrpSpPr>
            <p:cNvPr id="955" name="Google Shape;955;p76"/>
            <p:cNvGrpSpPr/>
            <p:nvPr/>
          </p:nvGrpSpPr>
          <p:grpSpPr>
            <a:xfrm>
              <a:off x="7568437" y="1315919"/>
              <a:ext cx="310643" cy="348258"/>
              <a:chOff x="10093536" y="-106954"/>
              <a:chExt cx="552450" cy="619125"/>
            </a:xfrm>
          </p:grpSpPr>
          <p:sp>
            <p:nvSpPr>
              <p:cNvPr id="956" name="Google Shape;956;p76"/>
              <p:cNvSpPr/>
              <p:nvPr/>
            </p:nvSpPr>
            <p:spPr>
              <a:xfrm>
                <a:off x="10093536" y="-106954"/>
                <a:ext cx="552450" cy="619125"/>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57" name="Google Shape;957;p76"/>
              <p:cNvSpPr/>
              <p:nvPr/>
            </p:nvSpPr>
            <p:spPr>
              <a:xfrm>
                <a:off x="10471679" y="-40279"/>
                <a:ext cx="95250"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58" name="Google Shape;958;p76"/>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59" name="Google Shape;959;p76"/>
              <p:cNvSpPr/>
              <p:nvPr/>
            </p:nvSpPr>
            <p:spPr>
              <a:xfrm>
                <a:off x="10471679" y="153079"/>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60" name="Google Shape;960;p76"/>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61" name="Google Shape;961;p76"/>
              <p:cNvSpPr/>
              <p:nvPr/>
            </p:nvSpPr>
            <p:spPr>
              <a:xfrm>
                <a:off x="10471679" y="350246"/>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62" name="Google Shape;962;p76"/>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grpSp>
        <p:grpSp>
          <p:nvGrpSpPr>
            <p:cNvPr id="963" name="Google Shape;963;p76"/>
            <p:cNvGrpSpPr/>
            <p:nvPr/>
          </p:nvGrpSpPr>
          <p:grpSpPr>
            <a:xfrm>
              <a:off x="7160453" y="1315919"/>
              <a:ext cx="310643" cy="348258"/>
              <a:chOff x="10093536" y="-106954"/>
              <a:chExt cx="552450" cy="619125"/>
            </a:xfrm>
          </p:grpSpPr>
          <p:sp>
            <p:nvSpPr>
              <p:cNvPr id="964" name="Google Shape;964;p76"/>
              <p:cNvSpPr/>
              <p:nvPr/>
            </p:nvSpPr>
            <p:spPr>
              <a:xfrm>
                <a:off x="10093536" y="-106954"/>
                <a:ext cx="552450" cy="619125"/>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65" name="Google Shape;965;p76"/>
              <p:cNvSpPr/>
              <p:nvPr/>
            </p:nvSpPr>
            <p:spPr>
              <a:xfrm>
                <a:off x="10471679" y="-40279"/>
                <a:ext cx="95250"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66" name="Google Shape;966;p76"/>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67" name="Google Shape;967;p76"/>
              <p:cNvSpPr/>
              <p:nvPr/>
            </p:nvSpPr>
            <p:spPr>
              <a:xfrm>
                <a:off x="10471679" y="153079"/>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68" name="Google Shape;968;p76"/>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69" name="Google Shape;969;p76"/>
              <p:cNvSpPr/>
              <p:nvPr/>
            </p:nvSpPr>
            <p:spPr>
              <a:xfrm>
                <a:off x="10471679" y="350246"/>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70" name="Google Shape;970;p76"/>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grpSp>
        <p:grpSp>
          <p:nvGrpSpPr>
            <p:cNvPr id="971" name="Google Shape;971;p76"/>
            <p:cNvGrpSpPr/>
            <p:nvPr/>
          </p:nvGrpSpPr>
          <p:grpSpPr>
            <a:xfrm>
              <a:off x="8384406" y="1315919"/>
              <a:ext cx="310643" cy="348258"/>
              <a:chOff x="10093536" y="-106954"/>
              <a:chExt cx="552450" cy="619125"/>
            </a:xfrm>
          </p:grpSpPr>
          <p:sp>
            <p:nvSpPr>
              <p:cNvPr id="972" name="Google Shape;972;p76"/>
              <p:cNvSpPr/>
              <p:nvPr/>
            </p:nvSpPr>
            <p:spPr>
              <a:xfrm>
                <a:off x="10093536" y="-106954"/>
                <a:ext cx="552450" cy="619125"/>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73" name="Google Shape;973;p76"/>
              <p:cNvSpPr/>
              <p:nvPr/>
            </p:nvSpPr>
            <p:spPr>
              <a:xfrm>
                <a:off x="10471679" y="-40279"/>
                <a:ext cx="95250"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74" name="Google Shape;974;p76"/>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75" name="Google Shape;975;p76"/>
              <p:cNvSpPr/>
              <p:nvPr/>
            </p:nvSpPr>
            <p:spPr>
              <a:xfrm>
                <a:off x="10471679" y="153079"/>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76" name="Google Shape;976;p76"/>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77" name="Google Shape;977;p76"/>
              <p:cNvSpPr/>
              <p:nvPr/>
            </p:nvSpPr>
            <p:spPr>
              <a:xfrm>
                <a:off x="10471679" y="350246"/>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78" name="Google Shape;978;p76"/>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grpSp>
        <p:grpSp>
          <p:nvGrpSpPr>
            <p:cNvPr id="979" name="Google Shape;979;p76"/>
            <p:cNvGrpSpPr/>
            <p:nvPr/>
          </p:nvGrpSpPr>
          <p:grpSpPr>
            <a:xfrm>
              <a:off x="7976422" y="1315919"/>
              <a:ext cx="310643" cy="348258"/>
              <a:chOff x="10093536" y="-106954"/>
              <a:chExt cx="552450" cy="619125"/>
            </a:xfrm>
          </p:grpSpPr>
          <p:sp>
            <p:nvSpPr>
              <p:cNvPr id="980" name="Google Shape;980;p76"/>
              <p:cNvSpPr/>
              <p:nvPr/>
            </p:nvSpPr>
            <p:spPr>
              <a:xfrm>
                <a:off x="10093536" y="-106954"/>
                <a:ext cx="552450" cy="619125"/>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81" name="Google Shape;981;p76"/>
              <p:cNvSpPr/>
              <p:nvPr/>
            </p:nvSpPr>
            <p:spPr>
              <a:xfrm>
                <a:off x="10471679" y="-40279"/>
                <a:ext cx="95250"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82" name="Google Shape;982;p76"/>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83" name="Google Shape;983;p76"/>
              <p:cNvSpPr/>
              <p:nvPr/>
            </p:nvSpPr>
            <p:spPr>
              <a:xfrm>
                <a:off x="10471679" y="153079"/>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84" name="Google Shape;984;p76"/>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85" name="Google Shape;985;p76"/>
              <p:cNvSpPr/>
              <p:nvPr/>
            </p:nvSpPr>
            <p:spPr>
              <a:xfrm>
                <a:off x="10471679" y="350246"/>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sp>
            <p:nvSpPr>
              <p:cNvPr id="986" name="Google Shape;986;p76"/>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chemeClr val="accent6"/>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013">
                  <a:solidFill>
                    <a:srgbClr val="293C46"/>
                  </a:solidFill>
                  <a:latin typeface="Roboto"/>
                  <a:ea typeface="Roboto"/>
                  <a:cs typeface="Roboto"/>
                  <a:sym typeface="Roboto"/>
                </a:endParaRPr>
              </a:p>
            </p:txBody>
          </p:sp>
        </p:grpSp>
      </p:grpSp>
    </p:spTree>
    <p:extLst>
      <p:ext uri="{BB962C8B-B14F-4D97-AF65-F5344CB8AC3E}">
        <p14:creationId xmlns:p14="http://schemas.microsoft.com/office/powerpoint/2010/main" val="1985952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262"/>
          <p:cNvSpPr txBox="1">
            <a:spLocks noGrp="1"/>
          </p:cNvSpPr>
          <p:nvPr>
            <p:ph type="title"/>
          </p:nvPr>
        </p:nvSpPr>
        <p:spPr>
          <a:xfrm>
            <a:off x="502920" y="731520"/>
            <a:ext cx="21945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bg1"/>
                </a:solidFill>
              </a:rPr>
              <a:t>CDP RUNTIME 7.1</a:t>
            </a:r>
            <a:endParaRPr dirty="0">
              <a:solidFill>
                <a:schemeClr val="bg1"/>
              </a:solidFill>
            </a:endParaRPr>
          </a:p>
        </p:txBody>
      </p:sp>
      <p:sp>
        <p:nvSpPr>
          <p:cNvPr id="2171" name="Google Shape;2171;p262"/>
          <p:cNvSpPr txBox="1">
            <a:spLocks noGrp="1"/>
          </p:cNvSpPr>
          <p:nvPr>
            <p:ph type="body" idx="1"/>
          </p:nvPr>
        </p:nvSpPr>
        <p:spPr>
          <a:xfrm>
            <a:off x="419100" y="2103119"/>
            <a:ext cx="2377500" cy="2377500"/>
          </a:xfrm>
          <a:prstGeom prst="rect">
            <a:avLst/>
          </a:prstGeom>
        </p:spPr>
        <p:txBody>
          <a:bodyPr spcFirstLastPara="1" wrap="square" lIns="91425" tIns="45700" rIns="0" bIns="45700" anchor="t" anchorCtr="0">
            <a:noAutofit/>
          </a:bodyPr>
          <a:lstStyle/>
          <a:p>
            <a:pPr marL="0" lvl="0" indent="0" algn="l" rtl="0">
              <a:spcBef>
                <a:spcPts val="0"/>
              </a:spcBef>
              <a:spcAft>
                <a:spcPts val="0"/>
              </a:spcAft>
              <a:buNone/>
            </a:pPr>
            <a:r>
              <a:rPr lang="en" sz="1100"/>
              <a:t>A CDP Private Cloud  Base cluster (powered by Cloudera Runtime), can serve as a traditional “</a:t>
            </a:r>
            <a:r>
              <a:rPr lang="en" sz="1100">
                <a:solidFill>
                  <a:schemeClr val="accent2"/>
                </a:solidFill>
              </a:rPr>
              <a:t>data lake</a:t>
            </a:r>
            <a:r>
              <a:rPr lang="en" sz="1100"/>
              <a:t>” (storage &amp; compute) cluster, or as a “</a:t>
            </a:r>
            <a:r>
              <a:rPr lang="en" sz="1100">
                <a:solidFill>
                  <a:schemeClr val="accent2"/>
                </a:solidFill>
              </a:rPr>
              <a:t>base storage cluster</a:t>
            </a:r>
            <a:r>
              <a:rPr lang="en" sz="1100"/>
              <a:t>” (storage only) serving compute workloads running on Kubernetes.</a:t>
            </a:r>
            <a:endParaRPr sz="1100"/>
          </a:p>
          <a:p>
            <a:pPr marL="0" lvl="0" indent="0" algn="l" rtl="0">
              <a:spcBef>
                <a:spcPts val="600"/>
              </a:spcBef>
              <a:spcAft>
                <a:spcPts val="0"/>
              </a:spcAft>
              <a:buNone/>
            </a:pPr>
            <a:endParaRPr sz="1100"/>
          </a:p>
          <a:p>
            <a:pPr marL="0" lvl="0" indent="0" algn="l" rtl="0">
              <a:spcBef>
                <a:spcPts val="600"/>
              </a:spcBef>
              <a:spcAft>
                <a:spcPts val="0"/>
              </a:spcAft>
              <a:buNone/>
            </a:pPr>
            <a:r>
              <a:rPr lang="en" sz="1100"/>
              <a:t>This image shows the component versions in Cloudera Runtime 7.1.6.</a:t>
            </a:r>
            <a:endParaRPr sz="1100"/>
          </a:p>
          <a:p>
            <a:pPr marL="0" lvl="0" indent="0" algn="l" rtl="0">
              <a:spcBef>
                <a:spcPts val="600"/>
              </a:spcBef>
              <a:spcAft>
                <a:spcPts val="0"/>
              </a:spcAft>
              <a:buNone/>
            </a:pPr>
            <a:endParaRPr sz="1100"/>
          </a:p>
          <a:p>
            <a:pPr marL="0" lvl="0" indent="0" algn="l" rtl="0">
              <a:spcBef>
                <a:spcPts val="600"/>
              </a:spcBef>
              <a:spcAft>
                <a:spcPts val="0"/>
              </a:spcAft>
              <a:buNone/>
            </a:pPr>
            <a:r>
              <a:rPr lang="en" sz="1100"/>
              <a:t>Click </a:t>
            </a:r>
            <a:r>
              <a:rPr lang="en" sz="1100" u="sng">
                <a:solidFill>
                  <a:schemeClr val="hlink"/>
                </a:solidFill>
                <a:hlinkClick r:id="rId3"/>
              </a:rPr>
              <a:t>HERE</a:t>
            </a:r>
            <a:r>
              <a:rPr lang="en" sz="1100"/>
              <a:t> for the complete list of supported components.</a:t>
            </a:r>
            <a:endParaRPr sz="1100"/>
          </a:p>
          <a:p>
            <a:pPr marL="0" lvl="0" indent="0" algn="l" rtl="0">
              <a:spcBef>
                <a:spcPts val="600"/>
              </a:spcBef>
              <a:spcAft>
                <a:spcPts val="0"/>
              </a:spcAft>
              <a:buNone/>
            </a:pPr>
            <a:endParaRPr sz="1100"/>
          </a:p>
          <a:p>
            <a:pPr marL="0" lvl="0" indent="0" algn="l" rtl="0">
              <a:spcBef>
                <a:spcPts val="600"/>
              </a:spcBef>
              <a:spcAft>
                <a:spcPts val="600"/>
              </a:spcAft>
              <a:buNone/>
            </a:pPr>
            <a:endParaRPr sz="1100"/>
          </a:p>
        </p:txBody>
      </p:sp>
      <p:sp>
        <p:nvSpPr>
          <p:cNvPr id="2172" name="Google Shape;2172;p262"/>
          <p:cNvSpPr/>
          <p:nvPr/>
        </p:nvSpPr>
        <p:spPr>
          <a:xfrm>
            <a:off x="3945800" y="502850"/>
            <a:ext cx="3797400" cy="4073400"/>
          </a:xfrm>
          <a:prstGeom prst="roundRect">
            <a:avLst>
              <a:gd name="adj" fmla="val 2965"/>
            </a:avLst>
          </a:prstGeom>
          <a:solidFill>
            <a:srgbClr val="F9CB9C"/>
          </a:solidFill>
          <a:ln w="19050" cap="flat" cmpd="sng">
            <a:solidFill>
              <a:srgbClr val="434343"/>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800" b="1" i="0" u="none" strike="noStrike" kern="0" cap="none" spc="0" normalizeH="0" baseline="0" noProof="0">
                <a:ln>
                  <a:noFill/>
                </a:ln>
                <a:solidFill>
                  <a:srgbClr val="305868"/>
                </a:solidFill>
                <a:effectLst/>
                <a:uLnTx/>
                <a:uFillTx/>
                <a:latin typeface="Roboto"/>
                <a:ea typeface="Roboto"/>
                <a:cs typeface="Roboto"/>
                <a:sym typeface="Roboto"/>
              </a:rPr>
              <a:t>CDP-PVC BASE CLUSTER</a:t>
            </a:r>
            <a:endParaRPr kumimoji="0" sz="1800" b="1" i="0" u="none" strike="noStrike" kern="0" cap="none" spc="0" normalizeH="0" baseline="0" noProof="0">
              <a:ln>
                <a:noFill/>
              </a:ln>
              <a:solidFill>
                <a:srgbClr val="305868"/>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none" spc="0" normalizeH="0" baseline="0" noProof="0">
                <a:ln>
                  <a:noFill/>
                </a:ln>
                <a:solidFill>
                  <a:srgbClr val="305868"/>
                </a:solidFill>
                <a:effectLst/>
                <a:uLnTx/>
                <a:uFillTx/>
                <a:latin typeface="Roboto"/>
                <a:ea typeface="Roboto"/>
                <a:cs typeface="Roboto"/>
                <a:sym typeface="Roboto"/>
              </a:rPr>
              <a:t>(Cloudera Runtime 7.1.6)</a:t>
            </a:r>
            <a:endParaRPr kumimoji="0" sz="1200"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2173" name="Google Shape;2173;p262"/>
          <p:cNvSpPr/>
          <p:nvPr/>
        </p:nvSpPr>
        <p:spPr>
          <a:xfrm>
            <a:off x="4122075" y="4078913"/>
            <a:ext cx="1001700" cy="4194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HDFS 3.1.1</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cxnSp>
        <p:nvCxnSpPr>
          <p:cNvPr id="2174" name="Google Shape;2174;p262"/>
          <p:cNvCxnSpPr/>
          <p:nvPr/>
        </p:nvCxnSpPr>
        <p:spPr>
          <a:xfrm rot="10800000" flipH="1">
            <a:off x="2973950" y="3997025"/>
            <a:ext cx="4777200" cy="14100"/>
          </a:xfrm>
          <a:prstGeom prst="straightConnector1">
            <a:avLst/>
          </a:prstGeom>
          <a:noFill/>
          <a:ln w="19050" cap="flat" cmpd="sng">
            <a:solidFill>
              <a:schemeClr val="dk2"/>
            </a:solidFill>
            <a:prstDash val="dot"/>
            <a:round/>
            <a:headEnd type="none" w="med" len="med"/>
            <a:tailEnd type="none" w="med" len="med"/>
          </a:ln>
        </p:spPr>
      </p:cxnSp>
      <p:sp>
        <p:nvSpPr>
          <p:cNvPr id="2175" name="Google Shape;2175;p262"/>
          <p:cNvSpPr txBox="1">
            <a:spLocks noGrp="1"/>
          </p:cNvSpPr>
          <p:nvPr>
            <p:ph type="body" idx="4294967295"/>
          </p:nvPr>
        </p:nvSpPr>
        <p:spPr>
          <a:xfrm>
            <a:off x="2862425" y="4078925"/>
            <a:ext cx="1073100" cy="373500"/>
          </a:xfrm>
          <a:prstGeom prst="rect">
            <a:avLst/>
          </a:prstGeom>
          <a:ln>
            <a:noFill/>
          </a:ln>
        </p:spPr>
        <p:txBody>
          <a:bodyPr spcFirstLastPara="1" wrap="square" lIns="91425" tIns="45700" rIns="91425" bIns="45700" anchor="t" anchorCtr="0">
            <a:noAutofit/>
          </a:bodyPr>
          <a:lstStyle/>
          <a:p>
            <a:pPr marL="0" lvl="0" indent="0" algn="ctr" rtl="0">
              <a:spcBef>
                <a:spcPts val="450"/>
              </a:spcBef>
              <a:spcAft>
                <a:spcPts val="0"/>
              </a:spcAft>
              <a:buNone/>
            </a:pPr>
            <a:r>
              <a:rPr lang="en" sz="1000">
                <a:solidFill>
                  <a:srgbClr val="F96702"/>
                </a:solidFill>
              </a:rPr>
              <a:t>STORAGE</a:t>
            </a:r>
            <a:endParaRPr sz="1000">
              <a:solidFill>
                <a:srgbClr val="F96702"/>
              </a:solidFill>
            </a:endParaRPr>
          </a:p>
        </p:txBody>
      </p:sp>
      <p:cxnSp>
        <p:nvCxnSpPr>
          <p:cNvPr id="2176" name="Google Shape;2176;p262"/>
          <p:cNvCxnSpPr/>
          <p:nvPr/>
        </p:nvCxnSpPr>
        <p:spPr>
          <a:xfrm>
            <a:off x="2965800" y="3441875"/>
            <a:ext cx="4777200" cy="7800"/>
          </a:xfrm>
          <a:prstGeom prst="straightConnector1">
            <a:avLst/>
          </a:prstGeom>
          <a:noFill/>
          <a:ln w="19050" cap="flat" cmpd="sng">
            <a:solidFill>
              <a:schemeClr val="dk2"/>
            </a:solidFill>
            <a:prstDash val="dot"/>
            <a:round/>
            <a:headEnd type="none" w="med" len="med"/>
            <a:tailEnd type="none" w="med" len="med"/>
          </a:ln>
        </p:spPr>
      </p:cxnSp>
      <p:sp>
        <p:nvSpPr>
          <p:cNvPr id="2177" name="Google Shape;2177;p262"/>
          <p:cNvSpPr txBox="1">
            <a:spLocks noGrp="1"/>
          </p:cNvSpPr>
          <p:nvPr>
            <p:ph type="body" idx="4294967295"/>
          </p:nvPr>
        </p:nvSpPr>
        <p:spPr>
          <a:xfrm>
            <a:off x="2872675" y="3435025"/>
            <a:ext cx="1073100" cy="481500"/>
          </a:xfrm>
          <a:prstGeom prst="rect">
            <a:avLst/>
          </a:prstGeom>
          <a:ln>
            <a:noFill/>
          </a:ln>
        </p:spPr>
        <p:txBody>
          <a:bodyPr spcFirstLastPara="1" wrap="square" lIns="91425" tIns="45700" rIns="91425" bIns="45700" anchor="t" anchorCtr="0">
            <a:noAutofit/>
          </a:bodyPr>
          <a:lstStyle/>
          <a:p>
            <a:pPr marL="0" lvl="0" indent="0" algn="ctr" rtl="0">
              <a:spcBef>
                <a:spcPts val="450"/>
              </a:spcBef>
              <a:spcAft>
                <a:spcPts val="0"/>
              </a:spcAft>
              <a:buNone/>
            </a:pPr>
            <a:r>
              <a:rPr lang="en" sz="1000">
                <a:solidFill>
                  <a:srgbClr val="F96702"/>
                </a:solidFill>
              </a:rPr>
              <a:t>SECURITY &amp;</a:t>
            </a:r>
            <a:endParaRPr sz="1000">
              <a:solidFill>
                <a:srgbClr val="F96702"/>
              </a:solidFill>
            </a:endParaRPr>
          </a:p>
          <a:p>
            <a:pPr marL="0" lvl="0" indent="0" algn="ctr" rtl="0">
              <a:spcBef>
                <a:spcPts val="450"/>
              </a:spcBef>
              <a:spcAft>
                <a:spcPts val="0"/>
              </a:spcAft>
              <a:buNone/>
            </a:pPr>
            <a:r>
              <a:rPr lang="en" sz="1000">
                <a:solidFill>
                  <a:srgbClr val="F96702"/>
                </a:solidFill>
              </a:rPr>
              <a:t>GOVERNANCE</a:t>
            </a:r>
            <a:endParaRPr sz="1000">
              <a:solidFill>
                <a:srgbClr val="F96702"/>
              </a:solidFill>
            </a:endParaRPr>
          </a:p>
        </p:txBody>
      </p:sp>
      <p:cxnSp>
        <p:nvCxnSpPr>
          <p:cNvPr id="2178" name="Google Shape;2178;p262"/>
          <p:cNvCxnSpPr/>
          <p:nvPr/>
        </p:nvCxnSpPr>
        <p:spPr>
          <a:xfrm rot="10800000" flipH="1">
            <a:off x="2957850" y="1025275"/>
            <a:ext cx="4793100" cy="20100"/>
          </a:xfrm>
          <a:prstGeom prst="straightConnector1">
            <a:avLst/>
          </a:prstGeom>
          <a:noFill/>
          <a:ln w="19050" cap="flat" cmpd="sng">
            <a:solidFill>
              <a:schemeClr val="dk2"/>
            </a:solidFill>
            <a:prstDash val="dot"/>
            <a:round/>
            <a:headEnd type="none" w="med" len="med"/>
            <a:tailEnd type="none" w="med" len="med"/>
          </a:ln>
        </p:spPr>
      </p:cxnSp>
      <p:sp>
        <p:nvSpPr>
          <p:cNvPr id="2179" name="Google Shape;2179;p262"/>
          <p:cNvSpPr txBox="1">
            <a:spLocks noGrp="1"/>
          </p:cNvSpPr>
          <p:nvPr>
            <p:ph type="body" idx="4294967295"/>
          </p:nvPr>
        </p:nvSpPr>
        <p:spPr>
          <a:xfrm>
            <a:off x="2872775" y="1090125"/>
            <a:ext cx="1073100" cy="373500"/>
          </a:xfrm>
          <a:prstGeom prst="rect">
            <a:avLst/>
          </a:prstGeom>
          <a:ln>
            <a:noFill/>
          </a:ln>
        </p:spPr>
        <p:txBody>
          <a:bodyPr spcFirstLastPara="1" wrap="square" lIns="91425" tIns="45700" rIns="91425" bIns="45700" anchor="t" anchorCtr="0">
            <a:noAutofit/>
          </a:bodyPr>
          <a:lstStyle/>
          <a:p>
            <a:pPr marL="0" lvl="0" indent="0" algn="ctr" rtl="0">
              <a:spcBef>
                <a:spcPts val="450"/>
              </a:spcBef>
              <a:spcAft>
                <a:spcPts val="0"/>
              </a:spcAft>
              <a:buNone/>
            </a:pPr>
            <a:r>
              <a:rPr lang="en" sz="1000">
                <a:solidFill>
                  <a:srgbClr val="F96702"/>
                </a:solidFill>
              </a:rPr>
              <a:t>MANAGEMENT</a:t>
            </a:r>
            <a:endParaRPr sz="1000">
              <a:solidFill>
                <a:srgbClr val="F96702"/>
              </a:solidFill>
            </a:endParaRPr>
          </a:p>
        </p:txBody>
      </p:sp>
      <p:sp>
        <p:nvSpPr>
          <p:cNvPr id="2180" name="Google Shape;2180;p262"/>
          <p:cNvSpPr/>
          <p:nvPr/>
        </p:nvSpPr>
        <p:spPr>
          <a:xfrm>
            <a:off x="4946624" y="3591950"/>
            <a:ext cx="7998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Ranger 2.0.0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cxnSp>
        <p:nvCxnSpPr>
          <p:cNvPr id="2181" name="Google Shape;2181;p262"/>
          <p:cNvCxnSpPr/>
          <p:nvPr/>
        </p:nvCxnSpPr>
        <p:spPr>
          <a:xfrm>
            <a:off x="2935575" y="1816600"/>
            <a:ext cx="4821900" cy="4500"/>
          </a:xfrm>
          <a:prstGeom prst="straightConnector1">
            <a:avLst/>
          </a:prstGeom>
          <a:noFill/>
          <a:ln w="19050" cap="flat" cmpd="sng">
            <a:solidFill>
              <a:schemeClr val="dk2"/>
            </a:solidFill>
            <a:prstDash val="dot"/>
            <a:round/>
            <a:headEnd type="none" w="med" len="med"/>
            <a:tailEnd type="none" w="med" len="med"/>
          </a:ln>
        </p:spPr>
      </p:cxnSp>
      <p:sp>
        <p:nvSpPr>
          <p:cNvPr id="2182" name="Google Shape;2182;p262"/>
          <p:cNvSpPr txBox="1">
            <a:spLocks noGrp="1"/>
          </p:cNvSpPr>
          <p:nvPr>
            <p:ph type="body" idx="4294967295"/>
          </p:nvPr>
        </p:nvSpPr>
        <p:spPr>
          <a:xfrm>
            <a:off x="2872775" y="1856650"/>
            <a:ext cx="1073100" cy="419400"/>
          </a:xfrm>
          <a:prstGeom prst="rect">
            <a:avLst/>
          </a:prstGeom>
          <a:ln>
            <a:noFill/>
          </a:ln>
        </p:spPr>
        <p:txBody>
          <a:bodyPr spcFirstLastPara="1" wrap="square" lIns="91425" tIns="45700" rIns="91425" bIns="45700" anchor="t" anchorCtr="0">
            <a:noAutofit/>
          </a:bodyPr>
          <a:lstStyle/>
          <a:p>
            <a:pPr marL="0" lvl="0" indent="0" algn="ctr" rtl="0">
              <a:spcBef>
                <a:spcPts val="450"/>
              </a:spcBef>
              <a:spcAft>
                <a:spcPts val="0"/>
              </a:spcAft>
              <a:buNone/>
            </a:pPr>
            <a:r>
              <a:rPr lang="en" sz="1000">
                <a:solidFill>
                  <a:srgbClr val="F96702"/>
                </a:solidFill>
              </a:rPr>
              <a:t>COMPUTE ENGINES</a:t>
            </a:r>
            <a:endParaRPr sz="1000">
              <a:solidFill>
                <a:srgbClr val="F96702"/>
              </a:solidFill>
            </a:endParaRPr>
          </a:p>
        </p:txBody>
      </p:sp>
      <p:cxnSp>
        <p:nvCxnSpPr>
          <p:cNvPr id="2183" name="Google Shape;2183;p262"/>
          <p:cNvCxnSpPr/>
          <p:nvPr/>
        </p:nvCxnSpPr>
        <p:spPr>
          <a:xfrm rot="10800000" flipH="1">
            <a:off x="2982050" y="2592325"/>
            <a:ext cx="4761000" cy="15900"/>
          </a:xfrm>
          <a:prstGeom prst="straightConnector1">
            <a:avLst/>
          </a:prstGeom>
          <a:noFill/>
          <a:ln w="19050" cap="flat" cmpd="sng">
            <a:solidFill>
              <a:schemeClr val="dk2"/>
            </a:solidFill>
            <a:prstDash val="dot"/>
            <a:round/>
            <a:headEnd type="none" w="med" len="med"/>
            <a:tailEnd type="none" w="med" len="med"/>
          </a:ln>
        </p:spPr>
      </p:cxnSp>
      <p:sp>
        <p:nvSpPr>
          <p:cNvPr id="2184" name="Google Shape;2184;p262"/>
          <p:cNvSpPr txBox="1">
            <a:spLocks noGrp="1"/>
          </p:cNvSpPr>
          <p:nvPr>
            <p:ph type="body" idx="4294967295"/>
          </p:nvPr>
        </p:nvSpPr>
        <p:spPr>
          <a:xfrm>
            <a:off x="2862425" y="2669075"/>
            <a:ext cx="1073100" cy="373500"/>
          </a:xfrm>
          <a:prstGeom prst="rect">
            <a:avLst/>
          </a:prstGeom>
          <a:ln>
            <a:noFill/>
          </a:ln>
        </p:spPr>
        <p:txBody>
          <a:bodyPr spcFirstLastPara="1" wrap="square" lIns="91425" tIns="45700" rIns="91425" bIns="45700" anchor="t" anchorCtr="0">
            <a:noAutofit/>
          </a:bodyPr>
          <a:lstStyle/>
          <a:p>
            <a:pPr marL="0" lvl="0" indent="0" algn="ctr" rtl="0">
              <a:spcBef>
                <a:spcPts val="450"/>
              </a:spcBef>
              <a:spcAft>
                <a:spcPts val="0"/>
              </a:spcAft>
              <a:buNone/>
            </a:pPr>
            <a:r>
              <a:rPr lang="en" sz="1000">
                <a:solidFill>
                  <a:srgbClr val="F96702"/>
                </a:solidFill>
              </a:rPr>
              <a:t>FRAMEWORKS</a:t>
            </a:r>
            <a:endParaRPr sz="1000">
              <a:solidFill>
                <a:srgbClr val="F96702"/>
              </a:solidFill>
            </a:endParaRPr>
          </a:p>
        </p:txBody>
      </p:sp>
      <p:sp>
        <p:nvSpPr>
          <p:cNvPr id="2185" name="Google Shape;2185;p262"/>
          <p:cNvSpPr/>
          <p:nvPr/>
        </p:nvSpPr>
        <p:spPr>
          <a:xfrm>
            <a:off x="5823832" y="3591951"/>
            <a:ext cx="7998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Atlas 2.0.0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86" name="Google Shape;2186;p262"/>
          <p:cNvSpPr/>
          <p:nvPr/>
        </p:nvSpPr>
        <p:spPr>
          <a:xfrm>
            <a:off x="4098375" y="272442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Capacity Scheduler 3.1.1</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87" name="Google Shape;2187;p262"/>
          <p:cNvSpPr/>
          <p:nvPr/>
        </p:nvSpPr>
        <p:spPr>
          <a:xfrm>
            <a:off x="4098375" y="306287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ZK 3.5.5</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88" name="Google Shape;2188;p262"/>
          <p:cNvSpPr/>
          <p:nvPr/>
        </p:nvSpPr>
        <p:spPr>
          <a:xfrm>
            <a:off x="5294900" y="305852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ORC 1.5.1</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89" name="Google Shape;2189;p262"/>
          <p:cNvSpPr/>
          <p:nvPr/>
        </p:nvSpPr>
        <p:spPr>
          <a:xfrm>
            <a:off x="6522275" y="305852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Oozie 5.1.0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90" name="Google Shape;2190;p262"/>
          <p:cNvSpPr/>
          <p:nvPr/>
        </p:nvSpPr>
        <p:spPr>
          <a:xfrm>
            <a:off x="4090662" y="3591950"/>
            <a:ext cx="7998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HMS 2.0.0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91" name="Google Shape;2191;p262"/>
          <p:cNvSpPr/>
          <p:nvPr/>
        </p:nvSpPr>
        <p:spPr>
          <a:xfrm>
            <a:off x="4098375" y="224027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Kafka 2.4.0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92" name="Google Shape;2192;p262"/>
          <p:cNvSpPr/>
          <p:nvPr/>
        </p:nvSpPr>
        <p:spPr>
          <a:xfrm>
            <a:off x="5294900" y="224027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Impala 3.4.0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93" name="Google Shape;2193;p262"/>
          <p:cNvSpPr/>
          <p:nvPr/>
        </p:nvSpPr>
        <p:spPr>
          <a:xfrm>
            <a:off x="4098375" y="193547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Spark 2.4.5</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94" name="Google Shape;2194;p262"/>
          <p:cNvSpPr/>
          <p:nvPr/>
        </p:nvSpPr>
        <p:spPr>
          <a:xfrm>
            <a:off x="4126100" y="1451982"/>
            <a:ext cx="15843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000000"/>
                </a:solidFill>
                <a:effectLst/>
                <a:uLnTx/>
                <a:uFillTx/>
                <a:latin typeface="Arial"/>
                <a:cs typeface="Arial"/>
                <a:sym typeface="Arial"/>
              </a:rPr>
              <a:t>Streams Message Mgr. 2.1.0</a:t>
            </a:r>
            <a:endParaRPr kumimoji="0" sz="800" b="0" i="0" u="none" strike="noStrike" kern="0" cap="none" spc="0" normalizeH="0" baseline="0" noProof="0">
              <a:ln>
                <a:noFill/>
              </a:ln>
              <a:solidFill>
                <a:srgbClr val="000000"/>
              </a:solidFill>
              <a:effectLst/>
              <a:uLnTx/>
              <a:uFillTx/>
              <a:latin typeface="Arial"/>
              <a:cs typeface="Arial"/>
              <a:sym typeface="Arial"/>
            </a:endParaRPr>
          </a:p>
        </p:txBody>
      </p:sp>
      <p:sp>
        <p:nvSpPr>
          <p:cNvPr id="2195" name="Google Shape;2195;p262"/>
          <p:cNvSpPr/>
          <p:nvPr/>
        </p:nvSpPr>
        <p:spPr>
          <a:xfrm>
            <a:off x="5939579" y="1451994"/>
            <a:ext cx="1584300" cy="262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Replication Manager 1.5.0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96" name="Google Shape;2196;p262"/>
          <p:cNvSpPr/>
          <p:nvPr/>
        </p:nvSpPr>
        <p:spPr>
          <a:xfrm>
            <a:off x="4126100" y="1147175"/>
            <a:ext cx="15843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Cloudera Manager 7.3.1</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97" name="Google Shape;2197;p262"/>
          <p:cNvSpPr/>
          <p:nvPr/>
        </p:nvSpPr>
        <p:spPr>
          <a:xfrm>
            <a:off x="5939579" y="1147188"/>
            <a:ext cx="1584300" cy="262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Workload Manager 2.1.0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198" name="Google Shape;2198;p262"/>
          <p:cNvSpPr/>
          <p:nvPr/>
        </p:nvSpPr>
        <p:spPr>
          <a:xfrm>
            <a:off x="8140518" y="1452000"/>
            <a:ext cx="842400" cy="481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dirty="0">
                <a:ln>
                  <a:noFill/>
                </a:ln>
                <a:solidFill>
                  <a:srgbClr val="305868"/>
                </a:solidFill>
                <a:effectLst/>
                <a:uLnTx/>
                <a:uFillTx/>
                <a:latin typeface="Arial"/>
                <a:cs typeface="Arial"/>
                <a:sym typeface="Arial"/>
              </a:rPr>
              <a:t> </a:t>
            </a:r>
            <a:r>
              <a:rPr kumimoji="0" lang="en" sz="900" b="0" i="0" u="none" strike="noStrike" kern="0" cap="none" spc="0" normalizeH="0" baseline="0" noProof="0" dirty="0">
                <a:ln>
                  <a:noFill/>
                </a:ln>
                <a:solidFill>
                  <a:srgbClr val="FFFFFF"/>
                </a:solidFill>
                <a:effectLst/>
                <a:uLnTx/>
                <a:uFillTx/>
                <a:latin typeface="Arial"/>
                <a:cs typeface="Arial"/>
                <a:sym typeface="Arial"/>
              </a:rPr>
              <a:t>Spark 3.1 separate parcel</a:t>
            </a: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199" name="Google Shape;2199;p262"/>
          <p:cNvSpPr/>
          <p:nvPr/>
        </p:nvSpPr>
        <p:spPr>
          <a:xfrm>
            <a:off x="8091350" y="3552875"/>
            <a:ext cx="842400" cy="481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dirty="0">
                <a:ln>
                  <a:noFill/>
                </a:ln>
                <a:solidFill>
                  <a:srgbClr val="FFFFFF"/>
                </a:solidFill>
                <a:effectLst/>
                <a:uLnTx/>
                <a:uFillTx/>
                <a:latin typeface="Arial"/>
                <a:cs typeface="Arial"/>
                <a:sym typeface="Arial"/>
              </a:rPr>
              <a:t>Many teams running HDFS 2.6.0</a:t>
            </a: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cxnSp>
        <p:nvCxnSpPr>
          <p:cNvPr id="2200" name="Google Shape;2200;p262"/>
          <p:cNvCxnSpPr>
            <a:stCxn id="2173" idx="4"/>
            <a:endCxn id="2199" idx="1"/>
          </p:cNvCxnSpPr>
          <p:nvPr/>
        </p:nvCxnSpPr>
        <p:spPr>
          <a:xfrm rot="10800000" flipH="1">
            <a:off x="5123775" y="3793613"/>
            <a:ext cx="2967600" cy="495000"/>
          </a:xfrm>
          <a:prstGeom prst="straightConnector1">
            <a:avLst/>
          </a:prstGeom>
          <a:noFill/>
          <a:ln w="9525" cap="flat" cmpd="sng">
            <a:solidFill>
              <a:schemeClr val="dk2"/>
            </a:solidFill>
            <a:prstDash val="solid"/>
            <a:round/>
            <a:headEnd type="stealth" w="med" len="med"/>
            <a:tailEnd type="none" w="med" len="med"/>
          </a:ln>
        </p:spPr>
      </p:cxnSp>
      <p:sp>
        <p:nvSpPr>
          <p:cNvPr id="2201" name="Google Shape;2201;p262"/>
          <p:cNvSpPr/>
          <p:nvPr/>
        </p:nvSpPr>
        <p:spPr>
          <a:xfrm>
            <a:off x="5310325" y="4080575"/>
            <a:ext cx="1001700" cy="4194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Ozone 1.0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202" name="Google Shape;2202;p262"/>
          <p:cNvSpPr/>
          <p:nvPr/>
        </p:nvSpPr>
        <p:spPr>
          <a:xfrm>
            <a:off x="6701040" y="3591951"/>
            <a:ext cx="7998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Knox 1.3.0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203" name="Google Shape;2203;p262"/>
          <p:cNvSpPr/>
          <p:nvPr/>
        </p:nvSpPr>
        <p:spPr>
          <a:xfrm>
            <a:off x="8091350" y="4049525"/>
            <a:ext cx="842400" cy="481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dirty="0">
                <a:ln>
                  <a:noFill/>
                </a:ln>
                <a:solidFill>
                  <a:srgbClr val="FFFFFF"/>
                </a:solidFill>
                <a:effectLst/>
                <a:uLnTx/>
                <a:uFillTx/>
                <a:latin typeface="Arial"/>
                <a:cs typeface="Arial"/>
                <a:sym typeface="Arial"/>
              </a:rPr>
              <a:t>This is the G.A. release</a:t>
            </a: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cxnSp>
        <p:nvCxnSpPr>
          <p:cNvPr id="2204" name="Google Shape;2204;p262"/>
          <p:cNvCxnSpPr>
            <a:stCxn id="2201" idx="4"/>
            <a:endCxn id="2203" idx="1"/>
          </p:cNvCxnSpPr>
          <p:nvPr/>
        </p:nvCxnSpPr>
        <p:spPr>
          <a:xfrm>
            <a:off x="6312025" y="4290275"/>
            <a:ext cx="1779300" cy="0"/>
          </a:xfrm>
          <a:prstGeom prst="straightConnector1">
            <a:avLst/>
          </a:prstGeom>
          <a:noFill/>
          <a:ln w="9525" cap="flat" cmpd="sng">
            <a:solidFill>
              <a:schemeClr val="dk2"/>
            </a:solidFill>
            <a:prstDash val="solid"/>
            <a:round/>
            <a:headEnd type="stealth" w="med" len="med"/>
            <a:tailEnd type="none" w="med" len="med"/>
          </a:ln>
        </p:spPr>
      </p:cxnSp>
      <p:sp>
        <p:nvSpPr>
          <p:cNvPr id="2205" name="Google Shape;2205;p262"/>
          <p:cNvSpPr/>
          <p:nvPr/>
        </p:nvSpPr>
        <p:spPr>
          <a:xfrm>
            <a:off x="6522275" y="4078913"/>
            <a:ext cx="1001700" cy="4194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Kudu 1.12.0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206" name="Google Shape;2206;p262"/>
          <p:cNvSpPr/>
          <p:nvPr/>
        </p:nvSpPr>
        <p:spPr>
          <a:xfrm>
            <a:off x="8140518" y="2061600"/>
            <a:ext cx="842400" cy="481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dirty="0">
                <a:ln>
                  <a:noFill/>
                </a:ln>
                <a:solidFill>
                  <a:srgbClr val="FFFFFF"/>
                </a:solidFill>
                <a:effectLst/>
                <a:uLnTx/>
                <a:uFillTx/>
                <a:latin typeface="Arial"/>
                <a:cs typeface="Arial"/>
                <a:sym typeface="Arial"/>
              </a:rPr>
              <a:t>Leverages Hive on Tez, not MR</a:t>
            </a: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cxnSp>
        <p:nvCxnSpPr>
          <p:cNvPr id="2207" name="Google Shape;2207;p262"/>
          <p:cNvCxnSpPr>
            <a:stCxn id="2208" idx="3"/>
            <a:endCxn id="2206" idx="1"/>
          </p:cNvCxnSpPr>
          <p:nvPr/>
        </p:nvCxnSpPr>
        <p:spPr>
          <a:xfrm>
            <a:off x="6296600" y="2066875"/>
            <a:ext cx="1843800" cy="235500"/>
          </a:xfrm>
          <a:prstGeom prst="straightConnector1">
            <a:avLst/>
          </a:prstGeom>
          <a:noFill/>
          <a:ln w="9525" cap="flat" cmpd="sng">
            <a:solidFill>
              <a:schemeClr val="dk2"/>
            </a:solidFill>
            <a:prstDash val="solid"/>
            <a:round/>
            <a:headEnd type="stealth" w="med" len="med"/>
            <a:tailEnd type="none" w="med" len="med"/>
          </a:ln>
        </p:spPr>
      </p:cxnSp>
      <p:cxnSp>
        <p:nvCxnSpPr>
          <p:cNvPr id="2209" name="Google Shape;2209;p262"/>
          <p:cNvCxnSpPr>
            <a:stCxn id="2193" idx="3"/>
            <a:endCxn id="2198" idx="1"/>
          </p:cNvCxnSpPr>
          <p:nvPr/>
        </p:nvCxnSpPr>
        <p:spPr>
          <a:xfrm rot="10800000" flipH="1">
            <a:off x="5100075" y="1692775"/>
            <a:ext cx="3040500" cy="374100"/>
          </a:xfrm>
          <a:prstGeom prst="straightConnector1">
            <a:avLst/>
          </a:prstGeom>
          <a:noFill/>
          <a:ln w="9525" cap="flat" cmpd="sng">
            <a:solidFill>
              <a:schemeClr val="dk2"/>
            </a:solidFill>
            <a:prstDash val="solid"/>
            <a:round/>
            <a:headEnd type="stealth" w="med" len="med"/>
            <a:tailEnd type="none" w="med" len="med"/>
          </a:ln>
        </p:spPr>
      </p:cxnSp>
      <p:sp>
        <p:nvSpPr>
          <p:cNvPr id="2208" name="Google Shape;2208;p262"/>
          <p:cNvSpPr/>
          <p:nvPr/>
        </p:nvSpPr>
        <p:spPr>
          <a:xfrm>
            <a:off x="5294900" y="193547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Hive 3.1.3</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210" name="Google Shape;2210;p262"/>
          <p:cNvSpPr/>
          <p:nvPr/>
        </p:nvSpPr>
        <p:spPr>
          <a:xfrm>
            <a:off x="6522275" y="193547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HBase 2.2.3</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211" name="Google Shape;2211;p262"/>
          <p:cNvSpPr/>
          <p:nvPr/>
        </p:nvSpPr>
        <p:spPr>
          <a:xfrm>
            <a:off x="6522275" y="224027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Phoenix 5.0.0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212" name="Google Shape;2212;p262"/>
          <p:cNvSpPr/>
          <p:nvPr/>
        </p:nvSpPr>
        <p:spPr>
          <a:xfrm>
            <a:off x="8091350" y="2790875"/>
            <a:ext cx="842400" cy="481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dirty="0">
                <a:ln>
                  <a:noFill/>
                </a:ln>
                <a:solidFill>
                  <a:srgbClr val="FFFFFF"/>
                </a:solidFill>
                <a:effectLst/>
                <a:uLnTx/>
                <a:uFillTx/>
                <a:latin typeface="Arial"/>
                <a:cs typeface="Arial"/>
                <a:sym typeface="Arial"/>
              </a:rPr>
              <a:t>FS -&gt; CS Migration</a:t>
            </a: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cxnSp>
        <p:nvCxnSpPr>
          <p:cNvPr id="2213" name="Google Shape;2213;p262"/>
          <p:cNvCxnSpPr>
            <a:stCxn id="2186" idx="3"/>
            <a:endCxn id="2212" idx="1"/>
          </p:cNvCxnSpPr>
          <p:nvPr/>
        </p:nvCxnSpPr>
        <p:spPr>
          <a:xfrm>
            <a:off x="5100075" y="2855825"/>
            <a:ext cx="2991300" cy="175800"/>
          </a:xfrm>
          <a:prstGeom prst="straightConnector1">
            <a:avLst/>
          </a:prstGeom>
          <a:noFill/>
          <a:ln w="9525" cap="flat" cmpd="sng">
            <a:solidFill>
              <a:schemeClr val="dk2"/>
            </a:solidFill>
            <a:prstDash val="solid"/>
            <a:round/>
            <a:headEnd type="stealth" w="med" len="med"/>
            <a:tailEnd type="none" w="med" len="med"/>
          </a:ln>
        </p:spPr>
      </p:cxnSp>
      <p:sp>
        <p:nvSpPr>
          <p:cNvPr id="2214" name="Google Shape;2214;p262"/>
          <p:cNvSpPr/>
          <p:nvPr/>
        </p:nvSpPr>
        <p:spPr>
          <a:xfrm>
            <a:off x="5294900" y="272442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Parquet 1.10.99</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sp>
        <p:nvSpPr>
          <p:cNvPr id="2215" name="Google Shape;2215;p262"/>
          <p:cNvSpPr/>
          <p:nvPr/>
        </p:nvSpPr>
        <p:spPr>
          <a:xfrm>
            <a:off x="6522275" y="2724425"/>
            <a:ext cx="1001700" cy="2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Arial"/>
                <a:cs typeface="Arial"/>
                <a:sym typeface="Arial"/>
              </a:rPr>
              <a:t>Livy 0.6.0</a:t>
            </a:r>
            <a:endParaRPr kumimoji="0" sz="900" b="0" i="0" u="none" strike="noStrike" kern="0" cap="none" spc="0" normalizeH="0" baseline="0" noProof="0">
              <a:ln>
                <a:noFill/>
              </a:ln>
              <a:solidFill>
                <a:srgbClr val="000000"/>
              </a:solidFill>
              <a:effectLst/>
              <a:uLnTx/>
              <a:uFillTx/>
              <a:latin typeface="Arial"/>
              <a:cs typeface="Arial"/>
              <a:sym typeface="Arial"/>
            </a:endParaRPr>
          </a:p>
        </p:txBody>
      </p:sp>
      <p:pic>
        <p:nvPicPr>
          <p:cNvPr id="2216" name="Google Shape;2216;p262"/>
          <p:cNvPicPr preferRelativeResize="0"/>
          <p:nvPr/>
        </p:nvPicPr>
        <p:blipFill>
          <a:blip r:embed="rId4">
            <a:alphaModFix/>
          </a:blip>
          <a:stretch>
            <a:fillRect/>
          </a:stretch>
        </p:blipFill>
        <p:spPr>
          <a:xfrm>
            <a:off x="7058975" y="4798050"/>
            <a:ext cx="1500600" cy="209050"/>
          </a:xfrm>
          <a:prstGeom prst="rect">
            <a:avLst/>
          </a:prstGeom>
          <a:noFill/>
          <a:ln>
            <a:noFill/>
          </a:ln>
        </p:spPr>
      </p:pic>
    </p:spTree>
    <p:extLst>
      <p:ext uri="{BB962C8B-B14F-4D97-AF65-F5344CB8AC3E}">
        <p14:creationId xmlns:p14="http://schemas.microsoft.com/office/powerpoint/2010/main" val="3876005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p:nvPr/>
        </p:nvSpPr>
        <p:spPr>
          <a:xfrm>
            <a:off x="5020586" y="1800663"/>
            <a:ext cx="3404700" cy="1473900"/>
          </a:xfrm>
          <a:prstGeom prst="roundRect">
            <a:avLst>
              <a:gd name="adj" fmla="val 16667"/>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36"/>
          <p:cNvGrpSpPr/>
          <p:nvPr/>
        </p:nvGrpSpPr>
        <p:grpSpPr>
          <a:xfrm>
            <a:off x="405500" y="1776734"/>
            <a:ext cx="3593625" cy="1473750"/>
            <a:chOff x="648800" y="2842775"/>
            <a:chExt cx="5749800" cy="2358000"/>
          </a:xfrm>
        </p:grpSpPr>
        <p:sp>
          <p:nvSpPr>
            <p:cNvPr id="297" name="Google Shape;297;p36"/>
            <p:cNvSpPr/>
            <p:nvPr/>
          </p:nvSpPr>
          <p:spPr>
            <a:xfrm>
              <a:off x="648800" y="2842775"/>
              <a:ext cx="5749800" cy="2358000"/>
            </a:xfrm>
            <a:prstGeom prst="roundRect">
              <a:avLst>
                <a:gd name="adj" fmla="val 16667"/>
              </a:avLst>
            </a:prstGeom>
            <a:noFill/>
            <a:ln w="9525" cap="flat" cmpd="sng">
              <a:solidFill>
                <a:srgbClr val="434343"/>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1108990" y="3421632"/>
              <a:ext cx="1281600" cy="522600"/>
            </a:xfrm>
            <a:prstGeom prst="rect">
              <a:avLst/>
            </a:prstGeom>
            <a:solidFill>
              <a:srgbClr val="674EA7"/>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3F3F3"/>
                  </a:solidFill>
                  <a:latin typeface="Roboto"/>
                  <a:ea typeface="Roboto"/>
                  <a:cs typeface="Roboto"/>
                  <a:sym typeface="Roboto"/>
                </a:rPr>
                <a:t>CM</a:t>
              </a:r>
              <a:endParaRPr sz="1200">
                <a:solidFill>
                  <a:srgbClr val="F3F3F3"/>
                </a:solidFill>
                <a:latin typeface="Roboto"/>
                <a:ea typeface="Roboto"/>
                <a:cs typeface="Roboto"/>
                <a:sym typeface="Roboto"/>
              </a:endParaRPr>
            </a:p>
          </p:txBody>
        </p:sp>
      </p:grpSp>
      <p:sp>
        <p:nvSpPr>
          <p:cNvPr id="299" name="Google Shape;299;p36"/>
          <p:cNvSpPr txBox="1"/>
          <p:nvPr/>
        </p:nvSpPr>
        <p:spPr>
          <a:xfrm>
            <a:off x="1788078" y="2533688"/>
            <a:ext cx="530400" cy="286200"/>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a:latin typeface="Roboto"/>
              <a:ea typeface="Roboto"/>
              <a:cs typeface="Roboto"/>
              <a:sym typeface="Roboto"/>
            </a:endParaRPr>
          </a:p>
        </p:txBody>
      </p:sp>
      <p:sp>
        <p:nvSpPr>
          <p:cNvPr id="300" name="Google Shape;300;p36"/>
          <p:cNvSpPr/>
          <p:nvPr/>
        </p:nvSpPr>
        <p:spPr>
          <a:xfrm>
            <a:off x="5009266" y="3867444"/>
            <a:ext cx="3413400" cy="594300"/>
          </a:xfrm>
          <a:prstGeom prst="rect">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3F3F3"/>
                </a:solidFill>
                <a:latin typeface="Roboto"/>
                <a:ea typeface="Roboto"/>
                <a:cs typeface="Roboto"/>
                <a:sym typeface="Roboto"/>
              </a:rPr>
              <a:t>Kubernetes Cluster</a:t>
            </a:r>
            <a:endParaRPr sz="1100">
              <a:solidFill>
                <a:srgbClr val="F3F3F3"/>
              </a:solidFill>
              <a:latin typeface="Roboto"/>
              <a:ea typeface="Roboto"/>
              <a:cs typeface="Roboto"/>
              <a:sym typeface="Roboto"/>
            </a:endParaRPr>
          </a:p>
        </p:txBody>
      </p:sp>
      <p:sp>
        <p:nvSpPr>
          <p:cNvPr id="301" name="Google Shape;301;p36"/>
          <p:cNvSpPr/>
          <p:nvPr/>
        </p:nvSpPr>
        <p:spPr>
          <a:xfrm>
            <a:off x="412350" y="3867450"/>
            <a:ext cx="3602100" cy="594300"/>
          </a:xfrm>
          <a:prstGeom prst="rect">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3F3F3"/>
                </a:solidFill>
                <a:latin typeface="Roboto"/>
                <a:ea typeface="Roboto"/>
                <a:cs typeface="Roboto"/>
                <a:sym typeface="Roboto"/>
              </a:rPr>
              <a:t>Bare metal or VMs</a:t>
            </a:r>
            <a:endParaRPr sz="1100">
              <a:solidFill>
                <a:srgbClr val="F3F3F3"/>
              </a:solidFill>
              <a:latin typeface="Roboto"/>
              <a:ea typeface="Roboto"/>
              <a:cs typeface="Roboto"/>
              <a:sym typeface="Roboto"/>
            </a:endParaRPr>
          </a:p>
        </p:txBody>
      </p:sp>
      <p:grpSp>
        <p:nvGrpSpPr>
          <p:cNvPr id="302" name="Google Shape;302;p36"/>
          <p:cNvGrpSpPr/>
          <p:nvPr/>
        </p:nvGrpSpPr>
        <p:grpSpPr>
          <a:xfrm>
            <a:off x="6494128" y="1576881"/>
            <a:ext cx="835125" cy="846783"/>
            <a:chOff x="10468325" y="2523010"/>
            <a:chExt cx="1336200" cy="1354853"/>
          </a:xfrm>
        </p:grpSpPr>
        <p:sp>
          <p:nvSpPr>
            <p:cNvPr id="303" name="Google Shape;303;p36"/>
            <p:cNvSpPr/>
            <p:nvPr/>
          </p:nvSpPr>
          <p:spPr>
            <a:xfrm>
              <a:off x="10468325" y="3209763"/>
              <a:ext cx="1336200" cy="668100"/>
            </a:xfrm>
            <a:prstGeom prst="rect">
              <a:avLst/>
            </a:prstGeom>
            <a:solidFill>
              <a:srgbClr val="6FA8DC"/>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3F3F3"/>
                  </a:solidFill>
                  <a:latin typeface="Roboto"/>
                  <a:ea typeface="Roboto"/>
                  <a:cs typeface="Roboto"/>
                  <a:sym typeface="Roboto"/>
                </a:rPr>
                <a:t>Virtual </a:t>
              </a:r>
              <a:br>
                <a:rPr lang="en" sz="900">
                  <a:solidFill>
                    <a:srgbClr val="F3F3F3"/>
                  </a:solidFill>
                  <a:latin typeface="Roboto"/>
                  <a:ea typeface="Roboto"/>
                  <a:cs typeface="Roboto"/>
                  <a:sym typeface="Roboto"/>
                </a:rPr>
              </a:br>
              <a:r>
                <a:rPr lang="en" sz="900">
                  <a:solidFill>
                    <a:srgbClr val="F3F3F3"/>
                  </a:solidFill>
                  <a:latin typeface="Roboto"/>
                  <a:ea typeface="Roboto"/>
                  <a:cs typeface="Roboto"/>
                  <a:sym typeface="Roboto"/>
                </a:rPr>
                <a:t>Warehouse</a:t>
              </a:r>
              <a:endParaRPr sz="900">
                <a:solidFill>
                  <a:srgbClr val="F3F3F3"/>
                </a:solidFill>
                <a:latin typeface="Roboto"/>
                <a:ea typeface="Roboto"/>
                <a:cs typeface="Roboto"/>
                <a:sym typeface="Roboto"/>
              </a:endParaRPr>
            </a:p>
          </p:txBody>
        </p:sp>
        <p:cxnSp>
          <p:nvCxnSpPr>
            <p:cNvPr id="304" name="Google Shape;304;p36"/>
            <p:cNvCxnSpPr>
              <a:stCxn id="305" idx="2"/>
              <a:endCxn id="303" idx="0"/>
            </p:cNvCxnSpPr>
            <p:nvPr/>
          </p:nvCxnSpPr>
          <p:spPr>
            <a:xfrm rot="-5400000" flipH="1">
              <a:off x="10793565" y="2865910"/>
              <a:ext cx="686700" cy="900"/>
            </a:xfrm>
            <a:prstGeom prst="bentConnector3">
              <a:avLst>
                <a:gd name="adj1" fmla="val 50004"/>
              </a:avLst>
            </a:prstGeom>
            <a:noFill/>
            <a:ln w="9525" cap="flat" cmpd="sng">
              <a:solidFill>
                <a:srgbClr val="073763"/>
              </a:solidFill>
              <a:prstDash val="solid"/>
              <a:round/>
              <a:headEnd type="none" w="med" len="med"/>
              <a:tailEnd type="triangle" w="med" len="med"/>
            </a:ln>
          </p:spPr>
        </p:cxnSp>
      </p:grpSp>
      <p:sp>
        <p:nvSpPr>
          <p:cNvPr id="306" name="Google Shape;306;p36"/>
          <p:cNvSpPr/>
          <p:nvPr/>
        </p:nvSpPr>
        <p:spPr>
          <a:xfrm>
            <a:off x="5855391" y="2478109"/>
            <a:ext cx="530400" cy="206100"/>
          </a:xfrm>
          <a:prstGeom prst="rect">
            <a:avLst/>
          </a:prstGeom>
          <a:solidFill>
            <a:srgbClr val="4A86E8"/>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F3F3F3"/>
                </a:solidFill>
                <a:latin typeface="Roboto"/>
                <a:ea typeface="Roboto"/>
                <a:cs typeface="Roboto"/>
                <a:sym typeface="Roboto"/>
              </a:rPr>
              <a:t>Python, R</a:t>
            </a:r>
            <a:endParaRPr sz="600">
              <a:solidFill>
                <a:srgbClr val="F3F3F3"/>
              </a:solidFill>
              <a:latin typeface="Roboto"/>
              <a:ea typeface="Roboto"/>
              <a:cs typeface="Roboto"/>
              <a:sym typeface="Roboto"/>
            </a:endParaRPr>
          </a:p>
        </p:txBody>
      </p:sp>
      <p:sp>
        <p:nvSpPr>
          <p:cNvPr id="307" name="Google Shape;307;p36"/>
          <p:cNvSpPr/>
          <p:nvPr/>
        </p:nvSpPr>
        <p:spPr>
          <a:xfrm>
            <a:off x="5017984" y="963250"/>
            <a:ext cx="3404700" cy="673800"/>
          </a:xfrm>
          <a:prstGeom prst="rect">
            <a:avLst/>
          </a:prstGeom>
          <a:solidFill>
            <a:srgbClr val="8E7CC3"/>
          </a:solidFill>
          <a:ln w="19050"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3F3F3"/>
                </a:solidFill>
                <a:latin typeface="Roboto"/>
                <a:ea typeface="Roboto"/>
                <a:cs typeface="Roboto"/>
                <a:sym typeface="Roboto"/>
              </a:rPr>
              <a:t>Management Console</a:t>
            </a:r>
            <a:endParaRPr sz="1100">
              <a:solidFill>
                <a:srgbClr val="F3F3F3"/>
              </a:solidFill>
              <a:latin typeface="Roboto"/>
              <a:ea typeface="Roboto"/>
              <a:cs typeface="Roboto"/>
              <a:sym typeface="Roboto"/>
            </a:endParaRPr>
          </a:p>
        </p:txBody>
      </p:sp>
      <p:sp>
        <p:nvSpPr>
          <p:cNvPr id="308" name="Google Shape;308;p36"/>
          <p:cNvSpPr/>
          <p:nvPr/>
        </p:nvSpPr>
        <p:spPr>
          <a:xfrm>
            <a:off x="5449841" y="1285281"/>
            <a:ext cx="643200" cy="291600"/>
          </a:xfrm>
          <a:prstGeom prst="roundRect">
            <a:avLst>
              <a:gd name="adj" fmla="val 16667"/>
            </a:avLst>
          </a:prstGeom>
          <a:solidFill>
            <a:srgbClr val="0B5394"/>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3F3F3"/>
                </a:solidFill>
              </a:rPr>
              <a:t>CML</a:t>
            </a:r>
            <a:endParaRPr sz="1100">
              <a:solidFill>
                <a:srgbClr val="F3F3F3"/>
              </a:solidFill>
            </a:endParaRPr>
          </a:p>
        </p:txBody>
      </p:sp>
      <p:sp>
        <p:nvSpPr>
          <p:cNvPr id="305" name="Google Shape;305;p36"/>
          <p:cNvSpPr/>
          <p:nvPr/>
        </p:nvSpPr>
        <p:spPr>
          <a:xfrm>
            <a:off x="6590116" y="1285281"/>
            <a:ext cx="643200" cy="291600"/>
          </a:xfrm>
          <a:prstGeom prst="roundRect">
            <a:avLst>
              <a:gd name="adj" fmla="val 16667"/>
            </a:avLst>
          </a:prstGeom>
          <a:solidFill>
            <a:srgbClr val="0B5394"/>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3F3F3"/>
                </a:solidFill>
              </a:rPr>
              <a:t>CDW</a:t>
            </a:r>
            <a:endParaRPr sz="1100">
              <a:solidFill>
                <a:srgbClr val="F3F3F3"/>
              </a:solidFill>
            </a:endParaRPr>
          </a:p>
        </p:txBody>
      </p:sp>
      <p:cxnSp>
        <p:nvCxnSpPr>
          <p:cNvPr id="309" name="Google Shape;309;p36"/>
          <p:cNvCxnSpPr>
            <a:stCxn id="298" idx="0"/>
            <a:endCxn id="307" idx="1"/>
          </p:cNvCxnSpPr>
          <p:nvPr/>
        </p:nvCxnSpPr>
        <p:spPr>
          <a:xfrm rot="-5400000">
            <a:off x="2636519" y="-242880"/>
            <a:ext cx="838500" cy="3924300"/>
          </a:xfrm>
          <a:prstGeom prst="bentConnector2">
            <a:avLst/>
          </a:prstGeom>
          <a:noFill/>
          <a:ln w="19050" cap="flat" cmpd="sng">
            <a:solidFill>
              <a:srgbClr val="B7B7B7"/>
            </a:solidFill>
            <a:prstDash val="solid"/>
            <a:round/>
            <a:headEnd type="none" w="med" len="med"/>
            <a:tailEnd type="triangle" w="med" len="med"/>
          </a:ln>
        </p:spPr>
      </p:cxnSp>
      <p:sp>
        <p:nvSpPr>
          <p:cNvPr id="310" name="Google Shape;310;p36"/>
          <p:cNvSpPr/>
          <p:nvPr/>
        </p:nvSpPr>
        <p:spPr>
          <a:xfrm>
            <a:off x="5158453" y="2006109"/>
            <a:ext cx="1227300" cy="417600"/>
          </a:xfrm>
          <a:prstGeom prst="rect">
            <a:avLst/>
          </a:prstGeom>
          <a:solidFill>
            <a:srgbClr val="6FA8DC"/>
          </a:solidFill>
          <a:ln w="1905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3F3F3"/>
                </a:solidFill>
                <a:latin typeface="Roboto"/>
                <a:ea typeface="Roboto"/>
                <a:cs typeface="Roboto"/>
                <a:sym typeface="Roboto"/>
              </a:rPr>
              <a:t>CML Workspace</a:t>
            </a:r>
            <a:endParaRPr sz="900">
              <a:solidFill>
                <a:srgbClr val="F3F3F3"/>
              </a:solidFill>
              <a:latin typeface="Roboto"/>
              <a:ea typeface="Roboto"/>
              <a:cs typeface="Roboto"/>
              <a:sym typeface="Roboto"/>
            </a:endParaRPr>
          </a:p>
        </p:txBody>
      </p:sp>
      <p:cxnSp>
        <p:nvCxnSpPr>
          <p:cNvPr id="311" name="Google Shape;311;p36"/>
          <p:cNvCxnSpPr>
            <a:stCxn id="308" idx="2"/>
            <a:endCxn id="310" idx="0"/>
          </p:cNvCxnSpPr>
          <p:nvPr/>
        </p:nvCxnSpPr>
        <p:spPr>
          <a:xfrm rot="-5400000" flipH="1">
            <a:off x="5557091" y="1791231"/>
            <a:ext cx="429300" cy="600"/>
          </a:xfrm>
          <a:prstGeom prst="bentConnector3">
            <a:avLst>
              <a:gd name="adj1" fmla="val 50005"/>
            </a:avLst>
          </a:prstGeom>
          <a:noFill/>
          <a:ln w="9525" cap="flat" cmpd="sng">
            <a:solidFill>
              <a:srgbClr val="073763"/>
            </a:solidFill>
            <a:prstDash val="solid"/>
            <a:round/>
            <a:headEnd type="none" w="med" len="med"/>
            <a:tailEnd type="triangle" w="med" len="med"/>
          </a:ln>
        </p:spPr>
      </p:cxnSp>
      <p:sp>
        <p:nvSpPr>
          <p:cNvPr id="312" name="Google Shape;312;p36"/>
          <p:cNvSpPr/>
          <p:nvPr/>
        </p:nvSpPr>
        <p:spPr>
          <a:xfrm>
            <a:off x="5162758" y="2478109"/>
            <a:ext cx="530400" cy="206100"/>
          </a:xfrm>
          <a:prstGeom prst="rect">
            <a:avLst/>
          </a:prstGeom>
          <a:solidFill>
            <a:srgbClr val="4A86E8"/>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F3F3F3"/>
                </a:solidFill>
                <a:latin typeface="Roboto"/>
                <a:ea typeface="Roboto"/>
                <a:cs typeface="Roboto"/>
                <a:sym typeface="Roboto"/>
              </a:rPr>
              <a:t>Spark-on-K8s</a:t>
            </a:r>
            <a:endParaRPr sz="600">
              <a:solidFill>
                <a:srgbClr val="F3F3F3"/>
              </a:solidFill>
              <a:latin typeface="Roboto"/>
              <a:ea typeface="Roboto"/>
              <a:cs typeface="Roboto"/>
              <a:sym typeface="Roboto"/>
            </a:endParaRPr>
          </a:p>
        </p:txBody>
      </p:sp>
      <p:grpSp>
        <p:nvGrpSpPr>
          <p:cNvPr id="313" name="Google Shape;313;p36"/>
          <p:cNvGrpSpPr/>
          <p:nvPr/>
        </p:nvGrpSpPr>
        <p:grpSpPr>
          <a:xfrm>
            <a:off x="1494119" y="2138525"/>
            <a:ext cx="2191920" cy="572475"/>
            <a:chOff x="1494119" y="2138525"/>
            <a:chExt cx="2191920" cy="572475"/>
          </a:xfrm>
        </p:grpSpPr>
        <p:grpSp>
          <p:nvGrpSpPr>
            <p:cNvPr id="314" name="Google Shape;314;p36"/>
            <p:cNvGrpSpPr/>
            <p:nvPr/>
          </p:nvGrpSpPr>
          <p:grpSpPr>
            <a:xfrm>
              <a:off x="1494119" y="2138525"/>
              <a:ext cx="2191920" cy="572438"/>
              <a:chOff x="2390590" y="3421640"/>
              <a:chExt cx="3507072" cy="915900"/>
            </a:xfrm>
          </p:grpSpPr>
          <p:sp>
            <p:nvSpPr>
              <p:cNvPr id="315" name="Google Shape;315;p36"/>
              <p:cNvSpPr/>
              <p:nvPr/>
            </p:nvSpPr>
            <p:spPr>
              <a:xfrm>
                <a:off x="2814562" y="3421640"/>
                <a:ext cx="3083100" cy="522600"/>
              </a:xfrm>
              <a:prstGeom prst="rect">
                <a:avLst/>
              </a:prstGeom>
              <a:solidFill>
                <a:srgbClr val="B45F06"/>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3F3F3"/>
                    </a:solidFill>
                    <a:latin typeface="Roboto"/>
                    <a:ea typeface="Roboto"/>
                    <a:cs typeface="Roboto"/>
                    <a:sym typeface="Roboto"/>
                  </a:rPr>
                  <a:t>CDP PVC Base Cluster      </a:t>
                </a:r>
                <a:endParaRPr sz="800">
                  <a:solidFill>
                    <a:srgbClr val="F3F3F3"/>
                  </a:solidFill>
                  <a:latin typeface="Roboto"/>
                  <a:ea typeface="Roboto"/>
                  <a:cs typeface="Roboto"/>
                  <a:sym typeface="Roboto"/>
                </a:endParaRPr>
              </a:p>
            </p:txBody>
          </p:sp>
          <p:cxnSp>
            <p:nvCxnSpPr>
              <p:cNvPr id="316" name="Google Shape;316;p36"/>
              <p:cNvCxnSpPr>
                <a:stCxn id="298" idx="3"/>
                <a:endCxn id="315" idx="1"/>
              </p:cNvCxnSpPr>
              <p:nvPr/>
            </p:nvCxnSpPr>
            <p:spPr>
              <a:xfrm>
                <a:off x="2390590" y="3682932"/>
                <a:ext cx="423900" cy="900"/>
              </a:xfrm>
              <a:prstGeom prst="bentConnector3">
                <a:avLst>
                  <a:gd name="adj1" fmla="val 50009"/>
                </a:avLst>
              </a:prstGeom>
              <a:noFill/>
              <a:ln w="9525" cap="flat" cmpd="sng">
                <a:solidFill>
                  <a:srgbClr val="434343"/>
                </a:solidFill>
                <a:prstDash val="solid"/>
                <a:round/>
                <a:headEnd type="none" w="med" len="med"/>
                <a:tailEnd type="triangle" w="med" len="med"/>
              </a:ln>
            </p:spPr>
          </p:cxnSp>
          <p:sp>
            <p:nvSpPr>
              <p:cNvPr id="317" name="Google Shape;317;p36"/>
              <p:cNvSpPr/>
              <p:nvPr/>
            </p:nvSpPr>
            <p:spPr>
              <a:xfrm>
                <a:off x="2814560" y="4007840"/>
                <a:ext cx="894900" cy="329700"/>
              </a:xfrm>
              <a:prstGeom prst="rect">
                <a:avLst/>
              </a:prstGeom>
              <a:solidFill>
                <a:srgbClr val="38761D"/>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3F3F3"/>
                    </a:solidFill>
                    <a:latin typeface="Roboto"/>
                    <a:ea typeface="Roboto"/>
                    <a:cs typeface="Roboto"/>
                    <a:sym typeface="Roboto"/>
                  </a:rPr>
                  <a:t>HDFS / Ozone</a:t>
                </a:r>
                <a:endParaRPr sz="700">
                  <a:solidFill>
                    <a:srgbClr val="F3F3F3"/>
                  </a:solidFill>
                  <a:latin typeface="Roboto"/>
                  <a:ea typeface="Roboto"/>
                  <a:cs typeface="Roboto"/>
                  <a:sym typeface="Roboto"/>
                </a:endParaRPr>
              </a:p>
            </p:txBody>
          </p:sp>
        </p:grpSp>
        <p:sp>
          <p:nvSpPr>
            <p:cNvPr id="318" name="Google Shape;318;p36"/>
            <p:cNvSpPr/>
            <p:nvPr/>
          </p:nvSpPr>
          <p:spPr>
            <a:xfrm>
              <a:off x="2337075" y="2504900"/>
              <a:ext cx="414600" cy="206100"/>
            </a:xfrm>
            <a:prstGeom prst="rect">
              <a:avLst/>
            </a:prstGeom>
            <a:solidFill>
              <a:srgbClr val="38761D"/>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3F3F3"/>
                  </a:solidFill>
                  <a:latin typeface="Roboto"/>
                  <a:ea typeface="Roboto"/>
                  <a:cs typeface="Roboto"/>
                  <a:sym typeface="Roboto"/>
                </a:rPr>
                <a:t>HMS</a:t>
              </a:r>
              <a:endParaRPr sz="700">
                <a:solidFill>
                  <a:srgbClr val="F3F3F3"/>
                </a:solidFill>
                <a:latin typeface="Roboto"/>
                <a:ea typeface="Roboto"/>
                <a:cs typeface="Roboto"/>
                <a:sym typeface="Roboto"/>
              </a:endParaRPr>
            </a:p>
          </p:txBody>
        </p:sp>
        <p:sp>
          <p:nvSpPr>
            <p:cNvPr id="319" name="Google Shape;319;p36"/>
            <p:cNvSpPr/>
            <p:nvPr/>
          </p:nvSpPr>
          <p:spPr>
            <a:xfrm>
              <a:off x="2770362" y="2504900"/>
              <a:ext cx="480000" cy="206100"/>
            </a:xfrm>
            <a:prstGeom prst="rect">
              <a:avLst/>
            </a:prstGeom>
            <a:solidFill>
              <a:srgbClr val="38761D"/>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3F3F3"/>
                  </a:solidFill>
                  <a:latin typeface="Roboto"/>
                  <a:ea typeface="Roboto"/>
                  <a:cs typeface="Roboto"/>
                  <a:sym typeface="Roboto"/>
                </a:rPr>
                <a:t>Ranger</a:t>
              </a:r>
              <a:endParaRPr sz="700">
                <a:solidFill>
                  <a:srgbClr val="F3F3F3"/>
                </a:solidFill>
                <a:latin typeface="Roboto"/>
                <a:ea typeface="Roboto"/>
                <a:cs typeface="Roboto"/>
                <a:sym typeface="Roboto"/>
              </a:endParaRPr>
            </a:p>
          </p:txBody>
        </p:sp>
        <p:sp>
          <p:nvSpPr>
            <p:cNvPr id="320" name="Google Shape;320;p36"/>
            <p:cNvSpPr/>
            <p:nvPr/>
          </p:nvSpPr>
          <p:spPr>
            <a:xfrm>
              <a:off x="3269075" y="2504900"/>
              <a:ext cx="414600" cy="206100"/>
            </a:xfrm>
            <a:prstGeom prst="rect">
              <a:avLst/>
            </a:prstGeom>
            <a:solidFill>
              <a:srgbClr val="38761D"/>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3F3F3"/>
                  </a:solidFill>
                  <a:latin typeface="Roboto"/>
                  <a:ea typeface="Roboto"/>
                  <a:cs typeface="Roboto"/>
                  <a:sym typeface="Roboto"/>
                </a:rPr>
                <a:t>Atlas</a:t>
              </a:r>
              <a:endParaRPr sz="700">
                <a:solidFill>
                  <a:srgbClr val="F3F3F3"/>
                </a:solidFill>
                <a:latin typeface="Roboto"/>
                <a:ea typeface="Roboto"/>
                <a:cs typeface="Roboto"/>
                <a:sym typeface="Roboto"/>
              </a:endParaRPr>
            </a:p>
          </p:txBody>
        </p:sp>
      </p:grpSp>
      <p:cxnSp>
        <p:nvCxnSpPr>
          <p:cNvPr id="321" name="Google Shape;321;p36"/>
          <p:cNvCxnSpPr/>
          <p:nvPr/>
        </p:nvCxnSpPr>
        <p:spPr>
          <a:xfrm rot="10800000" flipH="1">
            <a:off x="4014523" y="2510609"/>
            <a:ext cx="1001400" cy="6000"/>
          </a:xfrm>
          <a:prstGeom prst="straightConnector1">
            <a:avLst/>
          </a:prstGeom>
          <a:noFill/>
          <a:ln w="38100" cap="flat" cmpd="sng">
            <a:solidFill>
              <a:srgbClr val="FFD966"/>
            </a:solidFill>
            <a:prstDash val="solid"/>
            <a:round/>
            <a:headEnd type="triangle" w="med" len="med"/>
            <a:tailEnd type="triangle" w="med" len="med"/>
          </a:ln>
        </p:spPr>
      </p:cxnSp>
      <p:sp>
        <p:nvSpPr>
          <p:cNvPr id="322" name="Google Shape;322;p36"/>
          <p:cNvSpPr txBox="1"/>
          <p:nvPr/>
        </p:nvSpPr>
        <p:spPr>
          <a:xfrm>
            <a:off x="5127141" y="2995641"/>
            <a:ext cx="1491600" cy="251100"/>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 sz="900" dirty="0">
                <a:solidFill>
                  <a:schemeClr val="accent1"/>
                </a:solidFill>
                <a:latin typeface="Roboto"/>
                <a:ea typeface="Roboto"/>
                <a:cs typeface="Roboto"/>
                <a:sym typeface="Roboto"/>
              </a:rPr>
              <a:t>Environment</a:t>
            </a:r>
            <a:endParaRPr sz="900" dirty="0">
              <a:solidFill>
                <a:schemeClr val="accent1"/>
              </a:solidFill>
              <a:latin typeface="Roboto"/>
              <a:ea typeface="Roboto"/>
              <a:cs typeface="Roboto"/>
              <a:sym typeface="Roboto"/>
            </a:endParaRPr>
          </a:p>
        </p:txBody>
      </p:sp>
      <p:sp>
        <p:nvSpPr>
          <p:cNvPr id="323" name="Google Shape;323;p36"/>
          <p:cNvSpPr txBox="1"/>
          <p:nvPr/>
        </p:nvSpPr>
        <p:spPr>
          <a:xfrm>
            <a:off x="4154653" y="2537969"/>
            <a:ext cx="801000" cy="344100"/>
          </a:xfrm>
          <a:prstGeom prst="rect">
            <a:avLst/>
          </a:prstGeom>
          <a:noFill/>
          <a:ln>
            <a:noFill/>
          </a:ln>
        </p:spPr>
        <p:txBody>
          <a:bodyPr spcFirstLastPara="1" wrap="square" lIns="57150" tIns="57150" rIns="57150" bIns="57150" anchor="t"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Data Lake</a:t>
            </a:r>
            <a:endParaRPr sz="900">
              <a:solidFill>
                <a:srgbClr val="FFFFFF"/>
              </a:solidFill>
              <a:latin typeface="Roboto"/>
              <a:ea typeface="Roboto"/>
              <a:cs typeface="Roboto"/>
              <a:sym typeface="Roboto"/>
            </a:endParaRPr>
          </a:p>
        </p:txBody>
      </p:sp>
      <p:cxnSp>
        <p:nvCxnSpPr>
          <p:cNvPr id="324" name="Google Shape;324;p36"/>
          <p:cNvCxnSpPr>
            <a:stCxn id="300" idx="0"/>
            <a:endCxn id="295" idx="2"/>
          </p:cNvCxnSpPr>
          <p:nvPr/>
        </p:nvCxnSpPr>
        <p:spPr>
          <a:xfrm rot="10800000" flipH="1">
            <a:off x="6715966" y="3274644"/>
            <a:ext cx="6900" cy="592800"/>
          </a:xfrm>
          <a:prstGeom prst="straightConnector1">
            <a:avLst/>
          </a:prstGeom>
          <a:noFill/>
          <a:ln w="38100" cap="flat" cmpd="sng">
            <a:solidFill>
              <a:srgbClr val="FFD966"/>
            </a:solidFill>
            <a:prstDash val="solid"/>
            <a:round/>
            <a:headEnd type="triangle" w="med" len="med"/>
            <a:tailEnd type="triangle" w="med" len="med"/>
          </a:ln>
        </p:spPr>
      </p:cxnSp>
      <p:sp>
        <p:nvSpPr>
          <p:cNvPr id="325" name="Google Shape;325;p36"/>
          <p:cNvSpPr txBox="1"/>
          <p:nvPr/>
        </p:nvSpPr>
        <p:spPr>
          <a:xfrm>
            <a:off x="6837109" y="3270734"/>
            <a:ext cx="679800" cy="344100"/>
          </a:xfrm>
          <a:prstGeom prst="rect">
            <a:avLst/>
          </a:prstGeom>
          <a:noFill/>
          <a:ln>
            <a:noFill/>
          </a:ln>
        </p:spPr>
        <p:txBody>
          <a:bodyPr spcFirstLastPara="1" wrap="square" lIns="57150" tIns="57150" rIns="57150" bIns="57150" anchor="t" anchorCtr="0">
            <a:noAutofit/>
          </a:bodyPr>
          <a:lstStyle/>
          <a:p>
            <a:pPr marL="0" lvl="0" indent="0" algn="ctr" rtl="0">
              <a:spcBef>
                <a:spcPts val="0"/>
              </a:spcBef>
              <a:spcAft>
                <a:spcPts val="0"/>
              </a:spcAft>
              <a:buNone/>
            </a:pPr>
            <a:r>
              <a:rPr lang="en" sz="900" dirty="0">
                <a:solidFill>
                  <a:schemeClr val="accent1"/>
                </a:solidFill>
                <a:latin typeface="Roboto"/>
                <a:ea typeface="Roboto"/>
                <a:cs typeface="Roboto"/>
                <a:sym typeface="Roboto"/>
              </a:rPr>
              <a:t>Compute Capacity</a:t>
            </a:r>
            <a:endParaRPr sz="900" dirty="0">
              <a:solidFill>
                <a:schemeClr val="accent1"/>
              </a:solidFill>
              <a:latin typeface="Roboto"/>
              <a:ea typeface="Roboto"/>
              <a:cs typeface="Roboto"/>
              <a:sym typeface="Roboto"/>
            </a:endParaRPr>
          </a:p>
          <a:p>
            <a:pPr marL="0" lvl="0" indent="0" algn="ctr" rtl="0">
              <a:spcBef>
                <a:spcPts val="0"/>
              </a:spcBef>
              <a:spcAft>
                <a:spcPts val="0"/>
              </a:spcAft>
              <a:buNone/>
            </a:pPr>
            <a:endParaRPr sz="900" dirty="0">
              <a:solidFill>
                <a:srgbClr val="434343"/>
              </a:solidFill>
              <a:latin typeface="Roboto"/>
              <a:ea typeface="Roboto"/>
              <a:cs typeface="Roboto"/>
              <a:sym typeface="Roboto"/>
            </a:endParaRPr>
          </a:p>
        </p:txBody>
      </p:sp>
      <p:sp>
        <p:nvSpPr>
          <p:cNvPr id="326" name="Google Shape;326;p36"/>
          <p:cNvSpPr txBox="1"/>
          <p:nvPr/>
        </p:nvSpPr>
        <p:spPr>
          <a:xfrm>
            <a:off x="4196459" y="2138534"/>
            <a:ext cx="679800" cy="344100"/>
          </a:xfrm>
          <a:prstGeom prst="rect">
            <a:avLst/>
          </a:prstGeom>
          <a:no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solidFill>
                <a:srgbClr val="434343"/>
              </a:solidFill>
              <a:latin typeface="Roboto"/>
              <a:ea typeface="Roboto"/>
              <a:cs typeface="Roboto"/>
              <a:sym typeface="Roboto"/>
            </a:endParaRPr>
          </a:p>
          <a:p>
            <a:pPr marL="0" lvl="0" indent="0" algn="ctr" rtl="0">
              <a:spcBef>
                <a:spcPts val="0"/>
              </a:spcBef>
              <a:spcAft>
                <a:spcPts val="0"/>
              </a:spcAft>
              <a:buNone/>
            </a:pPr>
            <a:r>
              <a:rPr lang="en" sz="900">
                <a:solidFill>
                  <a:srgbClr val="434343"/>
                </a:solidFill>
                <a:latin typeface="Roboto"/>
                <a:ea typeface="Roboto"/>
                <a:cs typeface="Roboto"/>
                <a:sym typeface="Roboto"/>
              </a:rPr>
              <a:t>Network</a:t>
            </a:r>
            <a:endParaRPr sz="900">
              <a:solidFill>
                <a:srgbClr val="434343"/>
              </a:solidFill>
              <a:latin typeface="Roboto"/>
              <a:ea typeface="Roboto"/>
              <a:cs typeface="Roboto"/>
              <a:sym typeface="Roboto"/>
            </a:endParaRPr>
          </a:p>
          <a:p>
            <a:pPr marL="0" lvl="0" indent="0" algn="ctr" rtl="0">
              <a:spcBef>
                <a:spcPts val="0"/>
              </a:spcBef>
              <a:spcAft>
                <a:spcPts val="0"/>
              </a:spcAft>
              <a:buNone/>
            </a:pPr>
            <a:endParaRPr sz="900">
              <a:solidFill>
                <a:srgbClr val="434343"/>
              </a:solidFill>
              <a:latin typeface="Roboto"/>
              <a:ea typeface="Roboto"/>
              <a:cs typeface="Roboto"/>
              <a:sym typeface="Roboto"/>
            </a:endParaRPr>
          </a:p>
        </p:txBody>
      </p:sp>
      <p:sp>
        <p:nvSpPr>
          <p:cNvPr id="327" name="Google Shape;327;p36"/>
          <p:cNvSpPr txBox="1">
            <a:spLocks noGrp="1"/>
          </p:cNvSpPr>
          <p:nvPr>
            <p:ph type="title"/>
          </p:nvPr>
        </p:nvSpPr>
        <p:spPr>
          <a:xfrm>
            <a:off x="419100" y="457200"/>
            <a:ext cx="8305800" cy="417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dirty="0"/>
              <a:t>CDP PRIVATE CLOUD DATA SERVICES ARCHITECTURE</a:t>
            </a:r>
            <a:endParaRPr b="1" dirty="0">
              <a:solidFill>
                <a:schemeClr val="accent1"/>
              </a:solidFill>
            </a:endParaRPr>
          </a:p>
        </p:txBody>
      </p:sp>
      <p:grpSp>
        <p:nvGrpSpPr>
          <p:cNvPr id="328" name="Google Shape;328;p36"/>
          <p:cNvGrpSpPr/>
          <p:nvPr/>
        </p:nvGrpSpPr>
        <p:grpSpPr>
          <a:xfrm>
            <a:off x="7437553" y="1576881"/>
            <a:ext cx="835125" cy="846783"/>
            <a:chOff x="10468325" y="2523010"/>
            <a:chExt cx="1336200" cy="1354853"/>
          </a:xfrm>
        </p:grpSpPr>
        <p:sp>
          <p:nvSpPr>
            <p:cNvPr id="329" name="Google Shape;329;p36"/>
            <p:cNvSpPr/>
            <p:nvPr/>
          </p:nvSpPr>
          <p:spPr>
            <a:xfrm>
              <a:off x="10468325" y="3209763"/>
              <a:ext cx="1336200" cy="668100"/>
            </a:xfrm>
            <a:prstGeom prst="rect">
              <a:avLst/>
            </a:prstGeom>
            <a:solidFill>
              <a:srgbClr val="6FA8DC"/>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3F3F3"/>
                  </a:solidFill>
                  <a:latin typeface="Roboto"/>
                  <a:ea typeface="Roboto"/>
                  <a:cs typeface="Roboto"/>
                  <a:sym typeface="Roboto"/>
                </a:rPr>
                <a:t>Virtual </a:t>
              </a:r>
              <a:br>
                <a:rPr lang="en" sz="900">
                  <a:solidFill>
                    <a:srgbClr val="F3F3F3"/>
                  </a:solidFill>
                  <a:latin typeface="Roboto"/>
                  <a:ea typeface="Roboto"/>
                  <a:cs typeface="Roboto"/>
                  <a:sym typeface="Roboto"/>
                </a:rPr>
              </a:br>
              <a:r>
                <a:rPr lang="en" sz="900">
                  <a:solidFill>
                    <a:srgbClr val="F3F3F3"/>
                  </a:solidFill>
                  <a:latin typeface="Roboto"/>
                  <a:ea typeface="Roboto"/>
                  <a:cs typeface="Roboto"/>
                  <a:sym typeface="Roboto"/>
                </a:rPr>
                <a:t>Cluster</a:t>
              </a:r>
              <a:endParaRPr sz="900">
                <a:solidFill>
                  <a:srgbClr val="F3F3F3"/>
                </a:solidFill>
                <a:latin typeface="Roboto"/>
                <a:ea typeface="Roboto"/>
                <a:cs typeface="Roboto"/>
                <a:sym typeface="Roboto"/>
              </a:endParaRPr>
            </a:p>
          </p:txBody>
        </p:sp>
        <p:cxnSp>
          <p:nvCxnSpPr>
            <p:cNvPr id="330" name="Google Shape;330;p36"/>
            <p:cNvCxnSpPr>
              <a:stCxn id="331" idx="2"/>
              <a:endCxn id="329" idx="0"/>
            </p:cNvCxnSpPr>
            <p:nvPr/>
          </p:nvCxnSpPr>
          <p:spPr>
            <a:xfrm rot="-5400000" flipH="1">
              <a:off x="10793565" y="2865910"/>
              <a:ext cx="686700" cy="900"/>
            </a:xfrm>
            <a:prstGeom prst="bentConnector3">
              <a:avLst>
                <a:gd name="adj1" fmla="val 50004"/>
              </a:avLst>
            </a:prstGeom>
            <a:noFill/>
            <a:ln w="9525" cap="flat" cmpd="sng">
              <a:solidFill>
                <a:srgbClr val="073763"/>
              </a:solidFill>
              <a:prstDash val="solid"/>
              <a:round/>
              <a:headEnd type="none" w="med" len="med"/>
              <a:tailEnd type="triangle" w="med" len="med"/>
            </a:ln>
          </p:spPr>
        </p:cxnSp>
      </p:grpSp>
      <p:sp>
        <p:nvSpPr>
          <p:cNvPr id="331" name="Google Shape;331;p36"/>
          <p:cNvSpPr/>
          <p:nvPr/>
        </p:nvSpPr>
        <p:spPr>
          <a:xfrm>
            <a:off x="7533541" y="1285281"/>
            <a:ext cx="643200" cy="291600"/>
          </a:xfrm>
          <a:prstGeom prst="roundRect">
            <a:avLst>
              <a:gd name="adj" fmla="val 16667"/>
            </a:avLst>
          </a:pr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3F3F3"/>
                </a:solidFill>
              </a:rPr>
              <a:t>CDE</a:t>
            </a:r>
            <a:endParaRPr sz="1100">
              <a:solidFill>
                <a:srgbClr val="F3F3F3"/>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p:nvPr/>
        </p:nvSpPr>
        <p:spPr>
          <a:xfrm>
            <a:off x="5020586" y="1800663"/>
            <a:ext cx="3404700" cy="1473900"/>
          </a:xfrm>
          <a:prstGeom prst="roundRect">
            <a:avLst>
              <a:gd name="adj" fmla="val 16667"/>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7"/>
          <p:cNvGrpSpPr/>
          <p:nvPr/>
        </p:nvGrpSpPr>
        <p:grpSpPr>
          <a:xfrm>
            <a:off x="405500" y="1776734"/>
            <a:ext cx="3593625" cy="1473750"/>
            <a:chOff x="648800" y="2842775"/>
            <a:chExt cx="5749800" cy="2358000"/>
          </a:xfrm>
        </p:grpSpPr>
        <p:sp>
          <p:nvSpPr>
            <p:cNvPr id="338" name="Google Shape;338;p37"/>
            <p:cNvSpPr/>
            <p:nvPr/>
          </p:nvSpPr>
          <p:spPr>
            <a:xfrm>
              <a:off x="648800" y="2842775"/>
              <a:ext cx="5749800" cy="2358000"/>
            </a:xfrm>
            <a:prstGeom prst="roundRect">
              <a:avLst>
                <a:gd name="adj" fmla="val 16667"/>
              </a:avLst>
            </a:prstGeom>
            <a:noFill/>
            <a:ln w="9525" cap="flat" cmpd="sng">
              <a:solidFill>
                <a:srgbClr val="434343"/>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1108990" y="3421632"/>
              <a:ext cx="1281600" cy="522600"/>
            </a:xfrm>
            <a:prstGeom prst="rect">
              <a:avLst/>
            </a:prstGeom>
            <a:solidFill>
              <a:srgbClr val="674EA7"/>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3F3F3"/>
                  </a:solidFill>
                  <a:latin typeface="Roboto"/>
                  <a:ea typeface="Roboto"/>
                  <a:cs typeface="Roboto"/>
                  <a:sym typeface="Roboto"/>
                </a:rPr>
                <a:t>CM</a:t>
              </a:r>
              <a:endParaRPr sz="1200">
                <a:solidFill>
                  <a:srgbClr val="F3F3F3"/>
                </a:solidFill>
                <a:latin typeface="Roboto"/>
                <a:ea typeface="Roboto"/>
                <a:cs typeface="Roboto"/>
                <a:sym typeface="Roboto"/>
              </a:endParaRPr>
            </a:p>
          </p:txBody>
        </p:sp>
      </p:grpSp>
      <p:sp>
        <p:nvSpPr>
          <p:cNvPr id="340" name="Google Shape;340;p37"/>
          <p:cNvSpPr txBox="1"/>
          <p:nvPr/>
        </p:nvSpPr>
        <p:spPr>
          <a:xfrm>
            <a:off x="1788078" y="2533688"/>
            <a:ext cx="530400" cy="286200"/>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a:latin typeface="Roboto"/>
              <a:ea typeface="Roboto"/>
              <a:cs typeface="Roboto"/>
              <a:sym typeface="Roboto"/>
            </a:endParaRPr>
          </a:p>
        </p:txBody>
      </p:sp>
      <p:sp>
        <p:nvSpPr>
          <p:cNvPr id="341" name="Google Shape;341;p37"/>
          <p:cNvSpPr/>
          <p:nvPr/>
        </p:nvSpPr>
        <p:spPr>
          <a:xfrm>
            <a:off x="5009266" y="3867444"/>
            <a:ext cx="3413400" cy="594300"/>
          </a:xfrm>
          <a:prstGeom prst="rect">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3F3F3"/>
                </a:solidFill>
                <a:latin typeface="Roboto"/>
                <a:ea typeface="Roboto"/>
                <a:cs typeface="Roboto"/>
                <a:sym typeface="Roboto"/>
              </a:rPr>
              <a:t>Kubernetes Cluster</a:t>
            </a:r>
            <a:endParaRPr sz="1100">
              <a:solidFill>
                <a:srgbClr val="F3F3F3"/>
              </a:solidFill>
              <a:latin typeface="Roboto"/>
              <a:ea typeface="Roboto"/>
              <a:cs typeface="Roboto"/>
              <a:sym typeface="Roboto"/>
            </a:endParaRPr>
          </a:p>
        </p:txBody>
      </p:sp>
      <p:sp>
        <p:nvSpPr>
          <p:cNvPr id="342" name="Google Shape;342;p37"/>
          <p:cNvSpPr/>
          <p:nvPr/>
        </p:nvSpPr>
        <p:spPr>
          <a:xfrm>
            <a:off x="412350" y="3867450"/>
            <a:ext cx="3602100" cy="594300"/>
          </a:xfrm>
          <a:prstGeom prst="rect">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3F3F3"/>
                </a:solidFill>
                <a:latin typeface="Roboto"/>
                <a:ea typeface="Roboto"/>
                <a:cs typeface="Roboto"/>
                <a:sym typeface="Roboto"/>
              </a:rPr>
              <a:t>Bare metal or VMs</a:t>
            </a:r>
            <a:endParaRPr sz="1100">
              <a:solidFill>
                <a:srgbClr val="F3F3F3"/>
              </a:solidFill>
              <a:latin typeface="Roboto"/>
              <a:ea typeface="Roboto"/>
              <a:cs typeface="Roboto"/>
              <a:sym typeface="Roboto"/>
            </a:endParaRPr>
          </a:p>
        </p:txBody>
      </p:sp>
      <p:grpSp>
        <p:nvGrpSpPr>
          <p:cNvPr id="343" name="Google Shape;343;p37"/>
          <p:cNvGrpSpPr/>
          <p:nvPr/>
        </p:nvGrpSpPr>
        <p:grpSpPr>
          <a:xfrm>
            <a:off x="6494128" y="1576881"/>
            <a:ext cx="835125" cy="846783"/>
            <a:chOff x="10468325" y="2523010"/>
            <a:chExt cx="1336200" cy="1354853"/>
          </a:xfrm>
        </p:grpSpPr>
        <p:sp>
          <p:nvSpPr>
            <p:cNvPr id="344" name="Google Shape;344;p37"/>
            <p:cNvSpPr/>
            <p:nvPr/>
          </p:nvSpPr>
          <p:spPr>
            <a:xfrm>
              <a:off x="10468325" y="3209763"/>
              <a:ext cx="1336200" cy="668100"/>
            </a:xfrm>
            <a:prstGeom prst="rect">
              <a:avLst/>
            </a:prstGeom>
            <a:solidFill>
              <a:srgbClr val="6FA8DC"/>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3F3F3"/>
                  </a:solidFill>
                  <a:latin typeface="Roboto"/>
                  <a:ea typeface="Roboto"/>
                  <a:cs typeface="Roboto"/>
                  <a:sym typeface="Roboto"/>
                </a:rPr>
                <a:t>Virtual </a:t>
              </a:r>
              <a:br>
                <a:rPr lang="en" sz="900">
                  <a:solidFill>
                    <a:srgbClr val="F3F3F3"/>
                  </a:solidFill>
                  <a:latin typeface="Roboto"/>
                  <a:ea typeface="Roboto"/>
                  <a:cs typeface="Roboto"/>
                  <a:sym typeface="Roboto"/>
                </a:rPr>
              </a:br>
              <a:r>
                <a:rPr lang="en" sz="900">
                  <a:solidFill>
                    <a:srgbClr val="F3F3F3"/>
                  </a:solidFill>
                  <a:latin typeface="Roboto"/>
                  <a:ea typeface="Roboto"/>
                  <a:cs typeface="Roboto"/>
                  <a:sym typeface="Roboto"/>
                </a:rPr>
                <a:t>Warehouse</a:t>
              </a:r>
              <a:endParaRPr sz="900">
                <a:solidFill>
                  <a:srgbClr val="F3F3F3"/>
                </a:solidFill>
                <a:latin typeface="Roboto"/>
                <a:ea typeface="Roboto"/>
                <a:cs typeface="Roboto"/>
                <a:sym typeface="Roboto"/>
              </a:endParaRPr>
            </a:p>
          </p:txBody>
        </p:sp>
        <p:cxnSp>
          <p:nvCxnSpPr>
            <p:cNvPr id="345" name="Google Shape;345;p37"/>
            <p:cNvCxnSpPr>
              <a:stCxn id="346" idx="2"/>
              <a:endCxn id="344" idx="0"/>
            </p:cNvCxnSpPr>
            <p:nvPr/>
          </p:nvCxnSpPr>
          <p:spPr>
            <a:xfrm rot="-5400000" flipH="1">
              <a:off x="10793565" y="2865910"/>
              <a:ext cx="686700" cy="900"/>
            </a:xfrm>
            <a:prstGeom prst="bentConnector3">
              <a:avLst>
                <a:gd name="adj1" fmla="val 50004"/>
              </a:avLst>
            </a:prstGeom>
            <a:noFill/>
            <a:ln w="9525" cap="flat" cmpd="sng">
              <a:solidFill>
                <a:srgbClr val="073763"/>
              </a:solidFill>
              <a:prstDash val="solid"/>
              <a:round/>
              <a:headEnd type="none" w="med" len="med"/>
              <a:tailEnd type="triangle" w="med" len="med"/>
            </a:ln>
          </p:spPr>
        </p:cxnSp>
      </p:grpSp>
      <p:sp>
        <p:nvSpPr>
          <p:cNvPr id="347" name="Google Shape;347;p37"/>
          <p:cNvSpPr/>
          <p:nvPr/>
        </p:nvSpPr>
        <p:spPr>
          <a:xfrm>
            <a:off x="5855391" y="2478109"/>
            <a:ext cx="530400" cy="206100"/>
          </a:xfrm>
          <a:prstGeom prst="rect">
            <a:avLst/>
          </a:prstGeom>
          <a:solidFill>
            <a:srgbClr val="4A86E8"/>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F3F3F3"/>
                </a:solidFill>
                <a:latin typeface="Roboto"/>
                <a:ea typeface="Roboto"/>
                <a:cs typeface="Roboto"/>
                <a:sym typeface="Roboto"/>
              </a:rPr>
              <a:t>Python, R</a:t>
            </a:r>
            <a:endParaRPr sz="600">
              <a:solidFill>
                <a:srgbClr val="F3F3F3"/>
              </a:solidFill>
              <a:latin typeface="Roboto"/>
              <a:ea typeface="Roboto"/>
              <a:cs typeface="Roboto"/>
              <a:sym typeface="Roboto"/>
            </a:endParaRPr>
          </a:p>
        </p:txBody>
      </p:sp>
      <p:sp>
        <p:nvSpPr>
          <p:cNvPr id="348" name="Google Shape;348;p37"/>
          <p:cNvSpPr/>
          <p:nvPr/>
        </p:nvSpPr>
        <p:spPr>
          <a:xfrm>
            <a:off x="5017984" y="963250"/>
            <a:ext cx="3404700" cy="673800"/>
          </a:xfrm>
          <a:prstGeom prst="rect">
            <a:avLst/>
          </a:prstGeom>
          <a:solidFill>
            <a:srgbClr val="8E7CC3"/>
          </a:solidFill>
          <a:ln w="19050"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3F3F3"/>
                </a:solidFill>
                <a:latin typeface="Roboto"/>
                <a:ea typeface="Roboto"/>
                <a:cs typeface="Roboto"/>
                <a:sym typeface="Roboto"/>
              </a:rPr>
              <a:t>Management Console</a:t>
            </a:r>
            <a:endParaRPr sz="1100">
              <a:solidFill>
                <a:srgbClr val="F3F3F3"/>
              </a:solidFill>
              <a:latin typeface="Roboto"/>
              <a:ea typeface="Roboto"/>
              <a:cs typeface="Roboto"/>
              <a:sym typeface="Roboto"/>
            </a:endParaRPr>
          </a:p>
        </p:txBody>
      </p:sp>
      <p:sp>
        <p:nvSpPr>
          <p:cNvPr id="349" name="Google Shape;349;p37"/>
          <p:cNvSpPr/>
          <p:nvPr/>
        </p:nvSpPr>
        <p:spPr>
          <a:xfrm>
            <a:off x="5449841" y="1285281"/>
            <a:ext cx="643200" cy="291600"/>
          </a:xfrm>
          <a:prstGeom prst="roundRect">
            <a:avLst>
              <a:gd name="adj" fmla="val 16667"/>
            </a:avLst>
          </a:prstGeom>
          <a:solidFill>
            <a:srgbClr val="0B5394"/>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3F3F3"/>
                </a:solidFill>
              </a:rPr>
              <a:t>CML</a:t>
            </a:r>
            <a:endParaRPr sz="1100">
              <a:solidFill>
                <a:srgbClr val="F3F3F3"/>
              </a:solidFill>
            </a:endParaRPr>
          </a:p>
        </p:txBody>
      </p:sp>
      <p:sp>
        <p:nvSpPr>
          <p:cNvPr id="346" name="Google Shape;346;p37"/>
          <p:cNvSpPr/>
          <p:nvPr/>
        </p:nvSpPr>
        <p:spPr>
          <a:xfrm>
            <a:off x="6590116" y="1285281"/>
            <a:ext cx="643200" cy="291600"/>
          </a:xfrm>
          <a:prstGeom prst="roundRect">
            <a:avLst>
              <a:gd name="adj" fmla="val 16667"/>
            </a:avLst>
          </a:prstGeom>
          <a:solidFill>
            <a:srgbClr val="0B5394"/>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3F3F3"/>
                </a:solidFill>
              </a:rPr>
              <a:t>CDW</a:t>
            </a:r>
            <a:endParaRPr sz="1100">
              <a:solidFill>
                <a:srgbClr val="F3F3F3"/>
              </a:solidFill>
            </a:endParaRPr>
          </a:p>
        </p:txBody>
      </p:sp>
      <p:cxnSp>
        <p:nvCxnSpPr>
          <p:cNvPr id="350" name="Google Shape;350;p37"/>
          <p:cNvCxnSpPr>
            <a:stCxn id="339" idx="0"/>
            <a:endCxn id="348" idx="1"/>
          </p:cNvCxnSpPr>
          <p:nvPr/>
        </p:nvCxnSpPr>
        <p:spPr>
          <a:xfrm rot="-5400000">
            <a:off x="2636519" y="-242880"/>
            <a:ext cx="838500" cy="3924300"/>
          </a:xfrm>
          <a:prstGeom prst="bentConnector2">
            <a:avLst/>
          </a:prstGeom>
          <a:noFill/>
          <a:ln w="19050" cap="flat" cmpd="sng">
            <a:solidFill>
              <a:srgbClr val="B7B7B7"/>
            </a:solidFill>
            <a:prstDash val="solid"/>
            <a:round/>
            <a:headEnd type="none" w="med" len="med"/>
            <a:tailEnd type="triangle" w="med" len="med"/>
          </a:ln>
        </p:spPr>
      </p:cxnSp>
      <p:sp>
        <p:nvSpPr>
          <p:cNvPr id="351" name="Google Shape;351;p37"/>
          <p:cNvSpPr/>
          <p:nvPr/>
        </p:nvSpPr>
        <p:spPr>
          <a:xfrm>
            <a:off x="5158453" y="2006109"/>
            <a:ext cx="1227300" cy="417600"/>
          </a:xfrm>
          <a:prstGeom prst="rect">
            <a:avLst/>
          </a:prstGeom>
          <a:solidFill>
            <a:srgbClr val="6FA8DC"/>
          </a:solidFill>
          <a:ln w="1905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3F3F3"/>
                </a:solidFill>
                <a:latin typeface="Roboto"/>
                <a:ea typeface="Roboto"/>
                <a:cs typeface="Roboto"/>
                <a:sym typeface="Roboto"/>
              </a:rPr>
              <a:t>CML Workspace</a:t>
            </a:r>
            <a:endParaRPr sz="900">
              <a:solidFill>
                <a:srgbClr val="F3F3F3"/>
              </a:solidFill>
              <a:latin typeface="Roboto"/>
              <a:ea typeface="Roboto"/>
              <a:cs typeface="Roboto"/>
              <a:sym typeface="Roboto"/>
            </a:endParaRPr>
          </a:p>
        </p:txBody>
      </p:sp>
      <p:cxnSp>
        <p:nvCxnSpPr>
          <p:cNvPr id="352" name="Google Shape;352;p37"/>
          <p:cNvCxnSpPr>
            <a:stCxn id="349" idx="2"/>
            <a:endCxn id="351" idx="0"/>
          </p:cNvCxnSpPr>
          <p:nvPr/>
        </p:nvCxnSpPr>
        <p:spPr>
          <a:xfrm rot="-5400000" flipH="1">
            <a:off x="5557091" y="1791231"/>
            <a:ext cx="429300" cy="600"/>
          </a:xfrm>
          <a:prstGeom prst="bentConnector3">
            <a:avLst>
              <a:gd name="adj1" fmla="val 50005"/>
            </a:avLst>
          </a:prstGeom>
          <a:noFill/>
          <a:ln w="9525" cap="flat" cmpd="sng">
            <a:solidFill>
              <a:srgbClr val="073763"/>
            </a:solidFill>
            <a:prstDash val="solid"/>
            <a:round/>
            <a:headEnd type="none" w="med" len="med"/>
            <a:tailEnd type="triangle" w="med" len="med"/>
          </a:ln>
        </p:spPr>
      </p:cxnSp>
      <p:sp>
        <p:nvSpPr>
          <p:cNvPr id="353" name="Google Shape;353;p37"/>
          <p:cNvSpPr/>
          <p:nvPr/>
        </p:nvSpPr>
        <p:spPr>
          <a:xfrm>
            <a:off x="5162758" y="2478109"/>
            <a:ext cx="530400" cy="206100"/>
          </a:xfrm>
          <a:prstGeom prst="rect">
            <a:avLst/>
          </a:prstGeom>
          <a:solidFill>
            <a:srgbClr val="4A86E8"/>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F3F3F3"/>
                </a:solidFill>
                <a:latin typeface="Roboto"/>
                <a:ea typeface="Roboto"/>
                <a:cs typeface="Roboto"/>
                <a:sym typeface="Roboto"/>
              </a:rPr>
              <a:t>Spark-on-K8s</a:t>
            </a:r>
            <a:endParaRPr sz="600">
              <a:solidFill>
                <a:srgbClr val="F3F3F3"/>
              </a:solidFill>
              <a:latin typeface="Roboto"/>
              <a:ea typeface="Roboto"/>
              <a:cs typeface="Roboto"/>
              <a:sym typeface="Roboto"/>
            </a:endParaRPr>
          </a:p>
        </p:txBody>
      </p:sp>
      <p:grpSp>
        <p:nvGrpSpPr>
          <p:cNvPr id="354" name="Google Shape;354;p37"/>
          <p:cNvGrpSpPr/>
          <p:nvPr/>
        </p:nvGrpSpPr>
        <p:grpSpPr>
          <a:xfrm>
            <a:off x="1494119" y="2138525"/>
            <a:ext cx="2191920" cy="572475"/>
            <a:chOff x="1494119" y="2138525"/>
            <a:chExt cx="2191920" cy="572475"/>
          </a:xfrm>
        </p:grpSpPr>
        <p:grpSp>
          <p:nvGrpSpPr>
            <p:cNvPr id="355" name="Google Shape;355;p37"/>
            <p:cNvGrpSpPr/>
            <p:nvPr/>
          </p:nvGrpSpPr>
          <p:grpSpPr>
            <a:xfrm>
              <a:off x="1494119" y="2138525"/>
              <a:ext cx="2191920" cy="572438"/>
              <a:chOff x="2390590" y="3421640"/>
              <a:chExt cx="3507072" cy="915900"/>
            </a:xfrm>
          </p:grpSpPr>
          <p:sp>
            <p:nvSpPr>
              <p:cNvPr id="356" name="Google Shape;356;p37"/>
              <p:cNvSpPr/>
              <p:nvPr/>
            </p:nvSpPr>
            <p:spPr>
              <a:xfrm>
                <a:off x="2814562" y="3421640"/>
                <a:ext cx="3083100" cy="522600"/>
              </a:xfrm>
              <a:prstGeom prst="rect">
                <a:avLst/>
              </a:prstGeom>
              <a:solidFill>
                <a:srgbClr val="B45F06"/>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3F3F3"/>
                    </a:solidFill>
                    <a:latin typeface="Roboto"/>
                    <a:ea typeface="Roboto"/>
                    <a:cs typeface="Roboto"/>
                    <a:sym typeface="Roboto"/>
                  </a:rPr>
                  <a:t>CDP PVC Base Cluster      </a:t>
                </a:r>
                <a:endParaRPr sz="800">
                  <a:solidFill>
                    <a:srgbClr val="F3F3F3"/>
                  </a:solidFill>
                  <a:latin typeface="Roboto"/>
                  <a:ea typeface="Roboto"/>
                  <a:cs typeface="Roboto"/>
                  <a:sym typeface="Roboto"/>
                </a:endParaRPr>
              </a:p>
            </p:txBody>
          </p:sp>
          <p:cxnSp>
            <p:nvCxnSpPr>
              <p:cNvPr id="357" name="Google Shape;357;p37"/>
              <p:cNvCxnSpPr>
                <a:stCxn id="339" idx="3"/>
                <a:endCxn id="356" idx="1"/>
              </p:cNvCxnSpPr>
              <p:nvPr/>
            </p:nvCxnSpPr>
            <p:spPr>
              <a:xfrm>
                <a:off x="2390590" y="3682932"/>
                <a:ext cx="423900" cy="900"/>
              </a:xfrm>
              <a:prstGeom prst="bentConnector3">
                <a:avLst>
                  <a:gd name="adj1" fmla="val 50009"/>
                </a:avLst>
              </a:prstGeom>
              <a:noFill/>
              <a:ln w="9525" cap="flat" cmpd="sng">
                <a:solidFill>
                  <a:srgbClr val="434343"/>
                </a:solidFill>
                <a:prstDash val="solid"/>
                <a:round/>
                <a:headEnd type="none" w="med" len="med"/>
                <a:tailEnd type="triangle" w="med" len="med"/>
              </a:ln>
            </p:spPr>
          </p:cxnSp>
          <p:sp>
            <p:nvSpPr>
              <p:cNvPr id="358" name="Google Shape;358;p37"/>
              <p:cNvSpPr/>
              <p:nvPr/>
            </p:nvSpPr>
            <p:spPr>
              <a:xfrm>
                <a:off x="2814560" y="4007840"/>
                <a:ext cx="894900" cy="329700"/>
              </a:xfrm>
              <a:prstGeom prst="rect">
                <a:avLst/>
              </a:prstGeom>
              <a:solidFill>
                <a:srgbClr val="38761D"/>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3F3F3"/>
                    </a:solidFill>
                    <a:latin typeface="Roboto"/>
                    <a:ea typeface="Roboto"/>
                    <a:cs typeface="Roboto"/>
                    <a:sym typeface="Roboto"/>
                  </a:rPr>
                  <a:t>HDFS / Ozone</a:t>
                </a:r>
                <a:endParaRPr sz="700">
                  <a:solidFill>
                    <a:srgbClr val="F3F3F3"/>
                  </a:solidFill>
                  <a:latin typeface="Roboto"/>
                  <a:ea typeface="Roboto"/>
                  <a:cs typeface="Roboto"/>
                  <a:sym typeface="Roboto"/>
                </a:endParaRPr>
              </a:p>
            </p:txBody>
          </p:sp>
        </p:grpSp>
        <p:sp>
          <p:nvSpPr>
            <p:cNvPr id="359" name="Google Shape;359;p37"/>
            <p:cNvSpPr/>
            <p:nvPr/>
          </p:nvSpPr>
          <p:spPr>
            <a:xfrm>
              <a:off x="2337075" y="2504900"/>
              <a:ext cx="414600" cy="206100"/>
            </a:xfrm>
            <a:prstGeom prst="rect">
              <a:avLst/>
            </a:prstGeom>
            <a:solidFill>
              <a:srgbClr val="38761D"/>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3F3F3"/>
                  </a:solidFill>
                  <a:latin typeface="Roboto"/>
                  <a:ea typeface="Roboto"/>
                  <a:cs typeface="Roboto"/>
                  <a:sym typeface="Roboto"/>
                </a:rPr>
                <a:t>HMS</a:t>
              </a:r>
              <a:endParaRPr sz="700">
                <a:solidFill>
                  <a:srgbClr val="F3F3F3"/>
                </a:solidFill>
                <a:latin typeface="Roboto"/>
                <a:ea typeface="Roboto"/>
                <a:cs typeface="Roboto"/>
                <a:sym typeface="Roboto"/>
              </a:endParaRPr>
            </a:p>
          </p:txBody>
        </p:sp>
        <p:sp>
          <p:nvSpPr>
            <p:cNvPr id="360" name="Google Shape;360;p37"/>
            <p:cNvSpPr/>
            <p:nvPr/>
          </p:nvSpPr>
          <p:spPr>
            <a:xfrm>
              <a:off x="2770362" y="2504900"/>
              <a:ext cx="480000" cy="206100"/>
            </a:xfrm>
            <a:prstGeom prst="rect">
              <a:avLst/>
            </a:prstGeom>
            <a:solidFill>
              <a:srgbClr val="38761D"/>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3F3F3"/>
                  </a:solidFill>
                  <a:latin typeface="Roboto"/>
                  <a:ea typeface="Roboto"/>
                  <a:cs typeface="Roboto"/>
                  <a:sym typeface="Roboto"/>
                </a:rPr>
                <a:t>Ranger</a:t>
              </a:r>
              <a:endParaRPr sz="700">
                <a:solidFill>
                  <a:srgbClr val="F3F3F3"/>
                </a:solidFill>
                <a:latin typeface="Roboto"/>
                <a:ea typeface="Roboto"/>
                <a:cs typeface="Roboto"/>
                <a:sym typeface="Roboto"/>
              </a:endParaRPr>
            </a:p>
          </p:txBody>
        </p:sp>
        <p:sp>
          <p:nvSpPr>
            <p:cNvPr id="361" name="Google Shape;361;p37"/>
            <p:cNvSpPr/>
            <p:nvPr/>
          </p:nvSpPr>
          <p:spPr>
            <a:xfrm>
              <a:off x="3269075" y="2504900"/>
              <a:ext cx="414600" cy="206100"/>
            </a:xfrm>
            <a:prstGeom prst="rect">
              <a:avLst/>
            </a:prstGeom>
            <a:solidFill>
              <a:srgbClr val="38761D"/>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3F3F3"/>
                  </a:solidFill>
                  <a:latin typeface="Roboto"/>
                  <a:ea typeface="Roboto"/>
                  <a:cs typeface="Roboto"/>
                  <a:sym typeface="Roboto"/>
                </a:rPr>
                <a:t>Atlas</a:t>
              </a:r>
              <a:endParaRPr sz="700">
                <a:solidFill>
                  <a:srgbClr val="F3F3F3"/>
                </a:solidFill>
                <a:latin typeface="Roboto"/>
                <a:ea typeface="Roboto"/>
                <a:cs typeface="Roboto"/>
                <a:sym typeface="Roboto"/>
              </a:endParaRPr>
            </a:p>
          </p:txBody>
        </p:sp>
      </p:grpSp>
      <p:cxnSp>
        <p:nvCxnSpPr>
          <p:cNvPr id="362" name="Google Shape;362;p37"/>
          <p:cNvCxnSpPr/>
          <p:nvPr/>
        </p:nvCxnSpPr>
        <p:spPr>
          <a:xfrm rot="10800000" flipH="1">
            <a:off x="4014523" y="2510609"/>
            <a:ext cx="1001400" cy="6000"/>
          </a:xfrm>
          <a:prstGeom prst="straightConnector1">
            <a:avLst/>
          </a:prstGeom>
          <a:noFill/>
          <a:ln w="38100" cap="flat" cmpd="sng">
            <a:solidFill>
              <a:srgbClr val="FFD966"/>
            </a:solidFill>
            <a:prstDash val="solid"/>
            <a:round/>
            <a:headEnd type="triangle" w="med" len="med"/>
            <a:tailEnd type="triangle" w="med" len="med"/>
          </a:ln>
        </p:spPr>
      </p:cxnSp>
      <p:sp>
        <p:nvSpPr>
          <p:cNvPr id="363" name="Google Shape;363;p37"/>
          <p:cNvSpPr txBox="1"/>
          <p:nvPr/>
        </p:nvSpPr>
        <p:spPr>
          <a:xfrm>
            <a:off x="5127141" y="2995641"/>
            <a:ext cx="1491600" cy="251100"/>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 sz="900" dirty="0">
                <a:solidFill>
                  <a:schemeClr val="accent1"/>
                </a:solidFill>
                <a:latin typeface="Roboto"/>
                <a:ea typeface="Roboto"/>
                <a:cs typeface="Roboto"/>
                <a:sym typeface="Roboto"/>
              </a:rPr>
              <a:t>Environment</a:t>
            </a:r>
            <a:endParaRPr sz="900" dirty="0">
              <a:solidFill>
                <a:schemeClr val="accent1"/>
              </a:solidFill>
              <a:latin typeface="Roboto"/>
              <a:ea typeface="Roboto"/>
              <a:cs typeface="Roboto"/>
              <a:sym typeface="Roboto"/>
            </a:endParaRPr>
          </a:p>
        </p:txBody>
      </p:sp>
      <p:sp>
        <p:nvSpPr>
          <p:cNvPr id="364" name="Google Shape;364;p37"/>
          <p:cNvSpPr txBox="1"/>
          <p:nvPr/>
        </p:nvSpPr>
        <p:spPr>
          <a:xfrm>
            <a:off x="4154653" y="2537969"/>
            <a:ext cx="801000" cy="344100"/>
          </a:xfrm>
          <a:prstGeom prst="rect">
            <a:avLst/>
          </a:prstGeom>
          <a:noFill/>
          <a:ln>
            <a:noFill/>
          </a:ln>
        </p:spPr>
        <p:txBody>
          <a:bodyPr spcFirstLastPara="1" wrap="square" lIns="57150" tIns="57150" rIns="57150" bIns="57150" anchor="t"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Data Lake</a:t>
            </a:r>
            <a:endParaRPr sz="900">
              <a:solidFill>
                <a:srgbClr val="FFFFFF"/>
              </a:solidFill>
              <a:latin typeface="Roboto"/>
              <a:ea typeface="Roboto"/>
              <a:cs typeface="Roboto"/>
              <a:sym typeface="Roboto"/>
            </a:endParaRPr>
          </a:p>
        </p:txBody>
      </p:sp>
      <p:cxnSp>
        <p:nvCxnSpPr>
          <p:cNvPr id="365" name="Google Shape;365;p37"/>
          <p:cNvCxnSpPr>
            <a:stCxn id="341" idx="0"/>
            <a:endCxn id="336" idx="2"/>
          </p:cNvCxnSpPr>
          <p:nvPr/>
        </p:nvCxnSpPr>
        <p:spPr>
          <a:xfrm rot="10800000" flipH="1">
            <a:off x="6715966" y="3274644"/>
            <a:ext cx="6900" cy="592800"/>
          </a:xfrm>
          <a:prstGeom prst="straightConnector1">
            <a:avLst/>
          </a:prstGeom>
          <a:noFill/>
          <a:ln w="38100" cap="flat" cmpd="sng">
            <a:solidFill>
              <a:srgbClr val="FFD966"/>
            </a:solidFill>
            <a:prstDash val="solid"/>
            <a:round/>
            <a:headEnd type="triangle" w="med" len="med"/>
            <a:tailEnd type="triangle" w="med" len="med"/>
          </a:ln>
        </p:spPr>
      </p:cxnSp>
      <p:sp>
        <p:nvSpPr>
          <p:cNvPr id="366" name="Google Shape;366;p37"/>
          <p:cNvSpPr txBox="1"/>
          <p:nvPr/>
        </p:nvSpPr>
        <p:spPr>
          <a:xfrm>
            <a:off x="6837109" y="3270734"/>
            <a:ext cx="679800" cy="344100"/>
          </a:xfrm>
          <a:prstGeom prst="rect">
            <a:avLst/>
          </a:prstGeom>
          <a:noFill/>
          <a:ln>
            <a:noFill/>
          </a:ln>
        </p:spPr>
        <p:txBody>
          <a:bodyPr spcFirstLastPara="1" wrap="square" lIns="57150" tIns="57150" rIns="57150" bIns="57150" anchor="t" anchorCtr="0">
            <a:noAutofit/>
          </a:bodyPr>
          <a:lstStyle/>
          <a:p>
            <a:pPr marL="0" lvl="0" indent="0" algn="ctr" rtl="0">
              <a:spcBef>
                <a:spcPts val="0"/>
              </a:spcBef>
              <a:spcAft>
                <a:spcPts val="0"/>
              </a:spcAft>
              <a:buNone/>
            </a:pPr>
            <a:r>
              <a:rPr lang="en" sz="900" dirty="0">
                <a:solidFill>
                  <a:schemeClr val="accent1"/>
                </a:solidFill>
                <a:latin typeface="Roboto"/>
                <a:ea typeface="Roboto"/>
                <a:cs typeface="Roboto"/>
                <a:sym typeface="Roboto"/>
              </a:rPr>
              <a:t>Compute Capacity</a:t>
            </a:r>
            <a:endParaRPr sz="900" dirty="0">
              <a:solidFill>
                <a:schemeClr val="accent1"/>
              </a:solidFill>
              <a:latin typeface="Roboto"/>
              <a:ea typeface="Roboto"/>
              <a:cs typeface="Roboto"/>
              <a:sym typeface="Roboto"/>
            </a:endParaRPr>
          </a:p>
          <a:p>
            <a:pPr marL="0" lvl="0" indent="0" algn="ctr" rtl="0">
              <a:spcBef>
                <a:spcPts val="0"/>
              </a:spcBef>
              <a:spcAft>
                <a:spcPts val="0"/>
              </a:spcAft>
              <a:buNone/>
            </a:pPr>
            <a:endParaRPr sz="900" dirty="0">
              <a:solidFill>
                <a:srgbClr val="434343"/>
              </a:solidFill>
              <a:latin typeface="Roboto"/>
              <a:ea typeface="Roboto"/>
              <a:cs typeface="Roboto"/>
              <a:sym typeface="Roboto"/>
            </a:endParaRPr>
          </a:p>
        </p:txBody>
      </p:sp>
      <p:sp>
        <p:nvSpPr>
          <p:cNvPr id="367" name="Google Shape;367;p37"/>
          <p:cNvSpPr txBox="1"/>
          <p:nvPr/>
        </p:nvSpPr>
        <p:spPr>
          <a:xfrm>
            <a:off x="4196459" y="2138534"/>
            <a:ext cx="679800" cy="344100"/>
          </a:xfrm>
          <a:prstGeom prst="rect">
            <a:avLst/>
          </a:prstGeom>
          <a:no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solidFill>
                <a:srgbClr val="434343"/>
              </a:solidFill>
              <a:latin typeface="Roboto"/>
              <a:ea typeface="Roboto"/>
              <a:cs typeface="Roboto"/>
              <a:sym typeface="Roboto"/>
            </a:endParaRPr>
          </a:p>
          <a:p>
            <a:pPr marL="0" lvl="0" indent="0" algn="ctr" rtl="0">
              <a:spcBef>
                <a:spcPts val="0"/>
              </a:spcBef>
              <a:spcAft>
                <a:spcPts val="0"/>
              </a:spcAft>
              <a:buNone/>
            </a:pPr>
            <a:r>
              <a:rPr lang="en" sz="900">
                <a:solidFill>
                  <a:srgbClr val="434343"/>
                </a:solidFill>
                <a:latin typeface="Roboto"/>
                <a:ea typeface="Roboto"/>
                <a:cs typeface="Roboto"/>
                <a:sym typeface="Roboto"/>
              </a:rPr>
              <a:t>Network</a:t>
            </a:r>
            <a:endParaRPr sz="900">
              <a:solidFill>
                <a:srgbClr val="434343"/>
              </a:solidFill>
              <a:latin typeface="Roboto"/>
              <a:ea typeface="Roboto"/>
              <a:cs typeface="Roboto"/>
              <a:sym typeface="Roboto"/>
            </a:endParaRPr>
          </a:p>
          <a:p>
            <a:pPr marL="0" lvl="0" indent="0" algn="ctr" rtl="0">
              <a:spcBef>
                <a:spcPts val="0"/>
              </a:spcBef>
              <a:spcAft>
                <a:spcPts val="0"/>
              </a:spcAft>
              <a:buNone/>
            </a:pPr>
            <a:endParaRPr sz="900">
              <a:solidFill>
                <a:srgbClr val="434343"/>
              </a:solidFill>
              <a:latin typeface="Roboto"/>
              <a:ea typeface="Roboto"/>
              <a:cs typeface="Roboto"/>
              <a:sym typeface="Roboto"/>
            </a:endParaRPr>
          </a:p>
        </p:txBody>
      </p:sp>
      <p:sp>
        <p:nvSpPr>
          <p:cNvPr id="368" name="Google Shape;368;p37"/>
          <p:cNvSpPr txBox="1">
            <a:spLocks noGrp="1"/>
          </p:cNvSpPr>
          <p:nvPr>
            <p:ph type="title"/>
          </p:nvPr>
        </p:nvSpPr>
        <p:spPr>
          <a:xfrm>
            <a:off x="419100" y="457200"/>
            <a:ext cx="8305800" cy="417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dirty="0"/>
              <a:t>CDP PRIVATE CLOUD 1.3 DATA SERVICES ARCHITECTURE</a:t>
            </a:r>
            <a:endParaRPr b="1" dirty="0">
              <a:solidFill>
                <a:schemeClr val="accent1"/>
              </a:solidFill>
            </a:endParaRPr>
          </a:p>
        </p:txBody>
      </p:sp>
      <p:grpSp>
        <p:nvGrpSpPr>
          <p:cNvPr id="369" name="Google Shape;369;p37"/>
          <p:cNvGrpSpPr/>
          <p:nvPr/>
        </p:nvGrpSpPr>
        <p:grpSpPr>
          <a:xfrm>
            <a:off x="7437553" y="1576881"/>
            <a:ext cx="835125" cy="846783"/>
            <a:chOff x="10468325" y="2523010"/>
            <a:chExt cx="1336200" cy="1354853"/>
          </a:xfrm>
        </p:grpSpPr>
        <p:sp>
          <p:nvSpPr>
            <p:cNvPr id="370" name="Google Shape;370;p37"/>
            <p:cNvSpPr/>
            <p:nvPr/>
          </p:nvSpPr>
          <p:spPr>
            <a:xfrm>
              <a:off x="10468325" y="3209763"/>
              <a:ext cx="1336200" cy="668100"/>
            </a:xfrm>
            <a:prstGeom prst="rect">
              <a:avLst/>
            </a:prstGeom>
            <a:solidFill>
              <a:srgbClr val="6FA8DC"/>
            </a:solidFill>
            <a:ln w="19050"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3F3F3"/>
                  </a:solidFill>
                  <a:latin typeface="Roboto"/>
                  <a:ea typeface="Roboto"/>
                  <a:cs typeface="Roboto"/>
                  <a:sym typeface="Roboto"/>
                </a:rPr>
                <a:t>Virtual </a:t>
              </a:r>
              <a:br>
                <a:rPr lang="en" sz="900">
                  <a:solidFill>
                    <a:srgbClr val="F3F3F3"/>
                  </a:solidFill>
                  <a:latin typeface="Roboto"/>
                  <a:ea typeface="Roboto"/>
                  <a:cs typeface="Roboto"/>
                  <a:sym typeface="Roboto"/>
                </a:rPr>
              </a:br>
              <a:r>
                <a:rPr lang="en" sz="900">
                  <a:solidFill>
                    <a:srgbClr val="F3F3F3"/>
                  </a:solidFill>
                  <a:latin typeface="Roboto"/>
                  <a:ea typeface="Roboto"/>
                  <a:cs typeface="Roboto"/>
                  <a:sym typeface="Roboto"/>
                </a:rPr>
                <a:t>Cluster</a:t>
              </a:r>
              <a:endParaRPr sz="900">
                <a:solidFill>
                  <a:srgbClr val="F3F3F3"/>
                </a:solidFill>
                <a:latin typeface="Roboto"/>
                <a:ea typeface="Roboto"/>
                <a:cs typeface="Roboto"/>
                <a:sym typeface="Roboto"/>
              </a:endParaRPr>
            </a:p>
          </p:txBody>
        </p:sp>
        <p:cxnSp>
          <p:nvCxnSpPr>
            <p:cNvPr id="371" name="Google Shape;371;p37"/>
            <p:cNvCxnSpPr>
              <a:stCxn id="372" idx="2"/>
              <a:endCxn id="370" idx="0"/>
            </p:cNvCxnSpPr>
            <p:nvPr/>
          </p:nvCxnSpPr>
          <p:spPr>
            <a:xfrm rot="-5400000" flipH="1">
              <a:off x="10793565" y="2865910"/>
              <a:ext cx="686700" cy="900"/>
            </a:xfrm>
            <a:prstGeom prst="bentConnector3">
              <a:avLst>
                <a:gd name="adj1" fmla="val 50004"/>
              </a:avLst>
            </a:prstGeom>
            <a:noFill/>
            <a:ln w="9525" cap="flat" cmpd="sng">
              <a:solidFill>
                <a:srgbClr val="073763"/>
              </a:solidFill>
              <a:prstDash val="solid"/>
              <a:round/>
              <a:headEnd type="none" w="med" len="med"/>
              <a:tailEnd type="triangle" w="med" len="med"/>
            </a:ln>
          </p:spPr>
        </p:cxnSp>
      </p:grpSp>
      <p:sp>
        <p:nvSpPr>
          <p:cNvPr id="372" name="Google Shape;372;p37"/>
          <p:cNvSpPr/>
          <p:nvPr/>
        </p:nvSpPr>
        <p:spPr>
          <a:xfrm>
            <a:off x="7533541" y="1285281"/>
            <a:ext cx="643200" cy="291600"/>
          </a:xfrm>
          <a:prstGeom prst="roundRect">
            <a:avLst>
              <a:gd name="adj" fmla="val 16667"/>
            </a:avLst>
          </a:prstGeom>
          <a:solidFill>
            <a:srgbClr val="0B5394"/>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3F3F3"/>
                </a:solidFill>
              </a:rPr>
              <a:t>CDE</a:t>
            </a:r>
            <a:endParaRPr sz="1100">
              <a:solidFill>
                <a:srgbClr val="F3F3F3"/>
              </a:solidFill>
            </a:endParaRPr>
          </a:p>
        </p:txBody>
      </p:sp>
      <p:sp>
        <p:nvSpPr>
          <p:cNvPr id="373" name="Google Shape;373;p37"/>
          <p:cNvSpPr/>
          <p:nvPr/>
        </p:nvSpPr>
        <p:spPr>
          <a:xfrm>
            <a:off x="5424525" y="4329400"/>
            <a:ext cx="2596800" cy="417600"/>
          </a:xfrm>
          <a:prstGeom prst="roundRect">
            <a:avLst>
              <a:gd name="adj" fmla="val 16667"/>
            </a:avLst>
          </a:prstGeom>
          <a:solidFill>
            <a:schemeClr val="lt2"/>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Roboto"/>
                <a:ea typeface="Roboto"/>
                <a:cs typeface="Roboto"/>
                <a:sym typeface="Roboto"/>
              </a:rPr>
              <a:t>Can be OpenShift OR ECS</a:t>
            </a:r>
            <a:endParaRPr sz="1600" b="1">
              <a:solidFill>
                <a:schemeClr val="dk2"/>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03"/>
          <p:cNvSpPr txBox="1">
            <a:spLocks noGrp="1"/>
          </p:cNvSpPr>
          <p:nvPr>
            <p:ph type="title"/>
          </p:nvPr>
        </p:nvSpPr>
        <p:spPr>
          <a:xfrm>
            <a:off x="419100" y="457200"/>
            <a:ext cx="8305800" cy="417698"/>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Clr>
                <a:schemeClr val="dk1"/>
              </a:buClr>
              <a:buSzPts val="2200"/>
              <a:buFont typeface="Lato"/>
              <a:buNone/>
            </a:pPr>
            <a:r>
              <a:rPr lang="en-US"/>
              <a:t>WORKLOAD MANAGEMENT IS MORE FLEXIBLE AFTER UPGRADING TO CDP</a:t>
            </a:r>
            <a:endParaRPr/>
          </a:p>
        </p:txBody>
      </p:sp>
      <p:sp>
        <p:nvSpPr>
          <p:cNvPr id="1585" name="Google Shape;1585;p103"/>
          <p:cNvSpPr txBox="1">
            <a:spLocks noGrp="1"/>
          </p:cNvSpPr>
          <p:nvPr>
            <p:ph type="ftr" idx="11"/>
          </p:nvPr>
        </p:nvSpPr>
        <p:spPr>
          <a:xfrm>
            <a:off x="5440249" y="4767263"/>
            <a:ext cx="3086100" cy="274637"/>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600" b="0" i="0" u="none" strike="noStrike" kern="0" cap="none" spc="0" normalizeH="0" baseline="0" noProof="0">
                <a:ln>
                  <a:noFill/>
                </a:ln>
                <a:solidFill>
                  <a:srgbClr val="A5A5A5"/>
                </a:solidFill>
                <a:effectLst/>
                <a:uLnTx/>
                <a:uFillTx/>
                <a:latin typeface="Roboto"/>
                <a:ea typeface="Roboto"/>
                <a:sym typeface="Roboto"/>
              </a:rPr>
              <a:t>Confidential – Restricted</a:t>
            </a:r>
            <a:endParaRPr kumimoji="0" sz="600" b="0" i="0" u="none" strike="noStrike" kern="0" cap="none" spc="0" normalizeH="0" baseline="0" noProof="0">
              <a:ln>
                <a:noFill/>
              </a:ln>
              <a:solidFill>
                <a:srgbClr val="A5A5A5"/>
              </a:solidFill>
              <a:effectLst/>
              <a:uLnTx/>
              <a:uFillTx/>
              <a:latin typeface="Roboto"/>
              <a:ea typeface="Roboto"/>
              <a:sym typeface="Roboto"/>
            </a:endParaRPr>
          </a:p>
        </p:txBody>
      </p:sp>
      <p:grpSp>
        <p:nvGrpSpPr>
          <p:cNvPr id="1586" name="Google Shape;1586;p103"/>
          <p:cNvGrpSpPr/>
          <p:nvPr/>
        </p:nvGrpSpPr>
        <p:grpSpPr>
          <a:xfrm>
            <a:off x="419100" y="2036619"/>
            <a:ext cx="928771" cy="1653032"/>
            <a:chOff x="484393" y="2044931"/>
            <a:chExt cx="1209931" cy="1653032"/>
          </a:xfrm>
        </p:grpSpPr>
        <p:grpSp>
          <p:nvGrpSpPr>
            <p:cNvPr id="1587" name="Google Shape;1587;p103"/>
            <p:cNvGrpSpPr/>
            <p:nvPr/>
          </p:nvGrpSpPr>
          <p:grpSpPr>
            <a:xfrm>
              <a:off x="484393" y="2044931"/>
              <a:ext cx="1209931" cy="1653032"/>
              <a:chOff x="484392" y="2022088"/>
              <a:chExt cx="1550475" cy="1675875"/>
            </a:xfrm>
          </p:grpSpPr>
          <p:sp>
            <p:nvSpPr>
              <p:cNvPr id="1588" name="Google Shape;1588;p103"/>
              <p:cNvSpPr/>
              <p:nvPr/>
            </p:nvSpPr>
            <p:spPr>
              <a:xfrm>
                <a:off x="484392" y="2022088"/>
                <a:ext cx="1550475" cy="1675875"/>
              </a:xfrm>
              <a:prstGeom prst="rect">
                <a:avLst/>
              </a:prstGeom>
              <a:solidFill>
                <a:srgbClr val="293C46"/>
              </a:solidFill>
              <a:ln w="19050" cap="flat" cmpd="sng">
                <a:solidFill>
                  <a:schemeClr val="accent6"/>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Cluster</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589" name="Google Shape;1589;p103"/>
              <p:cNvSpPr/>
              <p:nvPr/>
            </p:nvSpPr>
            <p:spPr>
              <a:xfrm>
                <a:off x="559197" y="2599673"/>
                <a:ext cx="1400850" cy="299013"/>
              </a:xfrm>
              <a:prstGeom prst="rect">
                <a:avLst/>
              </a:prstGeom>
              <a:noFill/>
              <a:ln w="9525" cap="flat" cmpd="sng">
                <a:solidFill>
                  <a:schemeClr val="accent1"/>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Compute Engines</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590" name="Google Shape;1590;p103"/>
              <p:cNvSpPr/>
              <p:nvPr/>
            </p:nvSpPr>
            <p:spPr>
              <a:xfrm>
                <a:off x="559197" y="2964333"/>
                <a:ext cx="1400850" cy="299013"/>
              </a:xfrm>
              <a:prstGeom prst="rect">
                <a:avLst/>
              </a:prstGeom>
              <a:noFill/>
              <a:ln w="9525" cap="flat" cmpd="sng">
                <a:solidFill>
                  <a:schemeClr val="accent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SDX</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591" name="Google Shape;1591;p103"/>
              <p:cNvSpPr/>
              <p:nvPr/>
            </p:nvSpPr>
            <p:spPr>
              <a:xfrm>
                <a:off x="559197" y="3328994"/>
                <a:ext cx="1400850" cy="299013"/>
              </a:xfrm>
              <a:prstGeom prst="rect">
                <a:avLst/>
              </a:prstGeom>
              <a:noFill/>
              <a:ln w="9525" cap="flat" cmpd="sng">
                <a:solidFill>
                  <a:schemeClr val="accent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Storage</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grpSp>
        <p:sp>
          <p:nvSpPr>
            <p:cNvPr id="1592" name="Google Shape;1592;p103"/>
            <p:cNvSpPr txBox="1"/>
            <p:nvPr/>
          </p:nvSpPr>
          <p:spPr>
            <a:xfrm>
              <a:off x="580419" y="2306866"/>
              <a:ext cx="1113905" cy="261610"/>
            </a:xfrm>
            <a:prstGeom prst="rect">
              <a:avLst/>
            </a:prstGeom>
            <a:noFill/>
            <a:ln>
              <a:noFill/>
            </a:ln>
          </p:spPr>
          <p:txBody>
            <a:bodyPr spcFirstLastPara="1" wrap="square" lIns="0"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E6E6E6"/>
                </a:buClr>
                <a:buSzPts val="1100"/>
                <a:buFont typeface="Roboto"/>
                <a:buNone/>
                <a:tabLst/>
                <a:defRPr/>
              </a:pP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T1</a:t>
              </a: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 </a:t>
              </a: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T2</a:t>
              </a: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 </a:t>
              </a: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T3</a:t>
              </a: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 </a:t>
              </a: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T4</a:t>
              </a:r>
              <a:endParaRPr kumimoji="0" sz="1100" b="0" i="0" u="none" strike="sng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1593" name="Google Shape;1593;p103"/>
          <p:cNvGrpSpPr/>
          <p:nvPr/>
        </p:nvGrpSpPr>
        <p:grpSpPr>
          <a:xfrm>
            <a:off x="1791826" y="2036619"/>
            <a:ext cx="928771" cy="1653032"/>
            <a:chOff x="484393" y="2044931"/>
            <a:chExt cx="1209931" cy="1653032"/>
          </a:xfrm>
        </p:grpSpPr>
        <p:grpSp>
          <p:nvGrpSpPr>
            <p:cNvPr id="1594" name="Google Shape;1594;p103"/>
            <p:cNvGrpSpPr/>
            <p:nvPr/>
          </p:nvGrpSpPr>
          <p:grpSpPr>
            <a:xfrm>
              <a:off x="484393" y="2044931"/>
              <a:ext cx="1209931" cy="1653032"/>
              <a:chOff x="484392" y="2022088"/>
              <a:chExt cx="1550475" cy="1675875"/>
            </a:xfrm>
          </p:grpSpPr>
          <p:sp>
            <p:nvSpPr>
              <p:cNvPr id="1595" name="Google Shape;1595;p103"/>
              <p:cNvSpPr/>
              <p:nvPr/>
            </p:nvSpPr>
            <p:spPr>
              <a:xfrm>
                <a:off x="484392" y="2022088"/>
                <a:ext cx="1550475" cy="1675875"/>
              </a:xfrm>
              <a:prstGeom prst="rect">
                <a:avLst/>
              </a:prstGeom>
              <a:solidFill>
                <a:srgbClr val="293C46"/>
              </a:solidFill>
              <a:ln w="19050" cap="flat" cmpd="sng">
                <a:solidFill>
                  <a:schemeClr val="accent6"/>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Cluster</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596" name="Google Shape;1596;p103"/>
              <p:cNvSpPr/>
              <p:nvPr/>
            </p:nvSpPr>
            <p:spPr>
              <a:xfrm>
                <a:off x="559197" y="2599673"/>
                <a:ext cx="1400850" cy="299013"/>
              </a:xfrm>
              <a:prstGeom prst="rect">
                <a:avLst/>
              </a:prstGeom>
              <a:noFill/>
              <a:ln w="9525" cap="flat" cmpd="sng">
                <a:solidFill>
                  <a:schemeClr val="accent1"/>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Compute Engines</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597" name="Google Shape;1597;p103"/>
              <p:cNvSpPr/>
              <p:nvPr/>
            </p:nvSpPr>
            <p:spPr>
              <a:xfrm>
                <a:off x="559197" y="2964333"/>
                <a:ext cx="1400850" cy="299013"/>
              </a:xfrm>
              <a:prstGeom prst="rect">
                <a:avLst/>
              </a:prstGeom>
              <a:noFill/>
              <a:ln w="9525" cap="flat" cmpd="sng">
                <a:solidFill>
                  <a:schemeClr val="accent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SDX</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598" name="Google Shape;1598;p103"/>
              <p:cNvSpPr/>
              <p:nvPr/>
            </p:nvSpPr>
            <p:spPr>
              <a:xfrm>
                <a:off x="559197" y="3328994"/>
                <a:ext cx="1400850" cy="299013"/>
              </a:xfrm>
              <a:prstGeom prst="rect">
                <a:avLst/>
              </a:prstGeom>
              <a:noFill/>
              <a:ln w="9525" cap="flat" cmpd="sng">
                <a:solidFill>
                  <a:schemeClr val="accent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Storage</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grpSp>
        <p:sp>
          <p:nvSpPr>
            <p:cNvPr id="1599" name="Google Shape;1599;p103"/>
            <p:cNvSpPr txBox="1"/>
            <p:nvPr/>
          </p:nvSpPr>
          <p:spPr>
            <a:xfrm>
              <a:off x="580419" y="2306866"/>
              <a:ext cx="1113905" cy="261610"/>
            </a:xfrm>
            <a:prstGeom prst="rect">
              <a:avLst/>
            </a:prstGeom>
            <a:noFill/>
            <a:ln>
              <a:noFill/>
            </a:ln>
          </p:spPr>
          <p:txBody>
            <a:bodyPr spcFirstLastPara="1" wrap="square" lIns="0"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E6E6E6"/>
                </a:buClr>
                <a:buSzPts val="1100"/>
                <a:buFont typeface="Roboto"/>
                <a:buNone/>
                <a:tabLst/>
                <a:defRPr/>
              </a:pP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T1 T2 T3 T4</a:t>
              </a:r>
              <a:endParaRPr kumimoji="0" sz="1100" b="0" i="0" u="none" strike="no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1600" name="Google Shape;1600;p103"/>
          <p:cNvGrpSpPr/>
          <p:nvPr/>
        </p:nvGrpSpPr>
        <p:grpSpPr>
          <a:xfrm>
            <a:off x="3223260" y="2036619"/>
            <a:ext cx="928771" cy="1653032"/>
            <a:chOff x="484393" y="2044931"/>
            <a:chExt cx="1209931" cy="1653032"/>
          </a:xfrm>
        </p:grpSpPr>
        <p:grpSp>
          <p:nvGrpSpPr>
            <p:cNvPr id="1601" name="Google Shape;1601;p103"/>
            <p:cNvGrpSpPr/>
            <p:nvPr/>
          </p:nvGrpSpPr>
          <p:grpSpPr>
            <a:xfrm>
              <a:off x="484393" y="2044931"/>
              <a:ext cx="1209931" cy="1653032"/>
              <a:chOff x="484392" y="2022088"/>
              <a:chExt cx="1550475" cy="1675875"/>
            </a:xfrm>
          </p:grpSpPr>
          <p:sp>
            <p:nvSpPr>
              <p:cNvPr id="1602" name="Google Shape;1602;p103"/>
              <p:cNvSpPr/>
              <p:nvPr/>
            </p:nvSpPr>
            <p:spPr>
              <a:xfrm>
                <a:off x="484392" y="2022088"/>
                <a:ext cx="1550475" cy="1675875"/>
              </a:xfrm>
              <a:prstGeom prst="rect">
                <a:avLst/>
              </a:prstGeom>
              <a:solidFill>
                <a:srgbClr val="293C46"/>
              </a:solidFill>
              <a:ln w="19050" cap="flat" cmpd="sng">
                <a:solidFill>
                  <a:schemeClr val="accent6"/>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Cluster</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03" name="Google Shape;1603;p103"/>
              <p:cNvSpPr/>
              <p:nvPr/>
            </p:nvSpPr>
            <p:spPr>
              <a:xfrm>
                <a:off x="559197" y="2599673"/>
                <a:ext cx="1400850" cy="299013"/>
              </a:xfrm>
              <a:prstGeom prst="rect">
                <a:avLst/>
              </a:prstGeom>
              <a:noFill/>
              <a:ln w="9525" cap="flat" cmpd="sng">
                <a:solidFill>
                  <a:schemeClr val="accent1"/>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Compute Engines</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04" name="Google Shape;1604;p103"/>
              <p:cNvSpPr/>
              <p:nvPr/>
            </p:nvSpPr>
            <p:spPr>
              <a:xfrm>
                <a:off x="559197" y="2964333"/>
                <a:ext cx="1400850" cy="299013"/>
              </a:xfrm>
              <a:prstGeom prst="rect">
                <a:avLst/>
              </a:prstGeom>
              <a:noFill/>
              <a:ln w="9525" cap="flat" cmpd="sng">
                <a:solidFill>
                  <a:schemeClr val="accent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SDX</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05" name="Google Shape;1605;p103"/>
              <p:cNvSpPr/>
              <p:nvPr/>
            </p:nvSpPr>
            <p:spPr>
              <a:xfrm>
                <a:off x="559197" y="3328994"/>
                <a:ext cx="1400850" cy="299013"/>
              </a:xfrm>
              <a:prstGeom prst="rect">
                <a:avLst/>
              </a:prstGeom>
              <a:noFill/>
              <a:ln w="9525" cap="flat" cmpd="sng">
                <a:solidFill>
                  <a:schemeClr val="accent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Storage</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grpSp>
        <p:sp>
          <p:nvSpPr>
            <p:cNvPr id="1606" name="Google Shape;1606;p103"/>
            <p:cNvSpPr txBox="1"/>
            <p:nvPr/>
          </p:nvSpPr>
          <p:spPr>
            <a:xfrm>
              <a:off x="580419" y="2306866"/>
              <a:ext cx="1113905" cy="261610"/>
            </a:xfrm>
            <a:prstGeom prst="rect">
              <a:avLst/>
            </a:prstGeom>
            <a:noFill/>
            <a:ln>
              <a:noFill/>
            </a:ln>
          </p:spPr>
          <p:txBody>
            <a:bodyPr spcFirstLastPara="1" wrap="square" lIns="0"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E6E6E6"/>
                </a:buClr>
                <a:buSzPts val="1100"/>
                <a:buFont typeface="Roboto"/>
                <a:buNone/>
                <a:tabLst/>
                <a:defRPr/>
              </a:pP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T1</a:t>
              </a: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 </a:t>
              </a: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T2</a:t>
              </a: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 </a:t>
              </a: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T3</a:t>
              </a: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 </a:t>
              </a: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T4</a:t>
              </a:r>
              <a:endParaRPr kumimoji="0" sz="1100" b="0" i="0" u="none" strike="sng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1607" name="Google Shape;1607;p103"/>
          <p:cNvGrpSpPr/>
          <p:nvPr/>
        </p:nvGrpSpPr>
        <p:grpSpPr>
          <a:xfrm>
            <a:off x="4543981" y="2606331"/>
            <a:ext cx="928771" cy="1653032"/>
            <a:chOff x="484393" y="2044931"/>
            <a:chExt cx="1209931" cy="1653032"/>
          </a:xfrm>
        </p:grpSpPr>
        <p:grpSp>
          <p:nvGrpSpPr>
            <p:cNvPr id="1608" name="Google Shape;1608;p103"/>
            <p:cNvGrpSpPr/>
            <p:nvPr/>
          </p:nvGrpSpPr>
          <p:grpSpPr>
            <a:xfrm>
              <a:off x="484393" y="2044931"/>
              <a:ext cx="1209931" cy="1653032"/>
              <a:chOff x="484392" y="2022088"/>
              <a:chExt cx="1550475" cy="1675875"/>
            </a:xfrm>
          </p:grpSpPr>
          <p:sp>
            <p:nvSpPr>
              <p:cNvPr id="1609" name="Google Shape;1609;p103"/>
              <p:cNvSpPr/>
              <p:nvPr/>
            </p:nvSpPr>
            <p:spPr>
              <a:xfrm>
                <a:off x="484392" y="2022088"/>
                <a:ext cx="1550475" cy="1675875"/>
              </a:xfrm>
              <a:prstGeom prst="rect">
                <a:avLst/>
              </a:prstGeom>
              <a:solidFill>
                <a:srgbClr val="293C46"/>
              </a:solidFill>
              <a:ln w="19050" cap="flat" cmpd="sng">
                <a:solidFill>
                  <a:schemeClr val="accent6"/>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Cluster</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10" name="Google Shape;1610;p103"/>
              <p:cNvSpPr/>
              <p:nvPr/>
            </p:nvSpPr>
            <p:spPr>
              <a:xfrm>
                <a:off x="559197" y="2599673"/>
                <a:ext cx="1400850" cy="299013"/>
              </a:xfrm>
              <a:prstGeom prst="rect">
                <a:avLst/>
              </a:prstGeom>
              <a:noFill/>
              <a:ln w="9525" cap="flat" cmpd="sng">
                <a:solidFill>
                  <a:schemeClr val="accent1"/>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Compute Engines</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11" name="Google Shape;1611;p103"/>
              <p:cNvSpPr/>
              <p:nvPr/>
            </p:nvSpPr>
            <p:spPr>
              <a:xfrm>
                <a:off x="559197" y="2964333"/>
                <a:ext cx="1400850" cy="299013"/>
              </a:xfrm>
              <a:prstGeom prst="rect">
                <a:avLst/>
              </a:prstGeom>
              <a:noFill/>
              <a:ln w="9525" cap="flat" cmpd="sng">
                <a:solidFill>
                  <a:schemeClr val="accent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SDX</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12" name="Google Shape;1612;p103"/>
              <p:cNvSpPr/>
              <p:nvPr/>
            </p:nvSpPr>
            <p:spPr>
              <a:xfrm>
                <a:off x="559197" y="3328994"/>
                <a:ext cx="1400850" cy="299013"/>
              </a:xfrm>
              <a:prstGeom prst="rect">
                <a:avLst/>
              </a:prstGeom>
              <a:noFill/>
              <a:ln w="9525" cap="flat" cmpd="sng">
                <a:solidFill>
                  <a:schemeClr val="accent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Storage</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grpSp>
        <p:sp>
          <p:nvSpPr>
            <p:cNvPr id="1613" name="Google Shape;1613;p103"/>
            <p:cNvSpPr txBox="1"/>
            <p:nvPr/>
          </p:nvSpPr>
          <p:spPr>
            <a:xfrm>
              <a:off x="580419" y="2306866"/>
              <a:ext cx="1113905" cy="261610"/>
            </a:xfrm>
            <a:prstGeom prst="rect">
              <a:avLst/>
            </a:prstGeom>
            <a:noFill/>
            <a:ln>
              <a:noFill/>
            </a:ln>
          </p:spPr>
          <p:txBody>
            <a:bodyPr spcFirstLastPara="1" wrap="square" lIns="0"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E6E6E6"/>
                </a:buClr>
                <a:buSzPts val="1100"/>
                <a:buFont typeface="Roboto"/>
                <a:buNone/>
                <a:tabLst/>
                <a:defRPr/>
              </a:pP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T1 T2</a:t>
              </a:r>
              <a:endParaRPr kumimoji="0" sz="1100" b="0" i="0" u="none" strike="no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1614" name="Google Shape;1614;p103"/>
          <p:cNvGrpSpPr/>
          <p:nvPr/>
        </p:nvGrpSpPr>
        <p:grpSpPr>
          <a:xfrm>
            <a:off x="6052358" y="2036619"/>
            <a:ext cx="928771" cy="1653032"/>
            <a:chOff x="484393" y="2044931"/>
            <a:chExt cx="1209931" cy="1653032"/>
          </a:xfrm>
        </p:grpSpPr>
        <p:grpSp>
          <p:nvGrpSpPr>
            <p:cNvPr id="1615" name="Google Shape;1615;p103"/>
            <p:cNvGrpSpPr/>
            <p:nvPr/>
          </p:nvGrpSpPr>
          <p:grpSpPr>
            <a:xfrm>
              <a:off x="484393" y="2044931"/>
              <a:ext cx="1209931" cy="1653032"/>
              <a:chOff x="484392" y="2022088"/>
              <a:chExt cx="1550475" cy="1675875"/>
            </a:xfrm>
          </p:grpSpPr>
          <p:sp>
            <p:nvSpPr>
              <p:cNvPr id="1616" name="Google Shape;1616;p103"/>
              <p:cNvSpPr/>
              <p:nvPr/>
            </p:nvSpPr>
            <p:spPr>
              <a:xfrm>
                <a:off x="484392" y="2022088"/>
                <a:ext cx="1550475" cy="1675875"/>
              </a:xfrm>
              <a:prstGeom prst="rect">
                <a:avLst/>
              </a:prstGeom>
              <a:solidFill>
                <a:srgbClr val="293C46"/>
              </a:solidFill>
              <a:ln w="19050" cap="flat" cmpd="sng">
                <a:solidFill>
                  <a:schemeClr val="accent6"/>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Cluster</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17" name="Google Shape;1617;p103"/>
              <p:cNvSpPr/>
              <p:nvPr/>
            </p:nvSpPr>
            <p:spPr>
              <a:xfrm>
                <a:off x="559197" y="2599673"/>
                <a:ext cx="1400850" cy="299013"/>
              </a:xfrm>
              <a:prstGeom prst="rect">
                <a:avLst/>
              </a:prstGeom>
              <a:noFill/>
              <a:ln w="9525" cap="flat" cmpd="sng">
                <a:solidFill>
                  <a:schemeClr val="accent1"/>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Compute Engines</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18" name="Google Shape;1618;p103"/>
              <p:cNvSpPr/>
              <p:nvPr/>
            </p:nvSpPr>
            <p:spPr>
              <a:xfrm>
                <a:off x="559197" y="2964333"/>
                <a:ext cx="1400850" cy="299013"/>
              </a:xfrm>
              <a:prstGeom prst="rect">
                <a:avLst/>
              </a:prstGeom>
              <a:noFill/>
              <a:ln w="9525" cap="flat" cmpd="sng">
                <a:solidFill>
                  <a:schemeClr val="accent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SDX</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19" name="Google Shape;1619;p103"/>
              <p:cNvSpPr/>
              <p:nvPr/>
            </p:nvSpPr>
            <p:spPr>
              <a:xfrm>
                <a:off x="559197" y="3328994"/>
                <a:ext cx="1400850" cy="299013"/>
              </a:xfrm>
              <a:prstGeom prst="rect">
                <a:avLst/>
              </a:prstGeom>
              <a:noFill/>
              <a:ln w="9525" cap="flat" cmpd="sng">
                <a:solidFill>
                  <a:schemeClr val="accent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Storage</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grpSp>
        <p:sp>
          <p:nvSpPr>
            <p:cNvPr id="1620" name="Google Shape;1620;p103"/>
            <p:cNvSpPr txBox="1"/>
            <p:nvPr/>
          </p:nvSpPr>
          <p:spPr>
            <a:xfrm>
              <a:off x="580419" y="2306866"/>
              <a:ext cx="1113905" cy="261610"/>
            </a:xfrm>
            <a:prstGeom prst="rect">
              <a:avLst/>
            </a:prstGeom>
            <a:noFill/>
            <a:ln>
              <a:noFill/>
            </a:ln>
          </p:spPr>
          <p:txBody>
            <a:bodyPr spcFirstLastPara="1" wrap="square" lIns="0"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E6E6E6"/>
                </a:buClr>
                <a:buSzPts val="1100"/>
                <a:buFont typeface="Roboto"/>
                <a:buNone/>
                <a:tabLst/>
                <a:defRPr/>
              </a:pP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T1</a:t>
              </a: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 </a:t>
              </a: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T2</a:t>
              </a: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 </a:t>
              </a: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T3</a:t>
              </a: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 </a:t>
              </a:r>
              <a:r>
                <a:rPr kumimoji="0" lang="en-US" sz="1100" b="0" i="0" u="none" strike="sngStrike" kern="0" cap="none" spc="0" normalizeH="0" baseline="0" noProof="0">
                  <a:ln>
                    <a:noFill/>
                  </a:ln>
                  <a:solidFill>
                    <a:srgbClr val="FFFFFF"/>
                  </a:solidFill>
                  <a:effectLst/>
                  <a:uLnTx/>
                  <a:uFillTx/>
                  <a:latin typeface="Roboto"/>
                  <a:ea typeface="Roboto"/>
                  <a:cs typeface="Roboto"/>
                  <a:sym typeface="Roboto"/>
                </a:rPr>
                <a:t>T4</a:t>
              </a:r>
              <a:endParaRPr kumimoji="0" sz="1100" b="0" i="0" u="none" strike="sng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1621" name="Google Shape;1621;p103"/>
          <p:cNvGrpSpPr/>
          <p:nvPr/>
        </p:nvGrpSpPr>
        <p:grpSpPr>
          <a:xfrm>
            <a:off x="7328260" y="3260958"/>
            <a:ext cx="928771" cy="998406"/>
            <a:chOff x="7328260" y="3260958"/>
            <a:chExt cx="928771" cy="998406"/>
          </a:xfrm>
        </p:grpSpPr>
        <p:sp>
          <p:nvSpPr>
            <p:cNvPr id="1622" name="Google Shape;1622;p103"/>
            <p:cNvSpPr/>
            <p:nvPr/>
          </p:nvSpPr>
          <p:spPr>
            <a:xfrm>
              <a:off x="7328260" y="3260958"/>
              <a:ext cx="928771" cy="998406"/>
            </a:xfrm>
            <a:prstGeom prst="rect">
              <a:avLst/>
            </a:prstGeom>
            <a:solidFill>
              <a:srgbClr val="293C46"/>
            </a:solidFill>
            <a:ln w="19050" cap="flat" cmpd="sng">
              <a:solidFill>
                <a:schemeClr val="accent6"/>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Cluster</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23" name="Google Shape;1623;p103"/>
            <p:cNvSpPr/>
            <p:nvPr/>
          </p:nvSpPr>
          <p:spPr>
            <a:xfrm>
              <a:off x="7373070" y="3535734"/>
              <a:ext cx="839142" cy="294937"/>
            </a:xfrm>
            <a:prstGeom prst="rect">
              <a:avLst/>
            </a:prstGeom>
            <a:noFill/>
            <a:ln w="9525" cap="flat" cmpd="sng">
              <a:solidFill>
                <a:schemeClr val="accent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SDX</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24" name="Google Shape;1624;p103"/>
            <p:cNvSpPr/>
            <p:nvPr/>
          </p:nvSpPr>
          <p:spPr>
            <a:xfrm>
              <a:off x="7373070" y="3895424"/>
              <a:ext cx="839142" cy="294937"/>
            </a:xfrm>
            <a:prstGeom prst="rect">
              <a:avLst/>
            </a:prstGeom>
            <a:noFill/>
            <a:ln w="9525" cap="flat" cmpd="sng">
              <a:solidFill>
                <a:schemeClr val="accent6"/>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Storage</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grpSp>
      <p:grpSp>
        <p:nvGrpSpPr>
          <p:cNvPr id="1625" name="Google Shape;1625;p103"/>
          <p:cNvGrpSpPr/>
          <p:nvPr/>
        </p:nvGrpSpPr>
        <p:grpSpPr>
          <a:xfrm>
            <a:off x="7328255" y="1927038"/>
            <a:ext cx="928771" cy="998406"/>
            <a:chOff x="7328255" y="1927038"/>
            <a:chExt cx="928771" cy="998406"/>
          </a:xfrm>
        </p:grpSpPr>
        <p:grpSp>
          <p:nvGrpSpPr>
            <p:cNvPr id="1626" name="Google Shape;1626;p103"/>
            <p:cNvGrpSpPr/>
            <p:nvPr/>
          </p:nvGrpSpPr>
          <p:grpSpPr>
            <a:xfrm>
              <a:off x="7328255" y="1927038"/>
              <a:ext cx="928771" cy="998406"/>
              <a:chOff x="7328260" y="3260958"/>
              <a:chExt cx="928771" cy="998406"/>
            </a:xfrm>
          </p:grpSpPr>
          <p:sp>
            <p:nvSpPr>
              <p:cNvPr id="1627" name="Google Shape;1627;p103"/>
              <p:cNvSpPr/>
              <p:nvPr/>
            </p:nvSpPr>
            <p:spPr>
              <a:xfrm>
                <a:off x="7328260" y="3260958"/>
                <a:ext cx="928771" cy="998406"/>
              </a:xfrm>
              <a:prstGeom prst="rect">
                <a:avLst/>
              </a:prstGeom>
              <a:solidFill>
                <a:srgbClr val="293C46"/>
              </a:solidFill>
              <a:ln w="19050" cap="flat" cmpd="sng">
                <a:solidFill>
                  <a:schemeClr val="accent6"/>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305868"/>
                  </a:buClr>
                  <a:buSzPts val="1100"/>
                  <a:buFont typeface="Roboto"/>
                  <a:buNone/>
                  <a:tabLst/>
                  <a:defRPr/>
                </a:pP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28" name="Google Shape;1628;p103"/>
              <p:cNvSpPr/>
              <p:nvPr/>
            </p:nvSpPr>
            <p:spPr>
              <a:xfrm>
                <a:off x="7336125" y="3535734"/>
                <a:ext cx="906617" cy="294937"/>
              </a:xfrm>
              <a:prstGeom prst="rect">
                <a:avLst/>
              </a:prstGeom>
              <a:noFill/>
              <a:ln w="9525" cap="flat" cmpd="sng">
                <a:solidFill>
                  <a:schemeClr val="accent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BFBFBF"/>
                    </a:solidFill>
                    <a:effectLst/>
                    <a:uLnTx/>
                    <a:uFillTx/>
                    <a:latin typeface="Roboto"/>
                    <a:ea typeface="Roboto"/>
                    <a:cs typeface="Roboto"/>
                    <a:sym typeface="Roboto"/>
                  </a:rPr>
                  <a:t>Experiences</a:t>
                </a:r>
                <a:endParaRPr kumimoji="0" sz="1050" b="0" i="0" u="none" strike="noStrike" kern="0" cap="none" spc="0" normalizeH="0" baseline="0" noProof="0" dirty="0">
                  <a:ln>
                    <a:noFill/>
                  </a:ln>
                  <a:solidFill>
                    <a:srgbClr val="BFBFBF"/>
                  </a:solidFill>
                  <a:effectLst/>
                  <a:uLnTx/>
                  <a:uFillTx/>
                  <a:latin typeface="Roboto"/>
                  <a:ea typeface="Roboto"/>
                  <a:cs typeface="Roboto"/>
                  <a:sym typeface="Roboto"/>
                </a:endParaRPr>
              </a:p>
            </p:txBody>
          </p:sp>
          <p:sp>
            <p:nvSpPr>
              <p:cNvPr id="1629" name="Google Shape;1629;p103"/>
              <p:cNvSpPr/>
              <p:nvPr/>
            </p:nvSpPr>
            <p:spPr>
              <a:xfrm>
                <a:off x="7373070" y="3895424"/>
                <a:ext cx="839142" cy="294937"/>
              </a:xfrm>
              <a:prstGeom prst="rect">
                <a:avLst/>
              </a:prstGeom>
              <a:no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Docker</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grpSp>
        <p:sp>
          <p:nvSpPr>
            <p:cNvPr id="1630" name="Google Shape;1630;p103"/>
            <p:cNvSpPr txBox="1"/>
            <p:nvPr/>
          </p:nvSpPr>
          <p:spPr>
            <a:xfrm>
              <a:off x="7401958" y="1979847"/>
              <a:ext cx="855059" cy="261610"/>
            </a:xfrm>
            <a:prstGeom prst="rect">
              <a:avLst/>
            </a:prstGeom>
            <a:noFill/>
            <a:ln>
              <a:noFill/>
            </a:ln>
          </p:spPr>
          <p:txBody>
            <a:bodyPr spcFirstLastPara="1" wrap="square" lIns="0"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E6E6E6"/>
                </a:buClr>
                <a:buSzPts val="1100"/>
                <a:buFont typeface="Roboto"/>
                <a:buNone/>
                <a:tabLst/>
                <a:defRPr/>
              </a:pP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T1 T2 T3 T4</a:t>
              </a:r>
              <a:endParaRPr kumimoji="0" sz="1100" b="0" i="0" u="none" strike="no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1631" name="Google Shape;1631;p103"/>
          <p:cNvGrpSpPr/>
          <p:nvPr/>
        </p:nvGrpSpPr>
        <p:grpSpPr>
          <a:xfrm>
            <a:off x="4542611" y="1476844"/>
            <a:ext cx="930141" cy="998406"/>
            <a:chOff x="7326885" y="1927038"/>
            <a:chExt cx="930141" cy="998406"/>
          </a:xfrm>
        </p:grpSpPr>
        <p:grpSp>
          <p:nvGrpSpPr>
            <p:cNvPr id="1632" name="Google Shape;1632;p103"/>
            <p:cNvGrpSpPr/>
            <p:nvPr/>
          </p:nvGrpSpPr>
          <p:grpSpPr>
            <a:xfrm>
              <a:off x="7326885" y="1927038"/>
              <a:ext cx="930141" cy="998406"/>
              <a:chOff x="7326890" y="3260958"/>
              <a:chExt cx="930141" cy="998406"/>
            </a:xfrm>
          </p:grpSpPr>
          <p:sp>
            <p:nvSpPr>
              <p:cNvPr id="1633" name="Google Shape;1633;p103"/>
              <p:cNvSpPr/>
              <p:nvPr/>
            </p:nvSpPr>
            <p:spPr>
              <a:xfrm>
                <a:off x="7328260" y="3260958"/>
                <a:ext cx="928771" cy="998406"/>
              </a:xfrm>
              <a:prstGeom prst="rect">
                <a:avLst/>
              </a:prstGeom>
              <a:solidFill>
                <a:srgbClr val="293C46"/>
              </a:solidFill>
              <a:ln w="19050" cap="flat" cmpd="sng">
                <a:solidFill>
                  <a:schemeClr val="accent6"/>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305868"/>
                  </a:buClr>
                  <a:buSzPts val="1100"/>
                  <a:buFont typeface="Roboto"/>
                  <a:buNone/>
                  <a:tabLst/>
                  <a:defRPr/>
                </a:pP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sp>
            <p:nvSpPr>
              <p:cNvPr id="1634" name="Google Shape;1634;p103"/>
              <p:cNvSpPr/>
              <p:nvPr/>
            </p:nvSpPr>
            <p:spPr>
              <a:xfrm>
                <a:off x="7326890" y="3535734"/>
                <a:ext cx="883952" cy="311718"/>
              </a:xfrm>
              <a:prstGeom prst="rect">
                <a:avLst/>
              </a:prstGeom>
              <a:noFill/>
              <a:ln w="9525" cap="flat" cmpd="sng">
                <a:solidFill>
                  <a:schemeClr val="accent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BFBFBF"/>
                    </a:solidFill>
                    <a:effectLst/>
                    <a:uLnTx/>
                    <a:uFillTx/>
                    <a:latin typeface="Roboto"/>
                    <a:ea typeface="Roboto"/>
                    <a:cs typeface="Roboto"/>
                    <a:sym typeface="Roboto"/>
                  </a:rPr>
                  <a:t>Experiences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5" name="Google Shape;1635;p103"/>
              <p:cNvSpPr/>
              <p:nvPr/>
            </p:nvSpPr>
            <p:spPr>
              <a:xfrm>
                <a:off x="7373070" y="3895424"/>
                <a:ext cx="839142" cy="294937"/>
              </a:xfrm>
              <a:prstGeom prst="rect">
                <a:avLst/>
              </a:prstGeom>
              <a:no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BFBFBF"/>
                  </a:buClr>
                  <a:buSzPts val="1100"/>
                  <a:buFont typeface="Roboto"/>
                  <a:buNone/>
                  <a:tabLst/>
                  <a:defRPr/>
                </a:pPr>
                <a:r>
                  <a:rPr kumimoji="0" lang="en-US" sz="1100" b="0" i="0" u="none" strike="noStrike" kern="0" cap="none" spc="0" normalizeH="0" baseline="0" noProof="0">
                    <a:ln>
                      <a:noFill/>
                    </a:ln>
                    <a:solidFill>
                      <a:srgbClr val="BFBFBF"/>
                    </a:solidFill>
                    <a:effectLst/>
                    <a:uLnTx/>
                    <a:uFillTx/>
                    <a:latin typeface="Roboto"/>
                    <a:ea typeface="Roboto"/>
                    <a:cs typeface="Roboto"/>
                    <a:sym typeface="Roboto"/>
                  </a:rPr>
                  <a:t>Docker</a:t>
                </a:r>
                <a:endParaRPr kumimoji="0" sz="1100" b="0" i="0" u="none" strike="noStrike" kern="0" cap="none" spc="0" normalizeH="0" baseline="0" noProof="0">
                  <a:ln>
                    <a:noFill/>
                  </a:ln>
                  <a:solidFill>
                    <a:srgbClr val="BFBFBF"/>
                  </a:solidFill>
                  <a:effectLst/>
                  <a:uLnTx/>
                  <a:uFillTx/>
                  <a:latin typeface="Roboto"/>
                  <a:ea typeface="Roboto"/>
                  <a:cs typeface="Roboto"/>
                  <a:sym typeface="Roboto"/>
                </a:endParaRPr>
              </a:p>
            </p:txBody>
          </p:sp>
        </p:grpSp>
        <p:sp>
          <p:nvSpPr>
            <p:cNvPr id="1636" name="Google Shape;1636;p103"/>
            <p:cNvSpPr txBox="1"/>
            <p:nvPr/>
          </p:nvSpPr>
          <p:spPr>
            <a:xfrm>
              <a:off x="7401958" y="1979847"/>
              <a:ext cx="855059" cy="261610"/>
            </a:xfrm>
            <a:prstGeom prst="rect">
              <a:avLst/>
            </a:prstGeom>
            <a:noFill/>
            <a:ln>
              <a:noFill/>
            </a:ln>
          </p:spPr>
          <p:txBody>
            <a:bodyPr spcFirstLastPara="1" wrap="square" lIns="0"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E6E6E6"/>
                </a:buClr>
                <a:buSzPts val="1100"/>
                <a:buFont typeface="Roboto"/>
                <a:buNone/>
                <a:tabLst/>
                <a:defRPr/>
              </a:pPr>
              <a:r>
                <a:rPr kumimoji="0" lang="en-US" sz="1100" b="0" i="0" u="none" strike="noStrike" kern="0" cap="none" spc="0" normalizeH="0" baseline="0" noProof="0">
                  <a:ln>
                    <a:noFill/>
                  </a:ln>
                  <a:solidFill>
                    <a:srgbClr val="FFFFFF"/>
                  </a:solidFill>
                  <a:effectLst/>
                  <a:uLnTx/>
                  <a:uFillTx/>
                  <a:latin typeface="Roboto"/>
                  <a:ea typeface="Roboto"/>
                  <a:cs typeface="Roboto"/>
                  <a:sym typeface="Roboto"/>
                </a:rPr>
                <a:t>T3 T4</a:t>
              </a:r>
              <a:endParaRPr kumimoji="0" sz="1100" b="0" i="0" u="none" strike="noStrike" kern="0" cap="none" spc="0" normalizeH="0" baseline="0" noProof="0">
                <a:ln>
                  <a:noFill/>
                </a:ln>
                <a:solidFill>
                  <a:srgbClr val="FFFFFF"/>
                </a:solidFill>
                <a:effectLst/>
                <a:uLnTx/>
                <a:uFillTx/>
                <a:latin typeface="Roboto"/>
                <a:ea typeface="Roboto"/>
                <a:cs typeface="Roboto"/>
                <a:sym typeface="Roboto"/>
              </a:endParaRPr>
            </a:p>
          </p:txBody>
        </p:sp>
      </p:grpSp>
      <p:sp>
        <p:nvSpPr>
          <p:cNvPr id="1637" name="Google Shape;1637;p103"/>
          <p:cNvSpPr txBox="1"/>
          <p:nvPr/>
        </p:nvSpPr>
        <p:spPr>
          <a:xfrm>
            <a:off x="886970" y="4201693"/>
            <a:ext cx="1050502" cy="323935"/>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A3AF"/>
                </a:solidFill>
                <a:effectLst/>
                <a:uLnTx/>
                <a:uFillTx/>
                <a:latin typeface="Roboto"/>
                <a:ea typeface="Roboto"/>
                <a:cs typeface="Roboto"/>
                <a:sym typeface="Roboto"/>
              </a:rPr>
              <a:t>Option 1</a:t>
            </a:r>
            <a:endParaRPr kumimoji="0" sz="1200" b="0" i="0" u="none" strike="noStrike" kern="0" cap="none" spc="0" normalizeH="0" baseline="0" noProof="0">
              <a:ln>
                <a:noFill/>
              </a:ln>
              <a:solidFill>
                <a:srgbClr val="00A3AF"/>
              </a:solidFill>
              <a:effectLst/>
              <a:uLnTx/>
              <a:uFillTx/>
              <a:latin typeface="Roboto"/>
              <a:ea typeface="Roboto"/>
              <a:cs typeface="Roboto"/>
              <a:sym typeface="Roboto"/>
            </a:endParaRPr>
          </a:p>
        </p:txBody>
      </p:sp>
      <p:sp>
        <p:nvSpPr>
          <p:cNvPr id="1638" name="Google Shape;1638;p103"/>
          <p:cNvSpPr txBox="1"/>
          <p:nvPr/>
        </p:nvSpPr>
        <p:spPr>
          <a:xfrm>
            <a:off x="3973714" y="4201694"/>
            <a:ext cx="928771" cy="323935"/>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A3AF"/>
                </a:solidFill>
                <a:effectLst/>
                <a:uLnTx/>
                <a:uFillTx/>
                <a:latin typeface="Roboto"/>
                <a:ea typeface="Roboto"/>
                <a:cs typeface="Roboto"/>
                <a:sym typeface="Roboto"/>
              </a:rPr>
              <a:t>Option 2</a:t>
            </a:r>
            <a:endParaRPr kumimoji="0" sz="1200" b="0" i="0" u="none" strike="noStrike" kern="0" cap="none" spc="0" normalizeH="0" baseline="0" noProof="0">
              <a:ln>
                <a:noFill/>
              </a:ln>
              <a:solidFill>
                <a:srgbClr val="00A3AF"/>
              </a:solidFill>
              <a:effectLst/>
              <a:uLnTx/>
              <a:uFillTx/>
              <a:latin typeface="Roboto"/>
              <a:ea typeface="Roboto"/>
              <a:cs typeface="Roboto"/>
              <a:sym typeface="Roboto"/>
            </a:endParaRPr>
          </a:p>
        </p:txBody>
      </p:sp>
      <p:sp>
        <p:nvSpPr>
          <p:cNvPr id="1639" name="Google Shape;1639;p103"/>
          <p:cNvSpPr txBox="1"/>
          <p:nvPr/>
        </p:nvSpPr>
        <p:spPr>
          <a:xfrm>
            <a:off x="6589764" y="4201694"/>
            <a:ext cx="928771" cy="323935"/>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A3AF"/>
                </a:solidFill>
                <a:effectLst/>
                <a:uLnTx/>
                <a:uFillTx/>
                <a:latin typeface="Roboto"/>
                <a:ea typeface="Roboto"/>
                <a:cs typeface="Roboto"/>
                <a:sym typeface="Roboto"/>
              </a:rPr>
              <a:t>Option 3</a:t>
            </a:r>
            <a:endParaRPr kumimoji="0" sz="1200" b="0" i="0" u="none" strike="noStrike" kern="0" cap="none" spc="0" normalizeH="0" baseline="0" noProof="0">
              <a:ln>
                <a:noFill/>
              </a:ln>
              <a:solidFill>
                <a:srgbClr val="00A3AF"/>
              </a:solidFill>
              <a:effectLst/>
              <a:uLnTx/>
              <a:uFillTx/>
              <a:latin typeface="Roboto"/>
              <a:ea typeface="Roboto"/>
              <a:cs typeface="Roboto"/>
              <a:sym typeface="Roboto"/>
            </a:endParaRPr>
          </a:p>
        </p:txBody>
      </p:sp>
      <p:sp>
        <p:nvSpPr>
          <p:cNvPr id="1640" name="Google Shape;1640;p103"/>
          <p:cNvSpPr/>
          <p:nvPr/>
        </p:nvSpPr>
        <p:spPr>
          <a:xfrm>
            <a:off x="1347871" y="2718262"/>
            <a:ext cx="443955" cy="150004"/>
          </a:xfrm>
          <a:prstGeom prst="rightArrow">
            <a:avLst>
              <a:gd name="adj1" fmla="val 50000"/>
              <a:gd name="adj2" fmla="val 50000"/>
            </a:avLst>
          </a:prstGeom>
          <a:solidFill>
            <a:srgbClr val="F9670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641" name="Google Shape;1641;p103"/>
          <p:cNvSpPr/>
          <p:nvPr/>
        </p:nvSpPr>
        <p:spPr>
          <a:xfrm rot="1443051">
            <a:off x="4144837" y="2797725"/>
            <a:ext cx="427164" cy="189567"/>
          </a:xfrm>
          <a:prstGeom prst="rightArrow">
            <a:avLst>
              <a:gd name="adj1" fmla="val 50000"/>
              <a:gd name="adj2" fmla="val 50000"/>
            </a:avLst>
          </a:prstGeom>
          <a:solidFill>
            <a:srgbClr val="F9670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642" name="Google Shape;1642;p103"/>
          <p:cNvSpPr/>
          <p:nvPr/>
        </p:nvSpPr>
        <p:spPr>
          <a:xfrm rot="1443051">
            <a:off x="6925814" y="3273484"/>
            <a:ext cx="427164" cy="189567"/>
          </a:xfrm>
          <a:prstGeom prst="rightArrow">
            <a:avLst>
              <a:gd name="adj1" fmla="val 50000"/>
              <a:gd name="adj2" fmla="val 50000"/>
            </a:avLst>
          </a:prstGeom>
          <a:solidFill>
            <a:srgbClr val="F9670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643" name="Google Shape;1643;p103"/>
          <p:cNvSpPr/>
          <p:nvPr/>
        </p:nvSpPr>
        <p:spPr>
          <a:xfrm rot="-1873054">
            <a:off x="4140257" y="2384395"/>
            <a:ext cx="427164" cy="189567"/>
          </a:xfrm>
          <a:prstGeom prst="rightArrow">
            <a:avLst>
              <a:gd name="adj1" fmla="val 50000"/>
              <a:gd name="adj2" fmla="val 50000"/>
            </a:avLst>
          </a:prstGeom>
          <a:solidFill>
            <a:srgbClr val="F9670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644" name="Google Shape;1644;p103"/>
          <p:cNvSpPr/>
          <p:nvPr/>
        </p:nvSpPr>
        <p:spPr>
          <a:xfrm rot="-1873054">
            <a:off x="6954509" y="2553986"/>
            <a:ext cx="427164" cy="189567"/>
          </a:xfrm>
          <a:prstGeom prst="rightArrow">
            <a:avLst>
              <a:gd name="adj1" fmla="val 50000"/>
              <a:gd name="adj2" fmla="val 50000"/>
            </a:avLst>
          </a:prstGeom>
          <a:solidFill>
            <a:srgbClr val="F9670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cxnSp>
        <p:nvCxnSpPr>
          <p:cNvPr id="1645" name="Google Shape;1645;p103"/>
          <p:cNvCxnSpPr/>
          <p:nvPr/>
        </p:nvCxnSpPr>
        <p:spPr>
          <a:xfrm>
            <a:off x="5777345" y="1338349"/>
            <a:ext cx="0" cy="3275215"/>
          </a:xfrm>
          <a:prstGeom prst="straightConnector1">
            <a:avLst/>
          </a:prstGeom>
          <a:noFill/>
          <a:ln w="25400" cap="flat" cmpd="sng">
            <a:solidFill>
              <a:srgbClr val="F96702"/>
            </a:solidFill>
            <a:prstDash val="solid"/>
            <a:round/>
            <a:headEnd type="none" w="sm" len="sm"/>
            <a:tailEnd type="none" w="sm" len="sm"/>
          </a:ln>
          <a:effectLst>
            <a:outerShdw blurRad="40000" dist="20000" dir="5400000" rotWithShape="0">
              <a:srgbClr val="000000">
                <a:alpha val="37647"/>
              </a:srgbClr>
            </a:outerShdw>
          </a:effectLst>
        </p:spPr>
      </p:cxnSp>
      <p:cxnSp>
        <p:nvCxnSpPr>
          <p:cNvPr id="1646" name="Google Shape;1646;p103"/>
          <p:cNvCxnSpPr/>
          <p:nvPr/>
        </p:nvCxnSpPr>
        <p:spPr>
          <a:xfrm>
            <a:off x="2970414" y="1361463"/>
            <a:ext cx="0" cy="3275215"/>
          </a:xfrm>
          <a:prstGeom prst="straightConnector1">
            <a:avLst/>
          </a:prstGeom>
          <a:noFill/>
          <a:ln w="25400" cap="flat" cmpd="sng">
            <a:solidFill>
              <a:srgbClr val="F96702"/>
            </a:solidFill>
            <a:prstDash val="solid"/>
            <a:round/>
            <a:headEnd type="none" w="sm" len="sm"/>
            <a:tailEnd type="none" w="sm" len="sm"/>
          </a:ln>
          <a:effectLst>
            <a:outerShdw blurRad="40000" dist="20000" dir="5400000" rotWithShape="0">
              <a:srgbClr val="000000">
                <a:alpha val="37647"/>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8"/>
          <p:cNvSpPr txBox="1"/>
          <p:nvPr/>
        </p:nvSpPr>
        <p:spPr>
          <a:xfrm>
            <a:off x="423949" y="627604"/>
            <a:ext cx="8244000" cy="30933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 sz="1500">
                <a:solidFill>
                  <a:schemeClr val="lt1"/>
                </a:solidFill>
                <a:latin typeface="Roboto"/>
                <a:ea typeface="Roboto"/>
                <a:cs typeface="Roboto"/>
                <a:sym typeface="Roboto"/>
              </a:rPr>
              <a:t>The information in this document is proprietary to Cloudera.  No part of this document may be reproduced or disclosed without the express prior written permission of Cloudera.  </a:t>
            </a:r>
            <a:endParaRPr/>
          </a:p>
          <a:p>
            <a:pPr marL="0" marR="0" lvl="0" indent="0" algn="l" rtl="0">
              <a:spcBef>
                <a:spcPts val="0"/>
              </a:spcBef>
              <a:spcAft>
                <a:spcPts val="0"/>
              </a:spcAft>
              <a:buNone/>
            </a:pPr>
            <a:r>
              <a:rPr lang="en" sz="1500">
                <a:solidFill>
                  <a:schemeClr val="lt1"/>
                </a:solidFill>
                <a:latin typeface="Roboto"/>
                <a:ea typeface="Roboto"/>
                <a:cs typeface="Roboto"/>
                <a:sym typeface="Roboto"/>
              </a:rPr>
              <a:t> </a:t>
            </a:r>
            <a:endParaRPr/>
          </a:p>
          <a:p>
            <a:pPr marL="0" marR="0" lvl="0" indent="0" algn="l" rtl="0">
              <a:spcBef>
                <a:spcPts val="0"/>
              </a:spcBef>
              <a:spcAft>
                <a:spcPts val="0"/>
              </a:spcAft>
              <a:buNone/>
            </a:pPr>
            <a:r>
              <a:rPr lang="en" sz="1500">
                <a:solidFill>
                  <a:schemeClr val="lt1"/>
                </a:solidFill>
                <a:latin typeface="Roboto"/>
                <a:ea typeface="Roboto"/>
                <a:cs typeface="Roboto"/>
                <a:sym typeface="Roboto"/>
              </a:rPr>
              <a:t>The information in this document is our currently intended developments and functionalities of Cloudera products which may change without notice at Cloudera’s discretion.  Cloudera makes no commitments about any future developments or functionality in any Cloudera product. </a:t>
            </a:r>
            <a:endParaRPr/>
          </a:p>
          <a:p>
            <a:pPr marL="0" marR="0" lvl="0" indent="0" algn="l" rtl="0">
              <a:spcBef>
                <a:spcPts val="0"/>
              </a:spcBef>
              <a:spcAft>
                <a:spcPts val="0"/>
              </a:spcAft>
              <a:buNone/>
            </a:pPr>
            <a:endParaRPr sz="1500">
              <a:solidFill>
                <a:schemeClr val="lt1"/>
              </a:solidFill>
              <a:latin typeface="Roboto"/>
              <a:ea typeface="Roboto"/>
              <a:cs typeface="Roboto"/>
              <a:sym typeface="Roboto"/>
            </a:endParaRPr>
          </a:p>
          <a:p>
            <a:pPr marL="0" marR="0" lvl="0" indent="0" algn="l" rtl="0">
              <a:spcBef>
                <a:spcPts val="0"/>
              </a:spcBef>
              <a:spcAft>
                <a:spcPts val="0"/>
              </a:spcAft>
              <a:buNone/>
            </a:pPr>
            <a:r>
              <a:rPr lang="en" sz="1500">
                <a:solidFill>
                  <a:schemeClr val="lt1"/>
                </a:solidFill>
                <a:latin typeface="Roboto"/>
                <a:ea typeface="Roboto"/>
                <a:cs typeface="Roboto"/>
                <a:sym typeface="Roboto"/>
              </a:rPr>
              <a:t>The development, release, and timing of release of any software features or functionality described in this document remains at the discretion of Cloudera and you should not rely on any statements about development plans or anticipated functionality in this document when making any purchasing decisions.</a:t>
            </a:r>
            <a:endParaRPr/>
          </a:p>
          <a:p>
            <a:pPr marL="0" marR="0" lvl="0" indent="0" algn="l" rtl="0">
              <a:spcBef>
                <a:spcPts val="0"/>
              </a:spcBef>
              <a:spcAft>
                <a:spcPts val="0"/>
              </a:spcAft>
              <a:buNone/>
            </a:pPr>
            <a:br>
              <a:rPr lang="en" sz="1500">
                <a:solidFill>
                  <a:schemeClr val="lt1"/>
                </a:solidFill>
                <a:latin typeface="Roboto"/>
                <a:ea typeface="Roboto"/>
                <a:cs typeface="Roboto"/>
                <a:sym typeface="Roboto"/>
              </a:rPr>
            </a:br>
            <a:endParaRPr sz="1500">
              <a:solidFill>
                <a:schemeClr val="lt1"/>
              </a:solidFill>
              <a:latin typeface="Roboto"/>
              <a:ea typeface="Roboto"/>
              <a:cs typeface="Roboto"/>
              <a:sym typeface="Roboto"/>
            </a:endParaRPr>
          </a:p>
        </p:txBody>
      </p:sp>
      <p:sp>
        <p:nvSpPr>
          <p:cNvPr id="280" name="Google Shape;280;p38"/>
          <p:cNvSpPr/>
          <p:nvPr/>
        </p:nvSpPr>
        <p:spPr>
          <a:xfrm rot="10800000">
            <a:off x="8252400" y="-60"/>
            <a:ext cx="891600" cy="891600"/>
          </a:xfrm>
          <a:prstGeom prst="rtTriangle">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rgbClr val="FF0000"/>
              </a:solidFill>
              <a:latin typeface="Roboto"/>
              <a:ea typeface="Roboto"/>
              <a:cs typeface="Roboto"/>
              <a:sym typeface="Roboto"/>
            </a:endParaRPr>
          </a:p>
        </p:txBody>
      </p:sp>
      <p:sp>
        <p:nvSpPr>
          <p:cNvPr id="281" name="Google Shape;281;p38"/>
          <p:cNvSpPr txBox="1"/>
          <p:nvPr/>
        </p:nvSpPr>
        <p:spPr>
          <a:xfrm>
            <a:off x="8668062" y="73969"/>
            <a:ext cx="642000" cy="3231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 sz="1500" b="1">
                <a:solidFill>
                  <a:schemeClr val="lt1"/>
                </a:solidFill>
                <a:latin typeface="Roboto"/>
                <a:ea typeface="Roboto"/>
                <a:cs typeface="Roboto"/>
                <a:sym typeface="Roboto"/>
              </a:rPr>
              <a:t>NDA</a:t>
            </a:r>
            <a:endParaRPr/>
          </a:p>
        </p:txBody>
      </p:sp>
      <p:pic>
        <p:nvPicPr>
          <p:cNvPr id="282" name="Google Shape;282;p38" descr="https://lh6.googleusercontent.com/yieX2mZJHQSTwEwLe9oCfhmd2kZ3khGmR0_poI70m8mQR_FJAoNVftCDIkxEJ0vx-azVCxXcpOCe72yE0ry35KWrl-9ZmbXyBTlKL_IEYB-gQsLyAnb25Z8KBRXbPYCvyxZl_kmE6g"/>
          <p:cNvPicPr preferRelativeResize="0"/>
          <p:nvPr/>
        </p:nvPicPr>
        <p:blipFill rotWithShape="1">
          <a:blip r:embed="rId3">
            <a:alphaModFix/>
          </a:blip>
          <a:srcRect/>
          <a:stretch/>
        </p:blipFill>
        <p:spPr>
          <a:xfrm>
            <a:off x="8003491" y="3888942"/>
            <a:ext cx="716560" cy="716560"/>
          </a:xfrm>
          <a:prstGeom prst="rect">
            <a:avLst/>
          </a:prstGeom>
          <a:noFill/>
          <a:ln>
            <a:noFill/>
          </a:ln>
        </p:spPr>
      </p:pic>
      <p:sp>
        <p:nvSpPr>
          <p:cNvPr id="283" name="Google Shape;283;p38"/>
          <p:cNvSpPr/>
          <p:nvPr/>
        </p:nvSpPr>
        <p:spPr>
          <a:xfrm rot="4959153">
            <a:off x="7916079" y="3801419"/>
            <a:ext cx="891420" cy="891420"/>
          </a:xfrm>
          <a:prstGeom prst="noSmoking">
            <a:avLst>
              <a:gd name="adj" fmla="val 7233"/>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76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67714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6"/>
        <p:cNvGrpSpPr/>
        <p:nvPr/>
      </p:nvGrpSpPr>
      <p:grpSpPr>
        <a:xfrm>
          <a:off x="0" y="0"/>
          <a:ext cx="0" cy="0"/>
          <a:chOff x="0" y="0"/>
          <a:chExt cx="0" cy="0"/>
        </a:xfrm>
      </p:grpSpPr>
      <p:sp>
        <p:nvSpPr>
          <p:cNvPr id="3207" name="Google Shape;3207;p282"/>
          <p:cNvSpPr txBox="1">
            <a:spLocks noGrp="1"/>
          </p:cNvSpPr>
          <p:nvPr>
            <p:ph type="title"/>
          </p:nvPr>
        </p:nvSpPr>
        <p:spPr>
          <a:xfrm>
            <a:off x="419100" y="437175"/>
            <a:ext cx="7638600" cy="4176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a:t>PATH  TO CDP PRIVATE CLOUD BASE AND EXPERIENCES</a:t>
            </a:r>
            <a:endParaRPr sz="1400">
              <a:solidFill>
                <a:srgbClr val="000000"/>
              </a:solidFill>
              <a:latin typeface="Arial"/>
              <a:ea typeface="Arial"/>
              <a:cs typeface="Arial"/>
              <a:sym typeface="Arial"/>
            </a:endParaRPr>
          </a:p>
          <a:p>
            <a:pPr marL="0" lvl="0" indent="0" algn="l" rtl="0">
              <a:spcBef>
                <a:spcPts val="0"/>
              </a:spcBef>
              <a:spcAft>
                <a:spcPts val="0"/>
              </a:spcAft>
              <a:buNone/>
            </a:pPr>
            <a:r>
              <a:rPr lang="en"/>
              <a:t> </a:t>
            </a:r>
            <a:endParaRPr/>
          </a:p>
        </p:txBody>
      </p:sp>
      <p:sp>
        <p:nvSpPr>
          <p:cNvPr id="3208" name="Google Shape;3208;p282"/>
          <p:cNvSpPr/>
          <p:nvPr/>
        </p:nvSpPr>
        <p:spPr>
          <a:xfrm>
            <a:off x="2106525" y="2701675"/>
            <a:ext cx="1505700" cy="6315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Roboto Light"/>
                <a:ea typeface="Roboto Light"/>
                <a:cs typeface="Roboto Light"/>
                <a:sym typeface="Roboto Light"/>
              </a:rPr>
              <a:t>CDP PVC Base Install/Upgrade</a:t>
            </a:r>
            <a:endParaRPr kumimoji="0" sz="1200"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3209" name="Google Shape;3209;p282"/>
          <p:cNvSpPr/>
          <p:nvPr/>
        </p:nvSpPr>
        <p:spPr>
          <a:xfrm>
            <a:off x="336606" y="3158875"/>
            <a:ext cx="1505700" cy="6315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Roboto Light"/>
                <a:ea typeface="Roboto Light"/>
                <a:cs typeface="Roboto Light"/>
                <a:sym typeface="Roboto Light"/>
              </a:rPr>
              <a:t>RedHat OCP Install</a:t>
            </a:r>
            <a:endParaRPr kumimoji="0" sz="1200"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3210" name="Google Shape;3210;p282"/>
          <p:cNvSpPr/>
          <p:nvPr/>
        </p:nvSpPr>
        <p:spPr>
          <a:xfrm>
            <a:off x="5639783" y="2701675"/>
            <a:ext cx="1505700" cy="6315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Roboto Light"/>
                <a:ea typeface="Roboto Light"/>
                <a:cs typeface="Roboto Light"/>
                <a:sym typeface="Roboto Light"/>
              </a:rPr>
              <a:t>CDP Private Cloud Install</a:t>
            </a:r>
            <a:endParaRPr kumimoji="0" sz="1200"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3211" name="Google Shape;3211;p282"/>
          <p:cNvSpPr/>
          <p:nvPr/>
        </p:nvSpPr>
        <p:spPr>
          <a:xfrm>
            <a:off x="3872317" y="2701675"/>
            <a:ext cx="1505700" cy="6315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Roboto Light"/>
                <a:ea typeface="Roboto Light"/>
                <a:cs typeface="Roboto Light"/>
                <a:sym typeface="Roboto Light"/>
              </a:rPr>
              <a:t>Data Migration</a:t>
            </a:r>
            <a:endParaRPr kumimoji="0" sz="1200"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3212" name="Google Shape;3212;p282"/>
          <p:cNvSpPr/>
          <p:nvPr/>
        </p:nvSpPr>
        <p:spPr>
          <a:xfrm>
            <a:off x="7313500" y="2701675"/>
            <a:ext cx="1612800" cy="6315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Roboto Light"/>
                <a:ea typeface="Roboto Light"/>
                <a:cs typeface="Roboto Light"/>
                <a:sym typeface="Roboto Light"/>
              </a:rPr>
              <a:t>DW/ML Use Case Onboarding</a:t>
            </a:r>
            <a:endParaRPr kumimoji="0" sz="1200"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cxnSp>
        <p:nvCxnSpPr>
          <p:cNvPr id="3213" name="Google Shape;3213;p282"/>
          <p:cNvCxnSpPr/>
          <p:nvPr/>
        </p:nvCxnSpPr>
        <p:spPr>
          <a:xfrm>
            <a:off x="1935800" y="2507425"/>
            <a:ext cx="0" cy="1141500"/>
          </a:xfrm>
          <a:prstGeom prst="straightConnector1">
            <a:avLst/>
          </a:prstGeom>
          <a:noFill/>
          <a:ln w="9525" cap="flat" cmpd="sng">
            <a:solidFill>
              <a:srgbClr val="7F7F7F"/>
            </a:solidFill>
            <a:prstDash val="dash"/>
            <a:round/>
            <a:headEnd type="none" w="med" len="med"/>
            <a:tailEnd type="none" w="med" len="med"/>
          </a:ln>
        </p:spPr>
      </p:cxnSp>
      <p:sp>
        <p:nvSpPr>
          <p:cNvPr id="3214" name="Google Shape;3214;p282"/>
          <p:cNvSpPr/>
          <p:nvPr/>
        </p:nvSpPr>
        <p:spPr>
          <a:xfrm>
            <a:off x="336606" y="2353075"/>
            <a:ext cx="1505700" cy="6315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Roboto Light"/>
                <a:ea typeface="Roboto Light"/>
                <a:cs typeface="Roboto Light"/>
                <a:sym typeface="Roboto Light"/>
              </a:rPr>
              <a:t>Prerequisites</a:t>
            </a:r>
            <a:endParaRPr kumimoji="0" sz="1200"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3215" name="Google Shape;3215;p282"/>
          <p:cNvSpPr/>
          <p:nvPr/>
        </p:nvSpPr>
        <p:spPr>
          <a:xfrm>
            <a:off x="773763" y="1504625"/>
            <a:ext cx="208028" cy="477772"/>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400" b="1" i="0" u="none" strike="noStrike" kern="0" cap="none" spc="0" normalizeH="0" baseline="0" noProof="0">
                <a:ln w="19050" cap="flat" cmpd="sng">
                  <a:solidFill>
                    <a:srgbClr val="F96700"/>
                  </a:solidFill>
                  <a:prstDash val="solid"/>
                  <a:round/>
                  <a:headEnd type="none" w="sm" len="sm"/>
                  <a:tailEnd type="none" w="sm" len="sm"/>
                </a:ln>
                <a:noFill/>
                <a:effectLst/>
                <a:uLnTx/>
                <a:uFillTx/>
                <a:latin typeface="Roboto"/>
                <a:cs typeface="Arial"/>
                <a:sym typeface="Arial"/>
              </a:rPr>
              <a:t>1</a:t>
            </a:r>
          </a:p>
        </p:txBody>
      </p:sp>
      <p:sp>
        <p:nvSpPr>
          <p:cNvPr id="3216" name="Google Shape;3216;p282"/>
          <p:cNvSpPr/>
          <p:nvPr/>
        </p:nvSpPr>
        <p:spPr>
          <a:xfrm>
            <a:off x="2643888" y="1511250"/>
            <a:ext cx="336200" cy="483811"/>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400" b="1" i="0" u="none" strike="noStrike" kern="0" cap="none" spc="0" normalizeH="0" baseline="0" noProof="0">
                <a:ln w="19050" cap="flat" cmpd="sng">
                  <a:solidFill>
                    <a:srgbClr val="F96700"/>
                  </a:solidFill>
                  <a:prstDash val="solid"/>
                  <a:round/>
                  <a:headEnd type="none" w="sm" len="sm"/>
                  <a:tailEnd type="none" w="sm" len="sm"/>
                </a:ln>
                <a:noFill/>
                <a:effectLst/>
                <a:uLnTx/>
                <a:uFillTx/>
                <a:latin typeface="Roboto"/>
                <a:cs typeface="Arial"/>
                <a:sym typeface="Arial"/>
              </a:rPr>
              <a:t>2</a:t>
            </a:r>
          </a:p>
        </p:txBody>
      </p:sp>
      <p:sp>
        <p:nvSpPr>
          <p:cNvPr id="3217" name="Google Shape;3217;p282"/>
          <p:cNvSpPr/>
          <p:nvPr/>
        </p:nvSpPr>
        <p:spPr>
          <a:xfrm>
            <a:off x="4361278" y="1504625"/>
            <a:ext cx="331502" cy="489850"/>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400" b="1" i="0" u="none" strike="noStrike" kern="0" cap="none" spc="0" normalizeH="0" baseline="0" noProof="0">
                <a:ln w="19050" cap="flat" cmpd="sng">
                  <a:solidFill>
                    <a:srgbClr val="F96700"/>
                  </a:solidFill>
                  <a:prstDash val="solid"/>
                  <a:round/>
                  <a:headEnd type="none" w="sm" len="sm"/>
                  <a:tailEnd type="none" w="sm" len="sm"/>
                </a:ln>
                <a:noFill/>
                <a:effectLst/>
                <a:uLnTx/>
                <a:uFillTx/>
                <a:latin typeface="Roboto"/>
                <a:cs typeface="Arial"/>
                <a:sym typeface="Arial"/>
              </a:rPr>
              <a:t>3</a:t>
            </a:r>
          </a:p>
        </p:txBody>
      </p:sp>
      <p:sp>
        <p:nvSpPr>
          <p:cNvPr id="3218" name="Google Shape;3218;p282"/>
          <p:cNvSpPr/>
          <p:nvPr/>
        </p:nvSpPr>
        <p:spPr>
          <a:xfrm>
            <a:off x="6073972" y="1511250"/>
            <a:ext cx="348950" cy="477101"/>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400" b="1" i="0" u="none" strike="noStrike" kern="0" cap="none" spc="0" normalizeH="0" baseline="0" noProof="0">
                <a:ln w="19050" cap="flat" cmpd="sng">
                  <a:solidFill>
                    <a:srgbClr val="F96700"/>
                  </a:solidFill>
                  <a:prstDash val="solid"/>
                  <a:round/>
                  <a:headEnd type="none" w="sm" len="sm"/>
                  <a:tailEnd type="none" w="sm" len="sm"/>
                </a:ln>
                <a:noFill/>
                <a:effectLst/>
                <a:uLnTx/>
                <a:uFillTx/>
                <a:latin typeface="Roboto"/>
                <a:cs typeface="Arial"/>
                <a:sym typeface="Arial"/>
              </a:rPr>
              <a:t>4</a:t>
            </a:r>
          </a:p>
        </p:txBody>
      </p:sp>
      <p:sp>
        <p:nvSpPr>
          <p:cNvPr id="3219" name="Google Shape;3219;p282"/>
          <p:cNvSpPr/>
          <p:nvPr/>
        </p:nvSpPr>
        <p:spPr>
          <a:xfrm>
            <a:off x="7804113" y="1511250"/>
            <a:ext cx="322779" cy="483811"/>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400" b="1" i="0" u="none" strike="noStrike" kern="0" cap="none" spc="0" normalizeH="0" baseline="0" noProof="0">
                <a:ln w="19050" cap="flat" cmpd="sng">
                  <a:solidFill>
                    <a:srgbClr val="F96700"/>
                  </a:solidFill>
                  <a:prstDash val="solid"/>
                  <a:round/>
                  <a:headEnd type="none" w="sm" len="sm"/>
                  <a:tailEnd type="none" w="sm" len="sm"/>
                </a:ln>
                <a:noFill/>
                <a:effectLst/>
                <a:uLnTx/>
                <a:uFillTx/>
                <a:latin typeface="Roboto"/>
                <a:cs typeface="Arial"/>
                <a:sym typeface="Arial"/>
              </a:rPr>
              <a:t>5</a:t>
            </a:r>
          </a:p>
        </p:txBody>
      </p:sp>
    </p:spTree>
    <p:extLst>
      <p:ext uri="{BB962C8B-B14F-4D97-AF65-F5344CB8AC3E}">
        <p14:creationId xmlns:p14="http://schemas.microsoft.com/office/powerpoint/2010/main" val="18718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83"/>
          <p:cNvSpPr txBox="1">
            <a:spLocks noGrp="1"/>
          </p:cNvSpPr>
          <p:nvPr>
            <p:ph type="title"/>
          </p:nvPr>
        </p:nvSpPr>
        <p:spPr>
          <a:xfrm>
            <a:off x="602311" y="2352853"/>
            <a:ext cx="7990800" cy="1520700"/>
          </a:xfrm>
          <a:prstGeom prst="rect">
            <a:avLst/>
          </a:prstGeom>
        </p:spPr>
        <p:txBody>
          <a:bodyPr spcFirstLastPara="1" wrap="square" lIns="0" tIns="45700" rIns="91425" bIns="45700" anchor="t" anchorCtr="0">
            <a:noAutofit/>
          </a:bodyPr>
          <a:lstStyle/>
          <a:p>
            <a:pPr marL="0" lvl="0" indent="0" algn="l" rtl="0">
              <a:spcBef>
                <a:spcPts val="0"/>
              </a:spcBef>
              <a:spcAft>
                <a:spcPts val="0"/>
              </a:spcAft>
              <a:buNone/>
            </a:pPr>
            <a:r>
              <a:rPr lang="en" dirty="0"/>
              <a:t>Migration to CDP Public Cloud</a:t>
            </a:r>
            <a:endParaRPr dirty="0"/>
          </a:p>
        </p:txBody>
      </p:sp>
    </p:spTree>
    <p:extLst>
      <p:ext uri="{BB962C8B-B14F-4D97-AF65-F5344CB8AC3E}">
        <p14:creationId xmlns:p14="http://schemas.microsoft.com/office/powerpoint/2010/main" val="4242522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23"/>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SzPts val="2200"/>
              <a:buNone/>
            </a:pPr>
            <a:r>
              <a:rPr lang="en"/>
              <a:t>CDP Public Cloud – Key Benefits</a:t>
            </a:r>
            <a:endParaRPr/>
          </a:p>
        </p:txBody>
      </p:sp>
      <p:sp>
        <p:nvSpPr>
          <p:cNvPr id="1352" name="Google Shape;1352;p23"/>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p>
            <a:pPr marL="0" lvl="0" indent="0" algn="l" rtl="0">
              <a:lnSpc>
                <a:spcPct val="100000"/>
              </a:lnSpc>
              <a:spcBef>
                <a:spcPts val="450"/>
              </a:spcBef>
              <a:spcAft>
                <a:spcPts val="0"/>
              </a:spcAft>
              <a:buSzPts val="1280"/>
              <a:buNone/>
            </a:pPr>
            <a:r>
              <a:rPr lang="en"/>
              <a:t>There are a number of common benefits that CDP delivers  </a:t>
            </a:r>
            <a:endParaRPr/>
          </a:p>
          <a:p>
            <a:pPr marL="0" lvl="0" indent="0" algn="l" rtl="0">
              <a:lnSpc>
                <a:spcPct val="100000"/>
              </a:lnSpc>
              <a:spcBef>
                <a:spcPts val="450"/>
              </a:spcBef>
              <a:spcAft>
                <a:spcPts val="0"/>
              </a:spcAft>
              <a:buSzPts val="1280"/>
              <a:buNone/>
            </a:pPr>
            <a:endParaRPr/>
          </a:p>
        </p:txBody>
      </p:sp>
      <p:grpSp>
        <p:nvGrpSpPr>
          <p:cNvPr id="1353" name="Google Shape;1353;p23"/>
          <p:cNvGrpSpPr/>
          <p:nvPr/>
        </p:nvGrpSpPr>
        <p:grpSpPr>
          <a:xfrm>
            <a:off x="1086275" y="1682342"/>
            <a:ext cx="554549" cy="459244"/>
            <a:chOff x="7317354" y="-214073"/>
            <a:chExt cx="800100" cy="717233"/>
          </a:xfrm>
        </p:grpSpPr>
        <p:sp>
          <p:nvSpPr>
            <p:cNvPr id="1354" name="Google Shape;1354;p23"/>
            <p:cNvSpPr/>
            <p:nvPr/>
          </p:nvSpPr>
          <p:spPr>
            <a:xfrm>
              <a:off x="7569767" y="265035"/>
              <a:ext cx="123825" cy="123825"/>
            </a:xfrm>
            <a:custGeom>
              <a:avLst/>
              <a:gdLst/>
              <a:ahLst/>
              <a:cxnLst/>
              <a:rect l="l" t="t" r="r" b="b"/>
              <a:pathLst>
                <a:path w="123825" h="123825" extrusionOk="0">
                  <a:moveTo>
                    <a:pt x="119539" y="63341"/>
                  </a:moveTo>
                  <a:cubicBezTo>
                    <a:pt x="119539" y="31909"/>
                    <a:pt x="93821" y="7144"/>
                    <a:pt x="63341" y="7144"/>
                  </a:cubicBezTo>
                  <a:cubicBezTo>
                    <a:pt x="31909" y="7144"/>
                    <a:pt x="7144" y="32861"/>
                    <a:pt x="7144" y="63341"/>
                  </a:cubicBezTo>
                  <a:cubicBezTo>
                    <a:pt x="7144" y="93821"/>
                    <a:pt x="32861" y="119539"/>
                    <a:pt x="63341" y="119539"/>
                  </a:cubicBezTo>
                  <a:cubicBezTo>
                    <a:pt x="94774" y="119539"/>
                    <a:pt x="119539" y="93821"/>
                    <a:pt x="119539" y="63341"/>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760"/>
                <a:buFont typeface="Arial"/>
                <a:buNone/>
                <a:tabLst/>
                <a:defRPr/>
              </a:pPr>
              <a:endParaRPr kumimoji="0" sz="760" b="0" i="0" u="none" strike="noStrike" kern="0" cap="none" spc="0" normalizeH="0" baseline="0" noProof="0">
                <a:ln>
                  <a:noFill/>
                </a:ln>
                <a:solidFill>
                  <a:srgbClr val="293C46"/>
                </a:solidFill>
                <a:effectLst/>
                <a:uLnTx/>
                <a:uFillTx/>
                <a:latin typeface="Roboto"/>
                <a:ea typeface="Roboto"/>
                <a:cs typeface="Roboto"/>
                <a:sym typeface="Roboto"/>
              </a:endParaRPr>
            </a:p>
          </p:txBody>
        </p:sp>
        <p:sp>
          <p:nvSpPr>
            <p:cNvPr id="1355" name="Google Shape;1355;p23"/>
            <p:cNvSpPr/>
            <p:nvPr/>
          </p:nvSpPr>
          <p:spPr>
            <a:xfrm>
              <a:off x="7479279" y="379335"/>
              <a:ext cx="123825" cy="123825"/>
            </a:xfrm>
            <a:custGeom>
              <a:avLst/>
              <a:gdLst/>
              <a:ahLst/>
              <a:cxnLst/>
              <a:rect l="l" t="t" r="r" b="b"/>
              <a:pathLst>
                <a:path w="123825" h="123825" extrusionOk="0">
                  <a:moveTo>
                    <a:pt x="63341" y="7144"/>
                  </a:moveTo>
                  <a:cubicBezTo>
                    <a:pt x="31909" y="7144"/>
                    <a:pt x="7144" y="32861"/>
                    <a:pt x="7144" y="63341"/>
                  </a:cubicBezTo>
                  <a:cubicBezTo>
                    <a:pt x="7144" y="94774"/>
                    <a:pt x="32861" y="119539"/>
                    <a:pt x="63341" y="119539"/>
                  </a:cubicBezTo>
                  <a:cubicBezTo>
                    <a:pt x="93821" y="119539"/>
                    <a:pt x="119539" y="93821"/>
                    <a:pt x="119539" y="63341"/>
                  </a:cubicBezTo>
                  <a:cubicBezTo>
                    <a:pt x="119539" y="31909"/>
                    <a:pt x="93821" y="7144"/>
                    <a:pt x="63341" y="7144"/>
                  </a:cubicBezTo>
                  <a:close/>
                </a:path>
              </a:pathLst>
            </a:custGeom>
            <a:solidFill>
              <a:srgbClr val="FF8300"/>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760"/>
                <a:buFont typeface="Arial"/>
                <a:buNone/>
                <a:tabLst/>
                <a:defRPr/>
              </a:pPr>
              <a:endParaRPr kumimoji="0" sz="760" b="0" i="0" u="none" strike="noStrike" kern="0" cap="none" spc="0" normalizeH="0" baseline="0" noProof="0">
                <a:ln>
                  <a:noFill/>
                </a:ln>
                <a:solidFill>
                  <a:srgbClr val="293C46"/>
                </a:solidFill>
                <a:effectLst/>
                <a:uLnTx/>
                <a:uFillTx/>
                <a:latin typeface="Roboto"/>
                <a:ea typeface="Roboto"/>
                <a:cs typeface="Roboto"/>
                <a:sym typeface="Roboto"/>
              </a:endParaRPr>
            </a:p>
          </p:txBody>
        </p:sp>
        <p:sp>
          <p:nvSpPr>
            <p:cNvPr id="1356" name="Google Shape;1356;p23"/>
            <p:cNvSpPr/>
            <p:nvPr/>
          </p:nvSpPr>
          <p:spPr>
            <a:xfrm>
              <a:off x="7660254" y="379335"/>
              <a:ext cx="123825" cy="123825"/>
            </a:xfrm>
            <a:custGeom>
              <a:avLst/>
              <a:gdLst/>
              <a:ahLst/>
              <a:cxnLst/>
              <a:rect l="l" t="t" r="r" b="b"/>
              <a:pathLst>
                <a:path w="123825" h="123825" extrusionOk="0">
                  <a:moveTo>
                    <a:pt x="63341" y="7144"/>
                  </a:moveTo>
                  <a:cubicBezTo>
                    <a:pt x="31909" y="7144"/>
                    <a:pt x="7144" y="32861"/>
                    <a:pt x="7144" y="63341"/>
                  </a:cubicBezTo>
                  <a:cubicBezTo>
                    <a:pt x="7144" y="94774"/>
                    <a:pt x="32861" y="119539"/>
                    <a:pt x="63341" y="119539"/>
                  </a:cubicBezTo>
                  <a:cubicBezTo>
                    <a:pt x="93821" y="119539"/>
                    <a:pt x="119539" y="93821"/>
                    <a:pt x="119539" y="63341"/>
                  </a:cubicBezTo>
                  <a:cubicBezTo>
                    <a:pt x="119539" y="31909"/>
                    <a:pt x="94774" y="7144"/>
                    <a:pt x="63341" y="7144"/>
                  </a:cubicBezTo>
                  <a:close/>
                </a:path>
              </a:pathLst>
            </a:custGeom>
            <a:solidFill>
              <a:srgbClr val="FF8300"/>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760"/>
                <a:buFont typeface="Arial"/>
                <a:buNone/>
                <a:tabLst/>
                <a:defRPr/>
              </a:pPr>
              <a:endParaRPr kumimoji="0" sz="760" b="0" i="0" u="none" strike="noStrike" kern="0" cap="none" spc="0" normalizeH="0" baseline="0" noProof="0">
                <a:ln>
                  <a:noFill/>
                </a:ln>
                <a:solidFill>
                  <a:srgbClr val="293C46"/>
                </a:solidFill>
                <a:effectLst/>
                <a:uLnTx/>
                <a:uFillTx/>
                <a:latin typeface="Roboto"/>
                <a:ea typeface="Roboto"/>
                <a:cs typeface="Roboto"/>
                <a:sym typeface="Roboto"/>
              </a:endParaRPr>
            </a:p>
          </p:txBody>
        </p:sp>
        <p:sp>
          <p:nvSpPr>
            <p:cNvPr id="1357" name="Google Shape;1357;p23"/>
            <p:cNvSpPr/>
            <p:nvPr/>
          </p:nvSpPr>
          <p:spPr>
            <a:xfrm>
              <a:off x="7842182" y="379335"/>
              <a:ext cx="123825" cy="123825"/>
            </a:xfrm>
            <a:custGeom>
              <a:avLst/>
              <a:gdLst/>
              <a:ahLst/>
              <a:cxnLst/>
              <a:rect l="l" t="t" r="r" b="b"/>
              <a:pathLst>
                <a:path w="123825" h="123825" extrusionOk="0">
                  <a:moveTo>
                    <a:pt x="63341" y="7144"/>
                  </a:moveTo>
                  <a:cubicBezTo>
                    <a:pt x="31909" y="7144"/>
                    <a:pt x="7144" y="32861"/>
                    <a:pt x="7144" y="63341"/>
                  </a:cubicBezTo>
                  <a:cubicBezTo>
                    <a:pt x="7144" y="94774"/>
                    <a:pt x="32861" y="119539"/>
                    <a:pt x="63341" y="119539"/>
                  </a:cubicBezTo>
                  <a:cubicBezTo>
                    <a:pt x="94774" y="119539"/>
                    <a:pt x="119539" y="93821"/>
                    <a:pt x="119539" y="63341"/>
                  </a:cubicBezTo>
                  <a:cubicBezTo>
                    <a:pt x="119539" y="31909"/>
                    <a:pt x="94774" y="7144"/>
                    <a:pt x="63341" y="7144"/>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760"/>
                <a:buFont typeface="Arial"/>
                <a:buNone/>
                <a:tabLst/>
                <a:defRPr/>
              </a:pPr>
              <a:endParaRPr kumimoji="0" sz="760" b="0" i="0" u="none" strike="noStrike" kern="0" cap="none" spc="0" normalizeH="0" baseline="0" noProof="0">
                <a:ln>
                  <a:noFill/>
                </a:ln>
                <a:solidFill>
                  <a:srgbClr val="293C46"/>
                </a:solidFill>
                <a:effectLst/>
                <a:uLnTx/>
                <a:uFillTx/>
                <a:latin typeface="Roboto"/>
                <a:ea typeface="Roboto"/>
                <a:cs typeface="Roboto"/>
                <a:sym typeface="Roboto"/>
              </a:endParaRPr>
            </a:p>
          </p:txBody>
        </p:sp>
        <p:sp>
          <p:nvSpPr>
            <p:cNvPr id="1358" name="Google Shape;1358;p23"/>
            <p:cNvSpPr/>
            <p:nvPr/>
          </p:nvSpPr>
          <p:spPr>
            <a:xfrm>
              <a:off x="7750742" y="265035"/>
              <a:ext cx="123825" cy="123825"/>
            </a:xfrm>
            <a:custGeom>
              <a:avLst/>
              <a:gdLst/>
              <a:ahLst/>
              <a:cxnLst/>
              <a:rect l="l" t="t" r="r" b="b"/>
              <a:pathLst>
                <a:path w="123825" h="123825" extrusionOk="0">
                  <a:moveTo>
                    <a:pt x="119539" y="63341"/>
                  </a:moveTo>
                  <a:cubicBezTo>
                    <a:pt x="119539" y="31909"/>
                    <a:pt x="93821" y="7144"/>
                    <a:pt x="63341" y="7144"/>
                  </a:cubicBezTo>
                  <a:cubicBezTo>
                    <a:pt x="31909" y="7144"/>
                    <a:pt x="7144" y="32861"/>
                    <a:pt x="7144" y="63341"/>
                  </a:cubicBezTo>
                  <a:cubicBezTo>
                    <a:pt x="7144" y="93821"/>
                    <a:pt x="32861" y="119539"/>
                    <a:pt x="63341" y="119539"/>
                  </a:cubicBezTo>
                  <a:cubicBezTo>
                    <a:pt x="94774" y="119539"/>
                    <a:pt x="119539" y="93821"/>
                    <a:pt x="119539" y="63341"/>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760"/>
                <a:buFont typeface="Arial"/>
                <a:buNone/>
                <a:tabLst/>
                <a:defRPr/>
              </a:pPr>
              <a:endParaRPr kumimoji="0" sz="760" b="0" i="0" u="none" strike="noStrike" kern="0" cap="none" spc="0" normalizeH="0" baseline="0" noProof="0">
                <a:ln>
                  <a:noFill/>
                </a:ln>
                <a:solidFill>
                  <a:srgbClr val="293C46"/>
                </a:solidFill>
                <a:effectLst/>
                <a:uLnTx/>
                <a:uFillTx/>
                <a:latin typeface="Roboto"/>
                <a:ea typeface="Roboto"/>
                <a:cs typeface="Roboto"/>
                <a:sym typeface="Roboto"/>
              </a:endParaRPr>
            </a:p>
          </p:txBody>
        </p:sp>
        <p:sp>
          <p:nvSpPr>
            <p:cNvPr id="1359" name="Google Shape;1359;p23"/>
            <p:cNvSpPr/>
            <p:nvPr/>
          </p:nvSpPr>
          <p:spPr>
            <a:xfrm>
              <a:off x="7932669" y="265035"/>
              <a:ext cx="123825" cy="123825"/>
            </a:xfrm>
            <a:custGeom>
              <a:avLst/>
              <a:gdLst/>
              <a:ahLst/>
              <a:cxnLst/>
              <a:rect l="l" t="t" r="r" b="b"/>
              <a:pathLst>
                <a:path w="123825" h="123825" extrusionOk="0">
                  <a:moveTo>
                    <a:pt x="63341" y="7144"/>
                  </a:moveTo>
                  <a:cubicBezTo>
                    <a:pt x="31909" y="7144"/>
                    <a:pt x="7144" y="32861"/>
                    <a:pt x="7144" y="63341"/>
                  </a:cubicBezTo>
                  <a:cubicBezTo>
                    <a:pt x="7144" y="93821"/>
                    <a:pt x="32861" y="119539"/>
                    <a:pt x="63341" y="119539"/>
                  </a:cubicBezTo>
                  <a:cubicBezTo>
                    <a:pt x="93821" y="119539"/>
                    <a:pt x="119539" y="93821"/>
                    <a:pt x="119539" y="63341"/>
                  </a:cubicBezTo>
                  <a:cubicBezTo>
                    <a:pt x="119539" y="32861"/>
                    <a:pt x="94774" y="7144"/>
                    <a:pt x="63341" y="7144"/>
                  </a:cubicBezTo>
                  <a:close/>
                </a:path>
              </a:pathLst>
            </a:custGeom>
            <a:solidFill>
              <a:srgbClr val="FF8300"/>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760"/>
                <a:buFont typeface="Arial"/>
                <a:buNone/>
                <a:tabLst/>
                <a:defRPr/>
              </a:pPr>
              <a:endParaRPr kumimoji="0" sz="760" b="0" i="0" u="none" strike="noStrike" kern="0" cap="none" spc="0" normalizeH="0" baseline="0" noProof="0">
                <a:ln>
                  <a:noFill/>
                </a:ln>
                <a:solidFill>
                  <a:srgbClr val="293C46"/>
                </a:solidFill>
                <a:effectLst/>
                <a:uLnTx/>
                <a:uFillTx/>
                <a:latin typeface="Roboto"/>
                <a:ea typeface="Roboto"/>
                <a:cs typeface="Roboto"/>
                <a:sym typeface="Roboto"/>
              </a:endParaRPr>
            </a:p>
          </p:txBody>
        </p:sp>
        <p:sp>
          <p:nvSpPr>
            <p:cNvPr id="1360" name="Google Shape;1360;p23"/>
            <p:cNvSpPr/>
            <p:nvPr/>
          </p:nvSpPr>
          <p:spPr>
            <a:xfrm>
              <a:off x="7317354" y="-214073"/>
              <a:ext cx="800100" cy="485775"/>
            </a:xfrm>
            <a:custGeom>
              <a:avLst/>
              <a:gdLst/>
              <a:ahLst/>
              <a:cxnLst/>
              <a:rect l="l" t="t" r="r" b="b"/>
              <a:pathLst>
                <a:path w="800100" h="485775" extrusionOk="0">
                  <a:moveTo>
                    <a:pt x="700564" y="236696"/>
                  </a:moveTo>
                  <a:cubicBezTo>
                    <a:pt x="698659" y="236696"/>
                    <a:pt x="696754" y="236696"/>
                    <a:pt x="694849" y="236696"/>
                  </a:cubicBezTo>
                  <a:cubicBezTo>
                    <a:pt x="693896" y="170021"/>
                    <a:pt x="641509" y="115729"/>
                    <a:pt x="577691" y="115729"/>
                  </a:cubicBezTo>
                  <a:cubicBezTo>
                    <a:pt x="566261" y="115729"/>
                    <a:pt x="553879" y="117634"/>
                    <a:pt x="543401" y="121444"/>
                  </a:cubicBezTo>
                  <a:cubicBezTo>
                    <a:pt x="527209" y="56674"/>
                    <a:pt x="458629" y="7144"/>
                    <a:pt x="400526" y="7144"/>
                  </a:cubicBezTo>
                  <a:cubicBezTo>
                    <a:pt x="342424" y="7144"/>
                    <a:pt x="276701" y="54769"/>
                    <a:pt x="261461" y="120491"/>
                  </a:cubicBezTo>
                  <a:cubicBezTo>
                    <a:pt x="250031" y="116681"/>
                    <a:pt x="238601" y="114776"/>
                    <a:pt x="227171" y="114776"/>
                  </a:cubicBezTo>
                  <a:cubicBezTo>
                    <a:pt x="163354" y="114776"/>
                    <a:pt x="110966" y="169069"/>
                    <a:pt x="110014" y="235744"/>
                  </a:cubicBezTo>
                  <a:cubicBezTo>
                    <a:pt x="108109" y="235744"/>
                    <a:pt x="106204" y="235744"/>
                    <a:pt x="104299" y="235744"/>
                  </a:cubicBezTo>
                  <a:cubicBezTo>
                    <a:pt x="50959" y="235744"/>
                    <a:pt x="7144" y="281464"/>
                    <a:pt x="7144" y="336709"/>
                  </a:cubicBezTo>
                  <a:cubicBezTo>
                    <a:pt x="7144" y="391954"/>
                    <a:pt x="50959" y="437674"/>
                    <a:pt x="104299" y="437674"/>
                  </a:cubicBezTo>
                  <a:lnTo>
                    <a:pt x="170974" y="437674"/>
                  </a:lnTo>
                  <a:cubicBezTo>
                    <a:pt x="176689" y="463391"/>
                    <a:pt x="198596" y="482441"/>
                    <a:pt x="226219" y="482441"/>
                  </a:cubicBezTo>
                  <a:cubicBezTo>
                    <a:pt x="253841" y="482441"/>
                    <a:pt x="275749" y="463391"/>
                    <a:pt x="281464" y="437674"/>
                  </a:cubicBezTo>
                  <a:lnTo>
                    <a:pt x="352901" y="437674"/>
                  </a:lnTo>
                  <a:cubicBezTo>
                    <a:pt x="358616" y="463391"/>
                    <a:pt x="380524" y="482441"/>
                    <a:pt x="408146" y="482441"/>
                  </a:cubicBezTo>
                  <a:cubicBezTo>
                    <a:pt x="435769" y="482441"/>
                    <a:pt x="457676" y="463391"/>
                    <a:pt x="463391" y="437674"/>
                  </a:cubicBezTo>
                  <a:lnTo>
                    <a:pt x="534829" y="437674"/>
                  </a:lnTo>
                  <a:cubicBezTo>
                    <a:pt x="540544" y="463391"/>
                    <a:pt x="562451" y="482441"/>
                    <a:pt x="590074" y="482441"/>
                  </a:cubicBezTo>
                  <a:cubicBezTo>
                    <a:pt x="617696" y="482441"/>
                    <a:pt x="639604" y="463391"/>
                    <a:pt x="645319" y="437674"/>
                  </a:cubicBezTo>
                  <a:lnTo>
                    <a:pt x="702469" y="437674"/>
                  </a:lnTo>
                  <a:cubicBezTo>
                    <a:pt x="755809" y="437674"/>
                    <a:pt x="799624" y="391954"/>
                    <a:pt x="799624" y="336709"/>
                  </a:cubicBezTo>
                  <a:cubicBezTo>
                    <a:pt x="799624" y="281464"/>
                    <a:pt x="753904" y="236696"/>
                    <a:pt x="700564" y="236696"/>
                  </a:cubicBezTo>
                  <a:close/>
                  <a:moveTo>
                    <a:pt x="406241" y="465296"/>
                  </a:moveTo>
                  <a:cubicBezTo>
                    <a:pt x="385286" y="465296"/>
                    <a:pt x="369094" y="448151"/>
                    <a:pt x="369094" y="428149"/>
                  </a:cubicBezTo>
                  <a:cubicBezTo>
                    <a:pt x="369094" y="408146"/>
                    <a:pt x="386239" y="391001"/>
                    <a:pt x="406241" y="391001"/>
                  </a:cubicBezTo>
                  <a:cubicBezTo>
                    <a:pt x="426244" y="391001"/>
                    <a:pt x="443389" y="408146"/>
                    <a:pt x="443389" y="428149"/>
                  </a:cubicBezTo>
                  <a:cubicBezTo>
                    <a:pt x="443389" y="448151"/>
                    <a:pt x="427196" y="465296"/>
                    <a:pt x="406241" y="465296"/>
                  </a:cubicBezTo>
                  <a:close/>
                  <a:moveTo>
                    <a:pt x="700564" y="421481"/>
                  </a:moveTo>
                  <a:lnTo>
                    <a:pt x="644366" y="421481"/>
                  </a:lnTo>
                  <a:cubicBezTo>
                    <a:pt x="640556" y="393859"/>
                    <a:pt x="616744" y="371951"/>
                    <a:pt x="588169" y="371951"/>
                  </a:cubicBezTo>
                  <a:cubicBezTo>
                    <a:pt x="559594" y="371951"/>
                    <a:pt x="535781" y="393859"/>
                    <a:pt x="531971" y="421481"/>
                  </a:cubicBezTo>
                  <a:lnTo>
                    <a:pt x="461486" y="421481"/>
                  </a:lnTo>
                  <a:cubicBezTo>
                    <a:pt x="457676" y="393859"/>
                    <a:pt x="433864" y="371951"/>
                    <a:pt x="405289" y="371951"/>
                  </a:cubicBezTo>
                  <a:cubicBezTo>
                    <a:pt x="376714" y="371951"/>
                    <a:pt x="352901" y="393859"/>
                    <a:pt x="349091" y="421481"/>
                  </a:cubicBezTo>
                  <a:lnTo>
                    <a:pt x="278606" y="421481"/>
                  </a:lnTo>
                  <a:cubicBezTo>
                    <a:pt x="274796" y="393859"/>
                    <a:pt x="250984" y="371951"/>
                    <a:pt x="222409" y="371951"/>
                  </a:cubicBezTo>
                  <a:cubicBezTo>
                    <a:pt x="193834" y="371951"/>
                    <a:pt x="170021" y="393859"/>
                    <a:pt x="166211" y="421481"/>
                  </a:cubicBezTo>
                  <a:lnTo>
                    <a:pt x="100489" y="421481"/>
                  </a:lnTo>
                  <a:cubicBezTo>
                    <a:pt x="57626" y="421481"/>
                    <a:pt x="22384" y="384334"/>
                    <a:pt x="22384" y="338614"/>
                  </a:cubicBezTo>
                  <a:cubicBezTo>
                    <a:pt x="22384" y="292894"/>
                    <a:pt x="57626" y="255746"/>
                    <a:pt x="100489" y="255746"/>
                  </a:cubicBezTo>
                  <a:cubicBezTo>
                    <a:pt x="110014" y="255746"/>
                    <a:pt x="118586" y="257651"/>
                    <a:pt x="127159" y="260509"/>
                  </a:cubicBezTo>
                  <a:cubicBezTo>
                    <a:pt x="126206" y="253841"/>
                    <a:pt x="125254" y="246221"/>
                    <a:pt x="125254" y="239554"/>
                  </a:cubicBezTo>
                  <a:cubicBezTo>
                    <a:pt x="125254" y="181451"/>
                    <a:pt x="170021" y="134779"/>
                    <a:pt x="224314" y="134779"/>
                  </a:cubicBezTo>
                  <a:cubicBezTo>
                    <a:pt x="242411" y="134779"/>
                    <a:pt x="259556" y="139541"/>
                    <a:pt x="273844" y="149066"/>
                  </a:cubicBezTo>
                  <a:cubicBezTo>
                    <a:pt x="276701" y="79534"/>
                    <a:pt x="346234" y="26194"/>
                    <a:pt x="400526" y="26194"/>
                  </a:cubicBezTo>
                  <a:cubicBezTo>
                    <a:pt x="454819" y="26194"/>
                    <a:pt x="527209" y="79534"/>
                    <a:pt x="527209" y="148114"/>
                  </a:cubicBezTo>
                  <a:cubicBezTo>
                    <a:pt x="541496" y="139541"/>
                    <a:pt x="558641" y="133826"/>
                    <a:pt x="576739" y="133826"/>
                  </a:cubicBezTo>
                  <a:cubicBezTo>
                    <a:pt x="631031" y="133826"/>
                    <a:pt x="675799" y="180499"/>
                    <a:pt x="675799" y="238601"/>
                  </a:cubicBezTo>
                  <a:cubicBezTo>
                    <a:pt x="675799" y="246221"/>
                    <a:pt x="674846" y="252889"/>
                    <a:pt x="673894" y="259556"/>
                  </a:cubicBezTo>
                  <a:cubicBezTo>
                    <a:pt x="682466" y="256699"/>
                    <a:pt x="691039" y="254794"/>
                    <a:pt x="700564" y="254794"/>
                  </a:cubicBezTo>
                  <a:cubicBezTo>
                    <a:pt x="743426" y="254794"/>
                    <a:pt x="778669" y="291941"/>
                    <a:pt x="778669" y="337661"/>
                  </a:cubicBezTo>
                  <a:cubicBezTo>
                    <a:pt x="778669" y="384334"/>
                    <a:pt x="744379" y="421481"/>
                    <a:pt x="700564" y="421481"/>
                  </a:cubicBezTo>
                  <a:close/>
                </a:path>
              </a:pathLst>
            </a:custGeom>
            <a:solidFill>
              <a:srgbClr val="FF8300"/>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760"/>
                <a:buFont typeface="Arial"/>
                <a:buNone/>
                <a:tabLst/>
                <a:defRPr/>
              </a:pPr>
              <a:endParaRPr kumimoji="0" sz="760" b="0" i="0" u="none" strike="noStrike" kern="0" cap="none" spc="0" normalizeH="0" baseline="0" noProof="0">
                <a:ln>
                  <a:noFill/>
                </a:ln>
                <a:solidFill>
                  <a:srgbClr val="293C46"/>
                </a:solidFill>
                <a:effectLst/>
                <a:uLnTx/>
                <a:uFillTx/>
                <a:latin typeface="Roboto"/>
                <a:ea typeface="Roboto"/>
                <a:cs typeface="Roboto"/>
                <a:sym typeface="Roboto"/>
              </a:endParaRPr>
            </a:p>
          </p:txBody>
        </p:sp>
      </p:grpSp>
      <p:sp>
        <p:nvSpPr>
          <p:cNvPr id="1361" name="Google Shape;1361;p23"/>
          <p:cNvSpPr txBox="1"/>
          <p:nvPr/>
        </p:nvSpPr>
        <p:spPr>
          <a:xfrm>
            <a:off x="689000" y="2148476"/>
            <a:ext cx="1349100" cy="701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1" i="0" u="none" strike="noStrike" kern="0" cap="none" spc="0" normalizeH="0" baseline="0" noProof="0">
                <a:ln>
                  <a:noFill/>
                </a:ln>
                <a:solidFill>
                  <a:srgbClr val="00A3AF"/>
                </a:solidFill>
                <a:effectLst/>
                <a:uLnTx/>
                <a:uFillTx/>
                <a:latin typeface="Roboto"/>
                <a:ea typeface="Roboto"/>
                <a:cs typeface="Roboto"/>
                <a:sym typeface="Roboto"/>
              </a:rPr>
              <a:t>Simplify Data Analytics</a:t>
            </a:r>
            <a:endParaRPr kumimoji="0" sz="1400" b="1" i="0" u="none" strike="noStrike" kern="0" cap="none" spc="0" normalizeH="0" baseline="0" noProof="0">
              <a:ln>
                <a:noFill/>
              </a:ln>
              <a:solidFill>
                <a:srgbClr val="00A3AF"/>
              </a:solidFill>
              <a:effectLst/>
              <a:uLnTx/>
              <a:uFillTx/>
              <a:latin typeface="Roboto"/>
              <a:ea typeface="Roboto"/>
              <a:cs typeface="Roboto"/>
              <a:sym typeface="Roboto"/>
            </a:endParaRPr>
          </a:p>
        </p:txBody>
      </p:sp>
      <p:sp>
        <p:nvSpPr>
          <p:cNvPr id="1362" name="Google Shape;1362;p23"/>
          <p:cNvSpPr txBox="1"/>
          <p:nvPr/>
        </p:nvSpPr>
        <p:spPr>
          <a:xfrm>
            <a:off x="2973850" y="2111810"/>
            <a:ext cx="978900" cy="628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1" i="0" u="none" strike="noStrike" kern="0" cap="none" spc="0" normalizeH="0" baseline="0" noProof="0">
                <a:ln>
                  <a:noFill/>
                </a:ln>
                <a:solidFill>
                  <a:srgbClr val="00A3AF"/>
                </a:solidFill>
                <a:effectLst/>
                <a:uLnTx/>
                <a:uFillTx/>
                <a:latin typeface="Roboto"/>
                <a:ea typeface="Roboto"/>
                <a:cs typeface="Roboto"/>
                <a:sym typeface="Roboto"/>
              </a:rPr>
              <a:t>You Own Your Data</a:t>
            </a:r>
            <a:endParaRPr kumimoji="0" sz="1400" b="1" i="0" u="none" strike="noStrike" kern="0" cap="none" spc="0" normalizeH="0" baseline="0" noProof="0">
              <a:ln>
                <a:noFill/>
              </a:ln>
              <a:solidFill>
                <a:srgbClr val="00A3AF"/>
              </a:solidFill>
              <a:effectLst/>
              <a:uLnTx/>
              <a:uFillTx/>
              <a:latin typeface="Roboto"/>
              <a:ea typeface="Roboto"/>
              <a:cs typeface="Roboto"/>
              <a:sym typeface="Roboto"/>
            </a:endParaRPr>
          </a:p>
        </p:txBody>
      </p:sp>
      <p:sp>
        <p:nvSpPr>
          <p:cNvPr id="1363" name="Google Shape;1363;p23"/>
          <p:cNvSpPr txBox="1"/>
          <p:nvPr/>
        </p:nvSpPr>
        <p:spPr>
          <a:xfrm>
            <a:off x="4888500" y="2115298"/>
            <a:ext cx="1131300" cy="628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1" i="0" u="none" strike="noStrike" kern="0" cap="none" spc="0" normalizeH="0" baseline="0" noProof="0">
                <a:ln>
                  <a:noFill/>
                </a:ln>
                <a:solidFill>
                  <a:srgbClr val="00A3AF"/>
                </a:solidFill>
                <a:effectLst/>
                <a:uLnTx/>
                <a:uFillTx/>
                <a:latin typeface="Roboto"/>
                <a:ea typeface="Roboto"/>
                <a:cs typeface="Roboto"/>
                <a:sym typeface="Roboto"/>
              </a:rPr>
              <a:t>First Class Security</a:t>
            </a:r>
            <a:endParaRPr kumimoji="0" sz="1400" b="1" i="0" u="none" strike="noStrike" kern="0" cap="none" spc="0" normalizeH="0" baseline="0" noProof="0">
              <a:ln>
                <a:noFill/>
              </a:ln>
              <a:solidFill>
                <a:srgbClr val="00A3AF"/>
              </a:solidFill>
              <a:effectLst/>
              <a:uLnTx/>
              <a:uFillTx/>
              <a:latin typeface="Roboto"/>
              <a:ea typeface="Roboto"/>
              <a:cs typeface="Roboto"/>
              <a:sym typeface="Roboto"/>
            </a:endParaRPr>
          </a:p>
        </p:txBody>
      </p:sp>
      <p:sp>
        <p:nvSpPr>
          <p:cNvPr id="1364" name="Google Shape;1364;p23"/>
          <p:cNvSpPr txBox="1"/>
          <p:nvPr/>
        </p:nvSpPr>
        <p:spPr>
          <a:xfrm>
            <a:off x="6879350" y="2185234"/>
            <a:ext cx="1131300" cy="628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1" i="0" u="none" strike="noStrike" kern="0" cap="none" spc="0" normalizeH="0" baseline="0" noProof="0">
                <a:ln>
                  <a:noFill/>
                </a:ln>
                <a:solidFill>
                  <a:srgbClr val="00A3AF"/>
                </a:solidFill>
                <a:effectLst/>
                <a:uLnTx/>
                <a:uFillTx/>
                <a:latin typeface="Roboto"/>
                <a:ea typeface="Roboto"/>
                <a:cs typeface="Roboto"/>
                <a:sym typeface="Roboto"/>
              </a:rPr>
              <a:t>Hybrid Flexibility</a:t>
            </a:r>
            <a:endParaRPr kumimoji="0" sz="1400" b="1" i="0" u="none" strike="noStrike" kern="0" cap="none" spc="0" normalizeH="0" baseline="0" noProof="0">
              <a:ln>
                <a:noFill/>
              </a:ln>
              <a:solidFill>
                <a:srgbClr val="00A3AF"/>
              </a:solidFill>
              <a:effectLst/>
              <a:uLnTx/>
              <a:uFillTx/>
              <a:latin typeface="Roboto"/>
              <a:ea typeface="Roboto"/>
              <a:cs typeface="Roboto"/>
              <a:sym typeface="Roboto"/>
            </a:endParaRPr>
          </a:p>
        </p:txBody>
      </p:sp>
      <p:pic>
        <p:nvPicPr>
          <p:cNvPr id="1365" name="Google Shape;1365;p23" descr="Cloud Computing"/>
          <p:cNvPicPr preferRelativeResize="0"/>
          <p:nvPr/>
        </p:nvPicPr>
        <p:blipFill rotWithShape="1">
          <a:blip r:embed="rId3">
            <a:alphaModFix/>
          </a:blip>
          <a:srcRect/>
          <a:stretch/>
        </p:blipFill>
        <p:spPr>
          <a:xfrm>
            <a:off x="7130912" y="1568859"/>
            <a:ext cx="628177" cy="628200"/>
          </a:xfrm>
          <a:prstGeom prst="rect">
            <a:avLst/>
          </a:prstGeom>
          <a:noFill/>
          <a:ln>
            <a:noFill/>
          </a:ln>
        </p:spPr>
      </p:pic>
      <p:sp>
        <p:nvSpPr>
          <p:cNvPr id="1366" name="Google Shape;1366;p23"/>
          <p:cNvSpPr txBox="1"/>
          <p:nvPr/>
        </p:nvSpPr>
        <p:spPr>
          <a:xfrm>
            <a:off x="1934450" y="3676949"/>
            <a:ext cx="978900" cy="628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1" i="0" u="none" strike="noStrike" kern="0" cap="none" spc="0" normalizeH="0" baseline="0" noProof="0">
                <a:ln>
                  <a:noFill/>
                </a:ln>
                <a:solidFill>
                  <a:srgbClr val="00A3AF"/>
                </a:solidFill>
                <a:effectLst/>
                <a:uLnTx/>
                <a:uFillTx/>
                <a:latin typeface="Roboto"/>
                <a:ea typeface="Roboto"/>
                <a:cs typeface="Roboto"/>
                <a:sym typeface="Roboto"/>
              </a:rPr>
              <a:t>Common Skill Set</a:t>
            </a:r>
            <a:endParaRPr kumimoji="0" sz="1400" b="1" i="0" u="none" strike="noStrike" kern="0" cap="none" spc="0" normalizeH="0" baseline="0" noProof="0">
              <a:ln>
                <a:noFill/>
              </a:ln>
              <a:solidFill>
                <a:srgbClr val="00A3AF"/>
              </a:solidFill>
              <a:effectLst/>
              <a:uLnTx/>
              <a:uFillTx/>
              <a:latin typeface="Roboto"/>
              <a:ea typeface="Roboto"/>
              <a:cs typeface="Roboto"/>
              <a:sym typeface="Roboto"/>
            </a:endParaRPr>
          </a:p>
        </p:txBody>
      </p:sp>
      <p:pic>
        <p:nvPicPr>
          <p:cNvPr id="1367" name="Google Shape;1367;p23" descr="Classroom"/>
          <p:cNvPicPr preferRelativeResize="0"/>
          <p:nvPr/>
        </p:nvPicPr>
        <p:blipFill rotWithShape="1">
          <a:blip r:embed="rId4">
            <a:alphaModFix/>
          </a:blip>
          <a:srcRect/>
          <a:stretch/>
        </p:blipFill>
        <p:spPr>
          <a:xfrm>
            <a:off x="2109812" y="3150574"/>
            <a:ext cx="628175" cy="628129"/>
          </a:xfrm>
          <a:prstGeom prst="rect">
            <a:avLst/>
          </a:prstGeom>
          <a:noFill/>
          <a:ln>
            <a:noFill/>
          </a:ln>
        </p:spPr>
      </p:pic>
      <p:sp>
        <p:nvSpPr>
          <p:cNvPr id="1368" name="Google Shape;1368;p23"/>
          <p:cNvSpPr txBox="1"/>
          <p:nvPr/>
        </p:nvSpPr>
        <p:spPr>
          <a:xfrm>
            <a:off x="3925250" y="3645424"/>
            <a:ext cx="978900" cy="628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1" i="0" u="none" strike="noStrike" kern="0" cap="none" spc="0" normalizeH="0" baseline="0" noProof="0">
                <a:ln>
                  <a:noFill/>
                </a:ln>
                <a:solidFill>
                  <a:srgbClr val="00A3AF"/>
                </a:solidFill>
                <a:effectLst/>
                <a:uLnTx/>
                <a:uFillTx/>
                <a:latin typeface="Roboto"/>
                <a:ea typeface="Roboto"/>
                <a:cs typeface="Roboto"/>
                <a:sym typeface="Roboto"/>
              </a:rPr>
              <a:t>Data Lifecycle</a:t>
            </a:r>
            <a:endParaRPr kumimoji="0" sz="1400" b="1" i="0" u="none" strike="noStrike" kern="0" cap="none" spc="0" normalizeH="0" baseline="0" noProof="0">
              <a:ln>
                <a:noFill/>
              </a:ln>
              <a:solidFill>
                <a:srgbClr val="00A3AF"/>
              </a:solidFill>
              <a:effectLst/>
              <a:uLnTx/>
              <a:uFillTx/>
              <a:latin typeface="Roboto"/>
              <a:ea typeface="Roboto"/>
              <a:cs typeface="Roboto"/>
              <a:sym typeface="Roboto"/>
            </a:endParaRPr>
          </a:p>
        </p:txBody>
      </p:sp>
      <p:sp>
        <p:nvSpPr>
          <p:cNvPr id="1369" name="Google Shape;1369;p23"/>
          <p:cNvSpPr/>
          <p:nvPr/>
        </p:nvSpPr>
        <p:spPr>
          <a:xfrm>
            <a:off x="4198602" y="3182100"/>
            <a:ext cx="432197" cy="458986"/>
          </a:xfrm>
          <a:custGeom>
            <a:avLst/>
            <a:gdLst/>
            <a:ahLst/>
            <a:cxnLst/>
            <a:rect l="l" t="t" r="r" b="b"/>
            <a:pathLst>
              <a:path w="714375" h="714375" extrusionOk="0">
                <a:moveTo>
                  <a:pt x="711041" y="359569"/>
                </a:moveTo>
                <a:cubicBezTo>
                  <a:pt x="711041" y="330041"/>
                  <a:pt x="688181" y="306229"/>
                  <a:pt x="659606" y="304324"/>
                </a:cubicBezTo>
                <a:cubicBezTo>
                  <a:pt x="651986" y="261461"/>
                  <a:pt x="635794" y="221456"/>
                  <a:pt x="611981" y="185261"/>
                </a:cubicBezTo>
                <a:cubicBezTo>
                  <a:pt x="619601" y="175736"/>
                  <a:pt x="624364" y="163354"/>
                  <a:pt x="624364" y="150019"/>
                </a:cubicBezTo>
                <a:cubicBezTo>
                  <a:pt x="624364" y="119539"/>
                  <a:pt x="599599" y="93821"/>
                  <a:pt x="568166" y="93821"/>
                </a:cubicBezTo>
                <a:cubicBezTo>
                  <a:pt x="554831" y="93821"/>
                  <a:pt x="543401" y="98584"/>
                  <a:pt x="533876" y="105251"/>
                </a:cubicBezTo>
                <a:cubicBezTo>
                  <a:pt x="498634" y="79534"/>
                  <a:pt x="457676" y="63341"/>
                  <a:pt x="414814" y="54769"/>
                </a:cubicBezTo>
                <a:cubicBezTo>
                  <a:pt x="411004" y="28099"/>
                  <a:pt x="387191" y="7144"/>
                  <a:pt x="359569" y="7144"/>
                </a:cubicBezTo>
                <a:cubicBezTo>
                  <a:pt x="330994" y="7144"/>
                  <a:pt x="308134" y="28099"/>
                  <a:pt x="304324" y="54769"/>
                </a:cubicBezTo>
                <a:cubicBezTo>
                  <a:pt x="260509" y="63341"/>
                  <a:pt x="220504" y="80486"/>
                  <a:pt x="184309" y="105251"/>
                </a:cubicBezTo>
                <a:cubicBezTo>
                  <a:pt x="174784" y="97631"/>
                  <a:pt x="162401" y="92869"/>
                  <a:pt x="150019" y="92869"/>
                </a:cubicBezTo>
                <a:cubicBezTo>
                  <a:pt x="119539" y="92869"/>
                  <a:pt x="93821" y="117634"/>
                  <a:pt x="93821" y="149066"/>
                </a:cubicBezTo>
                <a:cubicBezTo>
                  <a:pt x="93821" y="162401"/>
                  <a:pt x="98584" y="174784"/>
                  <a:pt x="106204" y="184309"/>
                </a:cubicBezTo>
                <a:cubicBezTo>
                  <a:pt x="82391" y="219551"/>
                  <a:pt x="66199" y="259556"/>
                  <a:pt x="58579" y="302419"/>
                </a:cubicBezTo>
                <a:cubicBezTo>
                  <a:pt x="30004" y="306229"/>
                  <a:pt x="7144" y="330041"/>
                  <a:pt x="7144" y="359569"/>
                </a:cubicBezTo>
                <a:cubicBezTo>
                  <a:pt x="7144" y="389096"/>
                  <a:pt x="30004" y="413861"/>
                  <a:pt x="59531" y="415766"/>
                </a:cubicBezTo>
                <a:cubicBezTo>
                  <a:pt x="68104" y="458629"/>
                  <a:pt x="85249" y="497681"/>
                  <a:pt x="109061" y="531971"/>
                </a:cubicBezTo>
                <a:cubicBezTo>
                  <a:pt x="99536" y="541496"/>
                  <a:pt x="93821" y="555784"/>
                  <a:pt x="93821" y="570071"/>
                </a:cubicBezTo>
                <a:cubicBezTo>
                  <a:pt x="93821" y="600551"/>
                  <a:pt x="118586" y="626269"/>
                  <a:pt x="150019" y="626269"/>
                </a:cubicBezTo>
                <a:cubicBezTo>
                  <a:pt x="165259" y="626269"/>
                  <a:pt x="178594" y="620554"/>
                  <a:pt x="189071" y="610076"/>
                </a:cubicBezTo>
                <a:cubicBezTo>
                  <a:pt x="223361" y="632936"/>
                  <a:pt x="262414" y="649129"/>
                  <a:pt x="303371" y="656749"/>
                </a:cubicBezTo>
                <a:cubicBezTo>
                  <a:pt x="303371" y="687229"/>
                  <a:pt x="328136" y="712946"/>
                  <a:pt x="359569" y="712946"/>
                </a:cubicBezTo>
                <a:cubicBezTo>
                  <a:pt x="390049" y="712946"/>
                  <a:pt x="415766" y="688181"/>
                  <a:pt x="415766" y="656749"/>
                </a:cubicBezTo>
                <a:cubicBezTo>
                  <a:pt x="415766" y="656749"/>
                  <a:pt x="415766" y="656749"/>
                  <a:pt x="415766" y="656749"/>
                </a:cubicBezTo>
                <a:cubicBezTo>
                  <a:pt x="456724" y="649129"/>
                  <a:pt x="494824" y="632936"/>
                  <a:pt x="530066" y="610076"/>
                </a:cubicBezTo>
                <a:cubicBezTo>
                  <a:pt x="540544" y="620554"/>
                  <a:pt x="553879" y="626269"/>
                  <a:pt x="569119" y="626269"/>
                </a:cubicBezTo>
                <a:cubicBezTo>
                  <a:pt x="599599" y="626269"/>
                  <a:pt x="625316" y="601504"/>
                  <a:pt x="625316" y="570071"/>
                </a:cubicBezTo>
                <a:cubicBezTo>
                  <a:pt x="625316" y="554831"/>
                  <a:pt x="619601" y="541496"/>
                  <a:pt x="609124" y="531019"/>
                </a:cubicBezTo>
                <a:cubicBezTo>
                  <a:pt x="633889" y="495776"/>
                  <a:pt x="650081" y="457676"/>
                  <a:pt x="658654" y="415766"/>
                </a:cubicBezTo>
                <a:cubicBezTo>
                  <a:pt x="688181" y="413861"/>
                  <a:pt x="711041" y="389096"/>
                  <a:pt x="711041" y="359569"/>
                </a:cubicBezTo>
                <a:close/>
                <a:moveTo>
                  <a:pt x="150019" y="512921"/>
                </a:moveTo>
                <a:cubicBezTo>
                  <a:pt x="140494" y="512921"/>
                  <a:pt x="131921" y="515779"/>
                  <a:pt x="123349" y="519589"/>
                </a:cubicBezTo>
                <a:cubicBezTo>
                  <a:pt x="101441" y="488156"/>
                  <a:pt x="86201" y="451961"/>
                  <a:pt x="77629" y="412909"/>
                </a:cubicBezTo>
                <a:cubicBezTo>
                  <a:pt x="98584" y="407194"/>
                  <a:pt x="114776" y="390049"/>
                  <a:pt x="118586" y="368141"/>
                </a:cubicBezTo>
                <a:cubicBezTo>
                  <a:pt x="145256" y="367189"/>
                  <a:pt x="187166" y="359569"/>
                  <a:pt x="234791" y="350996"/>
                </a:cubicBezTo>
                <a:cubicBezTo>
                  <a:pt x="282416" y="342424"/>
                  <a:pt x="337661" y="332899"/>
                  <a:pt x="391001" y="327184"/>
                </a:cubicBezTo>
                <a:cubicBezTo>
                  <a:pt x="385286" y="380524"/>
                  <a:pt x="375761" y="435769"/>
                  <a:pt x="367189" y="483394"/>
                </a:cubicBezTo>
                <a:cubicBezTo>
                  <a:pt x="358616" y="531019"/>
                  <a:pt x="351949" y="572929"/>
                  <a:pt x="350044" y="599599"/>
                </a:cubicBezTo>
                <a:cubicBezTo>
                  <a:pt x="329089" y="602456"/>
                  <a:pt x="312896" y="617696"/>
                  <a:pt x="306229" y="636746"/>
                </a:cubicBezTo>
                <a:cubicBezTo>
                  <a:pt x="267176" y="629126"/>
                  <a:pt x="230981" y="614839"/>
                  <a:pt x="199549" y="592931"/>
                </a:cubicBezTo>
                <a:cubicBezTo>
                  <a:pt x="203359" y="585311"/>
                  <a:pt x="205264" y="576739"/>
                  <a:pt x="205264" y="568166"/>
                </a:cubicBezTo>
                <a:cubicBezTo>
                  <a:pt x="205264" y="537686"/>
                  <a:pt x="180499" y="512921"/>
                  <a:pt x="150019" y="512921"/>
                </a:cubicBezTo>
                <a:close/>
                <a:moveTo>
                  <a:pt x="150019" y="205264"/>
                </a:moveTo>
                <a:cubicBezTo>
                  <a:pt x="180499" y="205264"/>
                  <a:pt x="206216" y="180499"/>
                  <a:pt x="206216" y="149066"/>
                </a:cubicBezTo>
                <a:cubicBezTo>
                  <a:pt x="206216" y="137636"/>
                  <a:pt x="203359" y="128111"/>
                  <a:pt x="197644" y="118586"/>
                </a:cubicBezTo>
                <a:cubicBezTo>
                  <a:pt x="230029" y="96679"/>
                  <a:pt x="266224" y="80486"/>
                  <a:pt x="305276" y="72866"/>
                </a:cubicBezTo>
                <a:cubicBezTo>
                  <a:pt x="310039" y="98584"/>
                  <a:pt x="332899" y="117634"/>
                  <a:pt x="360521" y="117634"/>
                </a:cubicBezTo>
                <a:cubicBezTo>
                  <a:pt x="368141" y="117634"/>
                  <a:pt x="374809" y="116681"/>
                  <a:pt x="381476" y="113824"/>
                </a:cubicBezTo>
                <a:cubicBezTo>
                  <a:pt x="383381" y="121444"/>
                  <a:pt x="385286" y="130016"/>
                  <a:pt x="388144" y="138589"/>
                </a:cubicBezTo>
                <a:cubicBezTo>
                  <a:pt x="300514" y="170021"/>
                  <a:pt x="196691" y="232886"/>
                  <a:pt x="100489" y="314801"/>
                </a:cubicBezTo>
                <a:cubicBezTo>
                  <a:pt x="93821" y="310039"/>
                  <a:pt x="87154" y="306229"/>
                  <a:pt x="78581" y="304324"/>
                </a:cubicBezTo>
                <a:cubicBezTo>
                  <a:pt x="85249" y="265271"/>
                  <a:pt x="100489" y="228124"/>
                  <a:pt x="122396" y="196691"/>
                </a:cubicBezTo>
                <a:cubicBezTo>
                  <a:pt x="129064" y="202406"/>
                  <a:pt x="138589" y="205264"/>
                  <a:pt x="150019" y="205264"/>
                </a:cubicBezTo>
                <a:close/>
                <a:moveTo>
                  <a:pt x="413861" y="73819"/>
                </a:moveTo>
                <a:cubicBezTo>
                  <a:pt x="451961" y="81439"/>
                  <a:pt x="487204" y="95726"/>
                  <a:pt x="519589" y="117634"/>
                </a:cubicBezTo>
                <a:cubicBezTo>
                  <a:pt x="487204" y="113824"/>
                  <a:pt x="447199" y="119539"/>
                  <a:pt x="402431" y="133826"/>
                </a:cubicBezTo>
                <a:cubicBezTo>
                  <a:pt x="400526" y="124301"/>
                  <a:pt x="397669" y="113824"/>
                  <a:pt x="394811" y="105251"/>
                </a:cubicBezTo>
                <a:cubicBezTo>
                  <a:pt x="405289" y="97631"/>
                  <a:pt x="411956" y="86201"/>
                  <a:pt x="413861" y="73819"/>
                </a:cubicBezTo>
                <a:close/>
                <a:moveTo>
                  <a:pt x="396716" y="234791"/>
                </a:moveTo>
                <a:cubicBezTo>
                  <a:pt x="396716" y="258604"/>
                  <a:pt x="394811" y="283369"/>
                  <a:pt x="392906" y="309086"/>
                </a:cubicBezTo>
                <a:cubicBezTo>
                  <a:pt x="337661" y="314801"/>
                  <a:pt x="280511" y="325279"/>
                  <a:pt x="231934" y="333851"/>
                </a:cubicBezTo>
                <a:cubicBezTo>
                  <a:pt x="185261" y="341471"/>
                  <a:pt x="144304" y="349091"/>
                  <a:pt x="118586" y="350044"/>
                </a:cubicBezTo>
                <a:cubicBezTo>
                  <a:pt x="117634" y="342424"/>
                  <a:pt x="114776" y="335756"/>
                  <a:pt x="110966" y="330041"/>
                </a:cubicBezTo>
                <a:cubicBezTo>
                  <a:pt x="210979" y="244316"/>
                  <a:pt x="310039" y="188119"/>
                  <a:pt x="390049" y="158591"/>
                </a:cubicBezTo>
                <a:cubicBezTo>
                  <a:pt x="393859" y="182404"/>
                  <a:pt x="396716" y="209074"/>
                  <a:pt x="396716" y="234791"/>
                </a:cubicBezTo>
                <a:close/>
                <a:moveTo>
                  <a:pt x="388144" y="607219"/>
                </a:moveTo>
                <a:cubicBezTo>
                  <a:pt x="382429" y="603409"/>
                  <a:pt x="375761" y="601504"/>
                  <a:pt x="369094" y="600551"/>
                </a:cubicBezTo>
                <a:cubicBezTo>
                  <a:pt x="370046" y="574834"/>
                  <a:pt x="377666" y="533876"/>
                  <a:pt x="385286" y="487204"/>
                </a:cubicBezTo>
                <a:cubicBezTo>
                  <a:pt x="393859" y="437674"/>
                  <a:pt x="403384" y="381476"/>
                  <a:pt x="410051" y="326231"/>
                </a:cubicBezTo>
                <a:cubicBezTo>
                  <a:pt x="435769" y="323374"/>
                  <a:pt x="460534" y="322421"/>
                  <a:pt x="484346" y="322421"/>
                </a:cubicBezTo>
                <a:cubicBezTo>
                  <a:pt x="509111" y="322421"/>
                  <a:pt x="535781" y="325279"/>
                  <a:pt x="559594" y="329089"/>
                </a:cubicBezTo>
                <a:cubicBezTo>
                  <a:pt x="529114" y="410051"/>
                  <a:pt x="471011" y="510064"/>
                  <a:pt x="388144" y="607219"/>
                </a:cubicBezTo>
                <a:close/>
                <a:moveTo>
                  <a:pt x="484346" y="303371"/>
                </a:moveTo>
                <a:cubicBezTo>
                  <a:pt x="461486" y="303371"/>
                  <a:pt x="436721" y="305276"/>
                  <a:pt x="411956" y="307181"/>
                </a:cubicBezTo>
                <a:cubicBezTo>
                  <a:pt x="413861" y="282416"/>
                  <a:pt x="415766" y="257651"/>
                  <a:pt x="415766" y="234791"/>
                </a:cubicBezTo>
                <a:cubicBezTo>
                  <a:pt x="415766" y="213836"/>
                  <a:pt x="412909" y="183356"/>
                  <a:pt x="407194" y="152876"/>
                </a:cubicBezTo>
                <a:cubicBezTo>
                  <a:pt x="450056" y="138589"/>
                  <a:pt x="487204" y="133826"/>
                  <a:pt x="514826" y="135731"/>
                </a:cubicBezTo>
                <a:cubicBezTo>
                  <a:pt x="513874" y="140494"/>
                  <a:pt x="512921" y="144304"/>
                  <a:pt x="512921" y="149066"/>
                </a:cubicBezTo>
                <a:cubicBezTo>
                  <a:pt x="512921" y="179546"/>
                  <a:pt x="537686" y="205264"/>
                  <a:pt x="569119" y="205264"/>
                </a:cubicBezTo>
                <a:cubicBezTo>
                  <a:pt x="573881" y="205264"/>
                  <a:pt x="578644" y="204311"/>
                  <a:pt x="582454" y="203359"/>
                </a:cubicBezTo>
                <a:cubicBezTo>
                  <a:pt x="585311" y="231934"/>
                  <a:pt x="579596" y="269081"/>
                  <a:pt x="565309" y="310991"/>
                </a:cubicBezTo>
                <a:cubicBezTo>
                  <a:pt x="534829" y="306229"/>
                  <a:pt x="504349" y="303371"/>
                  <a:pt x="484346" y="303371"/>
                </a:cubicBezTo>
                <a:close/>
                <a:moveTo>
                  <a:pt x="600551" y="200501"/>
                </a:moveTo>
                <a:cubicBezTo>
                  <a:pt x="621506" y="232886"/>
                  <a:pt x="634841" y="268129"/>
                  <a:pt x="641509" y="305276"/>
                </a:cubicBezTo>
                <a:cubicBezTo>
                  <a:pt x="630079" y="308134"/>
                  <a:pt x="620554" y="313849"/>
                  <a:pt x="612934" y="322421"/>
                </a:cubicBezTo>
                <a:cubicBezTo>
                  <a:pt x="603409" y="319564"/>
                  <a:pt x="593884" y="316706"/>
                  <a:pt x="583406" y="314801"/>
                </a:cubicBezTo>
                <a:cubicBezTo>
                  <a:pt x="597694" y="271939"/>
                  <a:pt x="604361" y="232886"/>
                  <a:pt x="600551" y="200501"/>
                </a:cubicBezTo>
                <a:close/>
                <a:moveTo>
                  <a:pt x="569119" y="111919"/>
                </a:moveTo>
                <a:cubicBezTo>
                  <a:pt x="590074" y="111919"/>
                  <a:pt x="606266" y="129064"/>
                  <a:pt x="606266" y="149066"/>
                </a:cubicBezTo>
                <a:cubicBezTo>
                  <a:pt x="606266" y="169069"/>
                  <a:pt x="589121" y="186214"/>
                  <a:pt x="569119" y="186214"/>
                </a:cubicBezTo>
                <a:cubicBezTo>
                  <a:pt x="549116" y="186214"/>
                  <a:pt x="531019" y="170021"/>
                  <a:pt x="531019" y="150019"/>
                </a:cubicBezTo>
                <a:cubicBezTo>
                  <a:pt x="531019" y="130016"/>
                  <a:pt x="548164" y="111919"/>
                  <a:pt x="569119" y="111919"/>
                </a:cubicBezTo>
                <a:close/>
                <a:moveTo>
                  <a:pt x="25241" y="359569"/>
                </a:moveTo>
                <a:cubicBezTo>
                  <a:pt x="25241" y="338614"/>
                  <a:pt x="42386" y="322421"/>
                  <a:pt x="62389" y="322421"/>
                </a:cubicBezTo>
                <a:cubicBezTo>
                  <a:pt x="82391" y="322421"/>
                  <a:pt x="99536" y="339566"/>
                  <a:pt x="99536" y="359569"/>
                </a:cubicBezTo>
                <a:cubicBezTo>
                  <a:pt x="99536" y="379571"/>
                  <a:pt x="83344" y="396716"/>
                  <a:pt x="63341" y="396716"/>
                </a:cubicBezTo>
                <a:cubicBezTo>
                  <a:pt x="43339" y="396716"/>
                  <a:pt x="25241" y="379571"/>
                  <a:pt x="25241" y="359569"/>
                </a:cubicBezTo>
                <a:close/>
                <a:moveTo>
                  <a:pt x="401479" y="619601"/>
                </a:moveTo>
                <a:cubicBezTo>
                  <a:pt x="483394" y="523399"/>
                  <a:pt x="546259" y="420529"/>
                  <a:pt x="577691" y="331946"/>
                </a:cubicBezTo>
                <a:cubicBezTo>
                  <a:pt x="587216" y="333851"/>
                  <a:pt x="595789" y="335756"/>
                  <a:pt x="603409" y="338614"/>
                </a:cubicBezTo>
                <a:cubicBezTo>
                  <a:pt x="600551" y="345281"/>
                  <a:pt x="599599" y="351949"/>
                  <a:pt x="599599" y="359569"/>
                </a:cubicBezTo>
                <a:cubicBezTo>
                  <a:pt x="599599" y="385286"/>
                  <a:pt x="616744" y="406241"/>
                  <a:pt x="640556" y="412909"/>
                </a:cubicBezTo>
                <a:cubicBezTo>
                  <a:pt x="632936" y="451009"/>
                  <a:pt x="617696" y="487204"/>
                  <a:pt x="594836" y="518636"/>
                </a:cubicBezTo>
                <a:cubicBezTo>
                  <a:pt x="587216" y="514826"/>
                  <a:pt x="578644" y="512921"/>
                  <a:pt x="569119" y="512921"/>
                </a:cubicBezTo>
                <a:cubicBezTo>
                  <a:pt x="538639" y="512921"/>
                  <a:pt x="512921" y="537686"/>
                  <a:pt x="512921" y="569119"/>
                </a:cubicBezTo>
                <a:cubicBezTo>
                  <a:pt x="512921" y="577691"/>
                  <a:pt x="514826" y="586264"/>
                  <a:pt x="518636" y="593884"/>
                </a:cubicBezTo>
                <a:cubicBezTo>
                  <a:pt x="486251" y="615791"/>
                  <a:pt x="450056" y="630079"/>
                  <a:pt x="411956" y="637699"/>
                </a:cubicBezTo>
                <a:cubicBezTo>
                  <a:pt x="410051" y="630079"/>
                  <a:pt x="406241" y="624364"/>
                  <a:pt x="401479" y="619601"/>
                </a:cubicBezTo>
                <a:close/>
                <a:moveTo>
                  <a:pt x="569119" y="606266"/>
                </a:moveTo>
                <a:cubicBezTo>
                  <a:pt x="548164" y="606266"/>
                  <a:pt x="531971" y="589121"/>
                  <a:pt x="531971" y="569119"/>
                </a:cubicBezTo>
                <a:cubicBezTo>
                  <a:pt x="531971" y="549116"/>
                  <a:pt x="548164" y="531019"/>
                  <a:pt x="569119" y="531019"/>
                </a:cubicBezTo>
                <a:cubicBezTo>
                  <a:pt x="590074" y="531019"/>
                  <a:pt x="606266" y="548164"/>
                  <a:pt x="606266" y="568166"/>
                </a:cubicBezTo>
                <a:cubicBezTo>
                  <a:pt x="606266" y="588169"/>
                  <a:pt x="589121" y="606266"/>
                  <a:pt x="569119" y="606266"/>
                </a:cubicBezTo>
                <a:close/>
              </a:path>
            </a:pathLst>
          </a:custGeom>
          <a:solidFill>
            <a:srgbClr val="FF8300"/>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293C46"/>
              </a:solidFill>
              <a:effectLst/>
              <a:uLnTx/>
              <a:uFillTx/>
              <a:latin typeface="Roboto"/>
              <a:ea typeface="Roboto"/>
              <a:cs typeface="Roboto"/>
              <a:sym typeface="Roboto"/>
            </a:endParaRPr>
          </a:p>
        </p:txBody>
      </p:sp>
      <p:sp>
        <p:nvSpPr>
          <p:cNvPr id="1370" name="Google Shape;1370;p23"/>
          <p:cNvSpPr txBox="1"/>
          <p:nvPr/>
        </p:nvSpPr>
        <p:spPr>
          <a:xfrm>
            <a:off x="5916050" y="3595699"/>
            <a:ext cx="1131300" cy="628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1" i="0" u="none" strike="noStrike" kern="0" cap="none" spc="0" normalizeH="0" baseline="0" noProof="0">
                <a:ln>
                  <a:noFill/>
                </a:ln>
                <a:solidFill>
                  <a:srgbClr val="00A3AF"/>
                </a:solidFill>
                <a:effectLst/>
                <a:uLnTx/>
                <a:uFillTx/>
                <a:latin typeface="Roboto"/>
                <a:ea typeface="Roboto"/>
                <a:cs typeface="Roboto"/>
                <a:sym typeface="Roboto"/>
              </a:rPr>
              <a:t>Easy and Portable</a:t>
            </a:r>
            <a:endParaRPr kumimoji="0" sz="1400" b="1" i="0" u="none" strike="noStrike" kern="0" cap="none" spc="0" normalizeH="0" baseline="0" noProof="0">
              <a:ln>
                <a:noFill/>
              </a:ln>
              <a:solidFill>
                <a:srgbClr val="00A3AF"/>
              </a:solidFill>
              <a:effectLst/>
              <a:uLnTx/>
              <a:uFillTx/>
              <a:latin typeface="Roboto"/>
              <a:ea typeface="Roboto"/>
              <a:cs typeface="Roboto"/>
              <a:sym typeface="Roboto"/>
            </a:endParaRPr>
          </a:p>
        </p:txBody>
      </p:sp>
      <p:sp>
        <p:nvSpPr>
          <p:cNvPr id="1371" name="Google Shape;1371;p23"/>
          <p:cNvSpPr/>
          <p:nvPr/>
        </p:nvSpPr>
        <p:spPr>
          <a:xfrm>
            <a:off x="6233300" y="3231824"/>
            <a:ext cx="496800" cy="308100"/>
          </a:xfrm>
          <a:prstGeom prst="stripedRightArrow">
            <a:avLst>
              <a:gd name="adj1" fmla="val 50000"/>
              <a:gd name="adj2" fmla="val 50000"/>
            </a:avLst>
          </a:prstGeom>
          <a:solidFill>
            <a:schemeClr val="lt2"/>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372" name="Google Shape;1372;p23"/>
          <p:cNvGrpSpPr/>
          <p:nvPr/>
        </p:nvGrpSpPr>
        <p:grpSpPr>
          <a:xfrm>
            <a:off x="3270446" y="1659680"/>
            <a:ext cx="385694" cy="512759"/>
            <a:chOff x="9656763" y="2338388"/>
            <a:chExt cx="482600" cy="641350"/>
          </a:xfrm>
        </p:grpSpPr>
        <p:sp>
          <p:nvSpPr>
            <p:cNvPr id="1373" name="Google Shape;1373;p23"/>
            <p:cNvSpPr/>
            <p:nvPr/>
          </p:nvSpPr>
          <p:spPr>
            <a:xfrm>
              <a:off x="9939338" y="2463801"/>
              <a:ext cx="63500" cy="65088"/>
            </a:xfrm>
            <a:custGeom>
              <a:avLst/>
              <a:gdLst/>
              <a:ahLst/>
              <a:cxnLst/>
              <a:rect l="l" t="t" r="r" b="b"/>
              <a:pathLst>
                <a:path w="34" h="34" extrusionOk="0">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3"/>
                    <a:pt x="7" y="17"/>
                  </a:cubicBezTo>
                  <a:cubicBezTo>
                    <a:pt x="7" y="12"/>
                    <a:pt x="11" y="7"/>
                    <a:pt x="17" y="7"/>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74" name="Google Shape;1374;p23"/>
            <p:cNvSpPr/>
            <p:nvPr/>
          </p:nvSpPr>
          <p:spPr>
            <a:xfrm>
              <a:off x="9712326" y="2490788"/>
              <a:ext cx="193800" cy="12600"/>
            </a:xfrm>
            <a:prstGeom prst="rect">
              <a:avLst/>
            </a:pr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75" name="Google Shape;1375;p23"/>
            <p:cNvSpPr/>
            <p:nvPr/>
          </p:nvSpPr>
          <p:spPr>
            <a:xfrm>
              <a:off x="9939338" y="2608263"/>
              <a:ext cx="63500" cy="63500"/>
            </a:xfrm>
            <a:custGeom>
              <a:avLst/>
              <a:gdLst/>
              <a:ahLst/>
              <a:cxnLst/>
              <a:rect l="l" t="t" r="r" b="b"/>
              <a:pathLst>
                <a:path w="34" h="34" extrusionOk="0">
                  <a:moveTo>
                    <a:pt x="17" y="34"/>
                  </a:moveTo>
                  <a:cubicBezTo>
                    <a:pt x="26" y="34"/>
                    <a:pt x="34" y="27"/>
                    <a:pt x="34" y="17"/>
                  </a:cubicBezTo>
                  <a:cubicBezTo>
                    <a:pt x="34" y="8"/>
                    <a:pt x="26" y="0"/>
                    <a:pt x="17" y="0"/>
                  </a:cubicBezTo>
                  <a:cubicBezTo>
                    <a:pt x="7" y="0"/>
                    <a:pt x="0" y="8"/>
                    <a:pt x="0" y="17"/>
                  </a:cubicBezTo>
                  <a:cubicBezTo>
                    <a:pt x="0" y="27"/>
                    <a:pt x="8" y="34"/>
                    <a:pt x="17" y="34"/>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76" name="Google Shape;1376;p23"/>
            <p:cNvSpPr/>
            <p:nvPr/>
          </p:nvSpPr>
          <p:spPr>
            <a:xfrm>
              <a:off x="9712326" y="2635251"/>
              <a:ext cx="193800" cy="12600"/>
            </a:xfrm>
            <a:prstGeom prst="rect">
              <a:avLst/>
            </a:pr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77" name="Google Shape;1377;p23"/>
            <p:cNvSpPr/>
            <p:nvPr/>
          </p:nvSpPr>
          <p:spPr>
            <a:xfrm>
              <a:off x="9939338" y="2754313"/>
              <a:ext cx="63500" cy="63500"/>
            </a:xfrm>
            <a:custGeom>
              <a:avLst/>
              <a:gdLst/>
              <a:ahLst/>
              <a:cxnLst/>
              <a:rect l="l" t="t" r="r" b="b"/>
              <a:pathLst>
                <a:path w="34" h="34" extrusionOk="0">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2"/>
                    <a:pt x="7" y="17"/>
                  </a:cubicBezTo>
                  <a:cubicBezTo>
                    <a:pt x="7" y="12"/>
                    <a:pt x="11" y="7"/>
                    <a:pt x="17" y="7"/>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78" name="Google Shape;1378;p23"/>
            <p:cNvSpPr/>
            <p:nvPr/>
          </p:nvSpPr>
          <p:spPr>
            <a:xfrm>
              <a:off x="9712326" y="2781301"/>
              <a:ext cx="193800" cy="12600"/>
            </a:xfrm>
            <a:prstGeom prst="rect">
              <a:avLst/>
            </a:pr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79" name="Google Shape;1379;p23"/>
            <p:cNvSpPr/>
            <p:nvPr/>
          </p:nvSpPr>
          <p:spPr>
            <a:xfrm>
              <a:off x="9969501" y="2928938"/>
              <a:ext cx="25500" cy="14400"/>
            </a:xfrm>
            <a:prstGeom prst="rect">
              <a:avLst/>
            </a:pr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80" name="Google Shape;1380;p23"/>
            <p:cNvSpPr/>
            <p:nvPr/>
          </p:nvSpPr>
          <p:spPr>
            <a:xfrm>
              <a:off x="9710738" y="2928938"/>
              <a:ext cx="23700" cy="14400"/>
            </a:xfrm>
            <a:prstGeom prst="rect">
              <a:avLst/>
            </a:pr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81" name="Google Shape;1381;p23"/>
            <p:cNvSpPr/>
            <p:nvPr/>
          </p:nvSpPr>
          <p:spPr>
            <a:xfrm>
              <a:off x="9761538" y="2928938"/>
              <a:ext cx="23700" cy="14400"/>
            </a:xfrm>
            <a:prstGeom prst="rect">
              <a:avLst/>
            </a:pr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82" name="Google Shape;1382;p23"/>
            <p:cNvSpPr/>
            <p:nvPr/>
          </p:nvSpPr>
          <p:spPr>
            <a:xfrm>
              <a:off x="9656763" y="2928938"/>
              <a:ext cx="25500" cy="14400"/>
            </a:xfrm>
            <a:prstGeom prst="rect">
              <a:avLst/>
            </a:pr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83" name="Google Shape;1383;p23"/>
            <p:cNvSpPr/>
            <p:nvPr/>
          </p:nvSpPr>
          <p:spPr>
            <a:xfrm>
              <a:off x="10074276" y="2928938"/>
              <a:ext cx="25500" cy="14400"/>
            </a:xfrm>
            <a:prstGeom prst="rect">
              <a:avLst/>
            </a:pr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84" name="Google Shape;1384;p23"/>
            <p:cNvSpPr/>
            <p:nvPr/>
          </p:nvSpPr>
          <p:spPr>
            <a:xfrm>
              <a:off x="10021888" y="2928938"/>
              <a:ext cx="25500" cy="14400"/>
            </a:xfrm>
            <a:prstGeom prst="rect">
              <a:avLst/>
            </a:pr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85" name="Google Shape;1385;p23"/>
            <p:cNvSpPr/>
            <p:nvPr/>
          </p:nvSpPr>
          <p:spPr>
            <a:xfrm>
              <a:off x="9658351" y="2338388"/>
              <a:ext cx="481013" cy="641350"/>
            </a:xfrm>
            <a:custGeom>
              <a:avLst/>
              <a:gdLst/>
              <a:ahLst/>
              <a:cxnLst/>
              <a:rect l="l" t="t" r="r" b="b"/>
              <a:pathLst>
                <a:path w="254" h="338" extrusionOk="0">
                  <a:moveTo>
                    <a:pt x="40" y="0"/>
                  </a:moveTo>
                  <a:cubicBezTo>
                    <a:pt x="40" y="20"/>
                    <a:pt x="40" y="20"/>
                    <a:pt x="40" y="20"/>
                  </a:cubicBezTo>
                  <a:cubicBezTo>
                    <a:pt x="20" y="20"/>
                    <a:pt x="20" y="20"/>
                    <a:pt x="20" y="20"/>
                  </a:cubicBezTo>
                  <a:cubicBezTo>
                    <a:pt x="20" y="40"/>
                    <a:pt x="20" y="40"/>
                    <a:pt x="20" y="40"/>
                  </a:cubicBezTo>
                  <a:cubicBezTo>
                    <a:pt x="0" y="40"/>
                    <a:pt x="0" y="40"/>
                    <a:pt x="0" y="40"/>
                  </a:cubicBezTo>
                  <a:cubicBezTo>
                    <a:pt x="0" y="279"/>
                    <a:pt x="0" y="279"/>
                    <a:pt x="0" y="279"/>
                  </a:cubicBezTo>
                  <a:cubicBezTo>
                    <a:pt x="112" y="279"/>
                    <a:pt x="112" y="279"/>
                    <a:pt x="112" y="279"/>
                  </a:cubicBezTo>
                  <a:cubicBezTo>
                    <a:pt x="112" y="292"/>
                    <a:pt x="112" y="292"/>
                    <a:pt x="112" y="292"/>
                  </a:cubicBezTo>
                  <a:cubicBezTo>
                    <a:pt x="102" y="293"/>
                    <a:pt x="94" y="301"/>
                    <a:pt x="93" y="311"/>
                  </a:cubicBezTo>
                  <a:cubicBezTo>
                    <a:pt x="82" y="311"/>
                    <a:pt x="82" y="311"/>
                    <a:pt x="82" y="311"/>
                  </a:cubicBezTo>
                  <a:cubicBezTo>
                    <a:pt x="82" y="319"/>
                    <a:pt x="82" y="319"/>
                    <a:pt x="82" y="319"/>
                  </a:cubicBezTo>
                  <a:cubicBezTo>
                    <a:pt x="93" y="319"/>
                    <a:pt x="93" y="319"/>
                    <a:pt x="93" y="319"/>
                  </a:cubicBezTo>
                  <a:cubicBezTo>
                    <a:pt x="95" y="330"/>
                    <a:pt x="104" y="338"/>
                    <a:pt x="116" y="338"/>
                  </a:cubicBezTo>
                  <a:cubicBezTo>
                    <a:pt x="128" y="338"/>
                    <a:pt x="137" y="330"/>
                    <a:pt x="139" y="319"/>
                  </a:cubicBezTo>
                  <a:cubicBezTo>
                    <a:pt x="150" y="319"/>
                    <a:pt x="150" y="319"/>
                    <a:pt x="150" y="319"/>
                  </a:cubicBezTo>
                  <a:cubicBezTo>
                    <a:pt x="150" y="311"/>
                    <a:pt x="150" y="311"/>
                    <a:pt x="150" y="311"/>
                  </a:cubicBezTo>
                  <a:cubicBezTo>
                    <a:pt x="139" y="311"/>
                    <a:pt x="139" y="311"/>
                    <a:pt x="139" y="311"/>
                  </a:cubicBezTo>
                  <a:cubicBezTo>
                    <a:pt x="137" y="301"/>
                    <a:pt x="130" y="293"/>
                    <a:pt x="120" y="292"/>
                  </a:cubicBezTo>
                  <a:cubicBezTo>
                    <a:pt x="120" y="279"/>
                    <a:pt x="120" y="279"/>
                    <a:pt x="120" y="279"/>
                  </a:cubicBezTo>
                  <a:cubicBezTo>
                    <a:pt x="214" y="279"/>
                    <a:pt x="214" y="279"/>
                    <a:pt x="214" y="279"/>
                  </a:cubicBezTo>
                  <a:cubicBezTo>
                    <a:pt x="214" y="259"/>
                    <a:pt x="214" y="259"/>
                    <a:pt x="214" y="259"/>
                  </a:cubicBezTo>
                  <a:cubicBezTo>
                    <a:pt x="234" y="259"/>
                    <a:pt x="234" y="259"/>
                    <a:pt x="234" y="259"/>
                  </a:cubicBezTo>
                  <a:cubicBezTo>
                    <a:pt x="234" y="239"/>
                    <a:pt x="234" y="239"/>
                    <a:pt x="234" y="239"/>
                  </a:cubicBezTo>
                  <a:cubicBezTo>
                    <a:pt x="254" y="239"/>
                    <a:pt x="254" y="239"/>
                    <a:pt x="254" y="239"/>
                  </a:cubicBezTo>
                  <a:cubicBezTo>
                    <a:pt x="254" y="0"/>
                    <a:pt x="254" y="0"/>
                    <a:pt x="254" y="0"/>
                  </a:cubicBezTo>
                  <a:lnTo>
                    <a:pt x="40" y="0"/>
                  </a:lnTo>
                  <a:close/>
                  <a:moveTo>
                    <a:pt x="132" y="315"/>
                  </a:moveTo>
                  <a:cubicBezTo>
                    <a:pt x="132" y="324"/>
                    <a:pt x="125" y="331"/>
                    <a:pt x="116" y="331"/>
                  </a:cubicBezTo>
                  <a:cubicBezTo>
                    <a:pt x="107" y="331"/>
                    <a:pt x="100" y="324"/>
                    <a:pt x="100" y="315"/>
                  </a:cubicBezTo>
                  <a:cubicBezTo>
                    <a:pt x="100" y="306"/>
                    <a:pt x="107" y="299"/>
                    <a:pt x="116" y="299"/>
                  </a:cubicBezTo>
                  <a:cubicBezTo>
                    <a:pt x="125" y="299"/>
                    <a:pt x="132" y="306"/>
                    <a:pt x="132" y="315"/>
                  </a:cubicBezTo>
                  <a:close/>
                  <a:moveTo>
                    <a:pt x="206" y="272"/>
                  </a:moveTo>
                  <a:cubicBezTo>
                    <a:pt x="7" y="272"/>
                    <a:pt x="7" y="272"/>
                    <a:pt x="7" y="272"/>
                  </a:cubicBezTo>
                  <a:cubicBezTo>
                    <a:pt x="7" y="200"/>
                    <a:pt x="7" y="200"/>
                    <a:pt x="7" y="200"/>
                  </a:cubicBezTo>
                  <a:cubicBezTo>
                    <a:pt x="206" y="200"/>
                    <a:pt x="206" y="200"/>
                    <a:pt x="206" y="200"/>
                  </a:cubicBezTo>
                  <a:lnTo>
                    <a:pt x="206" y="272"/>
                  </a:lnTo>
                  <a:close/>
                  <a:moveTo>
                    <a:pt x="206" y="193"/>
                  </a:moveTo>
                  <a:cubicBezTo>
                    <a:pt x="7" y="193"/>
                    <a:pt x="7" y="193"/>
                    <a:pt x="7" y="193"/>
                  </a:cubicBezTo>
                  <a:cubicBezTo>
                    <a:pt x="7" y="128"/>
                    <a:pt x="7" y="128"/>
                    <a:pt x="7" y="128"/>
                  </a:cubicBezTo>
                  <a:cubicBezTo>
                    <a:pt x="206" y="128"/>
                    <a:pt x="206" y="128"/>
                    <a:pt x="206" y="128"/>
                  </a:cubicBezTo>
                  <a:lnTo>
                    <a:pt x="206" y="193"/>
                  </a:lnTo>
                  <a:close/>
                  <a:moveTo>
                    <a:pt x="206" y="120"/>
                  </a:moveTo>
                  <a:cubicBezTo>
                    <a:pt x="7" y="120"/>
                    <a:pt x="7" y="120"/>
                    <a:pt x="7" y="120"/>
                  </a:cubicBezTo>
                  <a:cubicBezTo>
                    <a:pt x="7" y="47"/>
                    <a:pt x="7" y="47"/>
                    <a:pt x="7" y="47"/>
                  </a:cubicBezTo>
                  <a:cubicBezTo>
                    <a:pt x="206" y="47"/>
                    <a:pt x="206" y="47"/>
                    <a:pt x="206" y="47"/>
                  </a:cubicBezTo>
                  <a:lnTo>
                    <a:pt x="206" y="120"/>
                  </a:lnTo>
                  <a:close/>
                  <a:moveTo>
                    <a:pt x="226" y="252"/>
                  </a:moveTo>
                  <a:cubicBezTo>
                    <a:pt x="214" y="252"/>
                    <a:pt x="214" y="252"/>
                    <a:pt x="214" y="252"/>
                  </a:cubicBezTo>
                  <a:cubicBezTo>
                    <a:pt x="214" y="40"/>
                    <a:pt x="214" y="40"/>
                    <a:pt x="214" y="40"/>
                  </a:cubicBezTo>
                  <a:cubicBezTo>
                    <a:pt x="27" y="40"/>
                    <a:pt x="27" y="40"/>
                    <a:pt x="27" y="40"/>
                  </a:cubicBezTo>
                  <a:cubicBezTo>
                    <a:pt x="27" y="27"/>
                    <a:pt x="27" y="27"/>
                    <a:pt x="27" y="27"/>
                  </a:cubicBezTo>
                  <a:cubicBezTo>
                    <a:pt x="226" y="27"/>
                    <a:pt x="226" y="27"/>
                    <a:pt x="226" y="27"/>
                  </a:cubicBezTo>
                  <a:lnTo>
                    <a:pt x="226" y="252"/>
                  </a:lnTo>
                  <a:close/>
                  <a:moveTo>
                    <a:pt x="246" y="232"/>
                  </a:moveTo>
                  <a:cubicBezTo>
                    <a:pt x="234" y="232"/>
                    <a:pt x="234" y="232"/>
                    <a:pt x="234" y="232"/>
                  </a:cubicBezTo>
                  <a:cubicBezTo>
                    <a:pt x="234" y="20"/>
                    <a:pt x="234" y="20"/>
                    <a:pt x="234" y="20"/>
                  </a:cubicBezTo>
                  <a:cubicBezTo>
                    <a:pt x="47" y="20"/>
                    <a:pt x="47" y="20"/>
                    <a:pt x="47" y="20"/>
                  </a:cubicBezTo>
                  <a:cubicBezTo>
                    <a:pt x="47" y="7"/>
                    <a:pt x="47" y="7"/>
                    <a:pt x="47" y="7"/>
                  </a:cubicBezTo>
                  <a:cubicBezTo>
                    <a:pt x="246" y="7"/>
                    <a:pt x="246" y="7"/>
                    <a:pt x="246" y="7"/>
                  </a:cubicBezTo>
                  <a:lnTo>
                    <a:pt x="246" y="232"/>
                  </a:lnTo>
                  <a:close/>
                </a:path>
              </a:pathLst>
            </a:cu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grpSp>
      <p:grpSp>
        <p:nvGrpSpPr>
          <p:cNvPr id="1386" name="Google Shape;1386;p23"/>
          <p:cNvGrpSpPr/>
          <p:nvPr/>
        </p:nvGrpSpPr>
        <p:grpSpPr>
          <a:xfrm>
            <a:off x="5208952" y="1678696"/>
            <a:ext cx="460282" cy="455894"/>
            <a:chOff x="50801" y="3884613"/>
            <a:chExt cx="495300" cy="493713"/>
          </a:xfrm>
        </p:grpSpPr>
        <p:sp>
          <p:nvSpPr>
            <p:cNvPr id="1387" name="Google Shape;1387;p23"/>
            <p:cNvSpPr/>
            <p:nvPr/>
          </p:nvSpPr>
          <p:spPr>
            <a:xfrm>
              <a:off x="241301" y="3884613"/>
              <a:ext cx="304800" cy="303213"/>
            </a:xfrm>
            <a:custGeom>
              <a:avLst/>
              <a:gdLst/>
              <a:ahLst/>
              <a:cxnLst/>
              <a:rect l="l" t="t" r="r" b="b"/>
              <a:pathLst>
                <a:path w="161" h="160" extrusionOk="0">
                  <a:moveTo>
                    <a:pt x="143" y="0"/>
                  </a:moveTo>
                  <a:cubicBezTo>
                    <a:pt x="133" y="0"/>
                    <a:pt x="125" y="8"/>
                    <a:pt x="125" y="18"/>
                  </a:cubicBezTo>
                  <a:cubicBezTo>
                    <a:pt x="125" y="21"/>
                    <a:pt x="125" y="24"/>
                    <a:pt x="127" y="27"/>
                  </a:cubicBezTo>
                  <a:cubicBezTo>
                    <a:pt x="37" y="117"/>
                    <a:pt x="37" y="117"/>
                    <a:pt x="37" y="117"/>
                  </a:cubicBezTo>
                  <a:cubicBezTo>
                    <a:pt x="33" y="114"/>
                    <a:pt x="29" y="113"/>
                    <a:pt x="24" y="113"/>
                  </a:cubicBezTo>
                  <a:cubicBezTo>
                    <a:pt x="11" y="113"/>
                    <a:pt x="0" y="123"/>
                    <a:pt x="0" y="136"/>
                  </a:cubicBezTo>
                  <a:cubicBezTo>
                    <a:pt x="0" y="149"/>
                    <a:pt x="11" y="160"/>
                    <a:pt x="24" y="160"/>
                  </a:cubicBezTo>
                  <a:cubicBezTo>
                    <a:pt x="37" y="160"/>
                    <a:pt x="47" y="149"/>
                    <a:pt x="47" y="136"/>
                  </a:cubicBezTo>
                  <a:cubicBezTo>
                    <a:pt x="47" y="132"/>
                    <a:pt x="46" y="128"/>
                    <a:pt x="44" y="124"/>
                  </a:cubicBezTo>
                  <a:cubicBezTo>
                    <a:pt x="134" y="34"/>
                    <a:pt x="134" y="34"/>
                    <a:pt x="134" y="34"/>
                  </a:cubicBezTo>
                  <a:cubicBezTo>
                    <a:pt x="137" y="35"/>
                    <a:pt x="140" y="36"/>
                    <a:pt x="143" y="36"/>
                  </a:cubicBezTo>
                  <a:cubicBezTo>
                    <a:pt x="153" y="36"/>
                    <a:pt x="161" y="28"/>
                    <a:pt x="161" y="18"/>
                  </a:cubicBezTo>
                  <a:cubicBezTo>
                    <a:pt x="161" y="8"/>
                    <a:pt x="153" y="0"/>
                    <a:pt x="143" y="0"/>
                  </a:cubicBezTo>
                  <a:close/>
                  <a:moveTo>
                    <a:pt x="143" y="29"/>
                  </a:moveTo>
                  <a:cubicBezTo>
                    <a:pt x="137" y="29"/>
                    <a:pt x="132" y="24"/>
                    <a:pt x="132" y="18"/>
                  </a:cubicBezTo>
                  <a:cubicBezTo>
                    <a:pt x="132" y="12"/>
                    <a:pt x="137" y="8"/>
                    <a:pt x="143" y="8"/>
                  </a:cubicBezTo>
                  <a:cubicBezTo>
                    <a:pt x="149" y="8"/>
                    <a:pt x="153" y="12"/>
                    <a:pt x="153" y="18"/>
                  </a:cubicBezTo>
                  <a:cubicBezTo>
                    <a:pt x="153" y="24"/>
                    <a:pt x="149" y="29"/>
                    <a:pt x="143" y="29"/>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88" name="Google Shape;1388;p23"/>
            <p:cNvSpPr/>
            <p:nvPr/>
          </p:nvSpPr>
          <p:spPr>
            <a:xfrm>
              <a:off x="166688" y="4021138"/>
              <a:ext cx="239713" cy="242888"/>
            </a:xfrm>
            <a:custGeom>
              <a:avLst/>
              <a:gdLst/>
              <a:ahLst/>
              <a:cxnLst/>
              <a:rect l="l" t="t" r="r" b="b"/>
              <a:pathLst>
                <a:path w="127" h="128" extrusionOk="0">
                  <a:moveTo>
                    <a:pt x="64" y="8"/>
                  </a:moveTo>
                  <a:cubicBezTo>
                    <a:pt x="64" y="8"/>
                    <a:pt x="64" y="8"/>
                    <a:pt x="64" y="8"/>
                  </a:cubicBezTo>
                  <a:cubicBezTo>
                    <a:pt x="74" y="8"/>
                    <a:pt x="84" y="11"/>
                    <a:pt x="92" y="16"/>
                  </a:cubicBezTo>
                  <a:cubicBezTo>
                    <a:pt x="98" y="10"/>
                    <a:pt x="98" y="10"/>
                    <a:pt x="98" y="10"/>
                  </a:cubicBezTo>
                  <a:cubicBezTo>
                    <a:pt x="87" y="4"/>
                    <a:pt x="76" y="0"/>
                    <a:pt x="64" y="1"/>
                  </a:cubicBezTo>
                  <a:cubicBezTo>
                    <a:pt x="28" y="1"/>
                    <a:pt x="0" y="29"/>
                    <a:pt x="0" y="64"/>
                  </a:cubicBezTo>
                  <a:cubicBezTo>
                    <a:pt x="0" y="100"/>
                    <a:pt x="28" y="128"/>
                    <a:pt x="64" y="128"/>
                  </a:cubicBezTo>
                  <a:cubicBezTo>
                    <a:pt x="99" y="128"/>
                    <a:pt x="127" y="100"/>
                    <a:pt x="127" y="64"/>
                  </a:cubicBezTo>
                  <a:cubicBezTo>
                    <a:pt x="127" y="53"/>
                    <a:pt x="124" y="41"/>
                    <a:pt x="118" y="32"/>
                  </a:cubicBezTo>
                  <a:cubicBezTo>
                    <a:pt x="113" y="37"/>
                    <a:pt x="113" y="37"/>
                    <a:pt x="113" y="37"/>
                  </a:cubicBezTo>
                  <a:cubicBezTo>
                    <a:pt x="117" y="46"/>
                    <a:pt x="120" y="55"/>
                    <a:pt x="120" y="64"/>
                  </a:cubicBezTo>
                  <a:cubicBezTo>
                    <a:pt x="120" y="95"/>
                    <a:pt x="94" y="120"/>
                    <a:pt x="64" y="120"/>
                  </a:cubicBezTo>
                  <a:cubicBezTo>
                    <a:pt x="33" y="120"/>
                    <a:pt x="8" y="95"/>
                    <a:pt x="8" y="64"/>
                  </a:cubicBezTo>
                  <a:cubicBezTo>
                    <a:pt x="8" y="34"/>
                    <a:pt x="33" y="8"/>
                    <a:pt x="64" y="8"/>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89" name="Google Shape;1389;p23"/>
            <p:cNvSpPr/>
            <p:nvPr/>
          </p:nvSpPr>
          <p:spPr>
            <a:xfrm>
              <a:off x="50801" y="3906838"/>
              <a:ext cx="471488" cy="471488"/>
            </a:xfrm>
            <a:custGeom>
              <a:avLst/>
              <a:gdLst/>
              <a:ahLst/>
              <a:cxnLst/>
              <a:rect l="l" t="t" r="r" b="b"/>
              <a:pathLst>
                <a:path w="249" h="249" extrusionOk="0">
                  <a:moveTo>
                    <a:pt x="218" y="54"/>
                  </a:moveTo>
                  <a:cubicBezTo>
                    <a:pt x="233" y="74"/>
                    <a:pt x="241" y="98"/>
                    <a:pt x="241" y="124"/>
                  </a:cubicBezTo>
                  <a:cubicBezTo>
                    <a:pt x="241" y="189"/>
                    <a:pt x="189" y="241"/>
                    <a:pt x="125" y="241"/>
                  </a:cubicBezTo>
                  <a:cubicBezTo>
                    <a:pt x="60" y="241"/>
                    <a:pt x="8" y="189"/>
                    <a:pt x="8" y="124"/>
                  </a:cubicBezTo>
                  <a:cubicBezTo>
                    <a:pt x="8" y="60"/>
                    <a:pt x="60" y="8"/>
                    <a:pt x="125" y="8"/>
                  </a:cubicBezTo>
                  <a:cubicBezTo>
                    <a:pt x="125" y="8"/>
                    <a:pt x="126" y="8"/>
                    <a:pt x="126" y="8"/>
                  </a:cubicBezTo>
                  <a:cubicBezTo>
                    <a:pt x="152" y="8"/>
                    <a:pt x="176" y="16"/>
                    <a:pt x="197" y="32"/>
                  </a:cubicBezTo>
                  <a:cubicBezTo>
                    <a:pt x="202" y="27"/>
                    <a:pt x="202" y="27"/>
                    <a:pt x="202" y="27"/>
                  </a:cubicBezTo>
                  <a:cubicBezTo>
                    <a:pt x="180" y="9"/>
                    <a:pt x="153" y="0"/>
                    <a:pt x="125" y="0"/>
                  </a:cubicBezTo>
                  <a:cubicBezTo>
                    <a:pt x="56" y="0"/>
                    <a:pt x="0" y="56"/>
                    <a:pt x="0" y="124"/>
                  </a:cubicBezTo>
                  <a:cubicBezTo>
                    <a:pt x="0" y="193"/>
                    <a:pt x="56" y="249"/>
                    <a:pt x="125" y="249"/>
                  </a:cubicBezTo>
                  <a:cubicBezTo>
                    <a:pt x="193" y="249"/>
                    <a:pt x="249" y="193"/>
                    <a:pt x="249" y="124"/>
                  </a:cubicBezTo>
                  <a:cubicBezTo>
                    <a:pt x="249" y="96"/>
                    <a:pt x="240" y="70"/>
                    <a:pt x="223" y="48"/>
                  </a:cubicBezTo>
                  <a:lnTo>
                    <a:pt x="218" y="54"/>
                  </a:lnTo>
                  <a:close/>
                </a:path>
              </a:pathLst>
            </a:cu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90" name="Google Shape;1390;p23"/>
            <p:cNvSpPr/>
            <p:nvPr/>
          </p:nvSpPr>
          <p:spPr>
            <a:xfrm>
              <a:off x="107951" y="3962401"/>
              <a:ext cx="357188" cy="360363"/>
            </a:xfrm>
            <a:custGeom>
              <a:avLst/>
              <a:gdLst/>
              <a:ahLst/>
              <a:cxnLst/>
              <a:rect l="l" t="t" r="r" b="b"/>
              <a:pathLst>
                <a:path w="189" h="190" extrusionOk="0">
                  <a:moveTo>
                    <a:pt x="151" y="19"/>
                  </a:moveTo>
                  <a:cubicBezTo>
                    <a:pt x="135" y="7"/>
                    <a:pt x="115" y="0"/>
                    <a:pt x="95" y="1"/>
                  </a:cubicBezTo>
                  <a:cubicBezTo>
                    <a:pt x="42" y="1"/>
                    <a:pt x="0" y="43"/>
                    <a:pt x="0" y="95"/>
                  </a:cubicBezTo>
                  <a:cubicBezTo>
                    <a:pt x="0" y="148"/>
                    <a:pt x="42" y="190"/>
                    <a:pt x="95" y="190"/>
                  </a:cubicBezTo>
                  <a:cubicBezTo>
                    <a:pt x="147" y="190"/>
                    <a:pt x="189" y="148"/>
                    <a:pt x="189" y="95"/>
                  </a:cubicBezTo>
                  <a:cubicBezTo>
                    <a:pt x="189" y="75"/>
                    <a:pt x="183" y="56"/>
                    <a:pt x="172" y="40"/>
                  </a:cubicBezTo>
                  <a:cubicBezTo>
                    <a:pt x="166" y="46"/>
                    <a:pt x="166" y="46"/>
                    <a:pt x="166" y="46"/>
                  </a:cubicBezTo>
                  <a:cubicBezTo>
                    <a:pt x="176" y="60"/>
                    <a:pt x="181" y="77"/>
                    <a:pt x="181" y="95"/>
                  </a:cubicBezTo>
                  <a:cubicBezTo>
                    <a:pt x="181" y="143"/>
                    <a:pt x="142" y="182"/>
                    <a:pt x="95" y="182"/>
                  </a:cubicBezTo>
                  <a:cubicBezTo>
                    <a:pt x="47" y="182"/>
                    <a:pt x="8" y="143"/>
                    <a:pt x="8" y="95"/>
                  </a:cubicBezTo>
                  <a:cubicBezTo>
                    <a:pt x="8" y="48"/>
                    <a:pt x="47" y="9"/>
                    <a:pt x="95" y="9"/>
                  </a:cubicBezTo>
                  <a:cubicBezTo>
                    <a:pt x="95" y="9"/>
                    <a:pt x="95" y="9"/>
                    <a:pt x="96" y="9"/>
                  </a:cubicBezTo>
                  <a:cubicBezTo>
                    <a:pt x="114" y="9"/>
                    <a:pt x="131" y="14"/>
                    <a:pt x="145" y="25"/>
                  </a:cubicBezTo>
                  <a:lnTo>
                    <a:pt x="151" y="19"/>
                  </a:lnTo>
                  <a:close/>
                </a:path>
              </a:pathLst>
            </a:custGeom>
            <a:solidFill>
              <a:schemeClr val="accent1"/>
            </a:solid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200"/>
          <p:cNvSpPr/>
          <p:nvPr/>
        </p:nvSpPr>
        <p:spPr>
          <a:xfrm>
            <a:off x="3851050" y="3883225"/>
            <a:ext cx="680100" cy="5301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612" name="Google Shape;1612;p200"/>
          <p:cNvSpPr/>
          <p:nvPr/>
        </p:nvSpPr>
        <p:spPr>
          <a:xfrm>
            <a:off x="3610550" y="1120650"/>
            <a:ext cx="5257500" cy="3508500"/>
          </a:xfrm>
          <a:prstGeom prst="roundRect">
            <a:avLst>
              <a:gd name="adj" fmla="val 840"/>
            </a:avLst>
          </a:prstGeom>
          <a:noFill/>
          <a:ln w="9525" cap="flat" cmpd="sng">
            <a:solidFill>
              <a:srgbClr val="6691A7"/>
            </a:solidFill>
            <a:prstDash val="dash"/>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400">
              <a:solidFill>
                <a:srgbClr val="305868"/>
              </a:solidFill>
              <a:latin typeface="Roboto"/>
              <a:ea typeface="Roboto"/>
              <a:cs typeface="Roboto"/>
              <a:sym typeface="Roboto"/>
            </a:endParaRPr>
          </a:p>
        </p:txBody>
      </p:sp>
      <p:sp>
        <p:nvSpPr>
          <p:cNvPr id="1613" name="Google Shape;1613;p200"/>
          <p:cNvSpPr/>
          <p:nvPr/>
        </p:nvSpPr>
        <p:spPr>
          <a:xfrm>
            <a:off x="1824825" y="3708225"/>
            <a:ext cx="120300" cy="5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0"/>
          <p:cNvSpPr/>
          <p:nvPr/>
        </p:nvSpPr>
        <p:spPr>
          <a:xfrm>
            <a:off x="281500" y="1882125"/>
            <a:ext cx="644400" cy="217200"/>
          </a:xfrm>
          <a:prstGeom prst="roundRect">
            <a:avLst>
              <a:gd name="adj" fmla="val 16667"/>
            </a:avLst>
          </a:prstGeom>
          <a:noFill/>
          <a:ln w="9525" cap="flat" cmpd="sng">
            <a:solidFill>
              <a:srgbClr val="90B1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9E9E9E"/>
              </a:buClr>
              <a:buFont typeface="Roboto"/>
              <a:buNone/>
            </a:pPr>
            <a:r>
              <a:rPr lang="en" sz="750" b="1">
                <a:solidFill>
                  <a:srgbClr val="6691A7"/>
                </a:solidFill>
                <a:latin typeface="Roboto"/>
                <a:ea typeface="Roboto"/>
                <a:cs typeface="Roboto"/>
                <a:sym typeface="Roboto"/>
              </a:rPr>
              <a:t>CLI</a:t>
            </a:r>
            <a:endParaRPr sz="750" b="1">
              <a:solidFill>
                <a:srgbClr val="6691A7"/>
              </a:solidFill>
              <a:latin typeface="Roboto"/>
              <a:ea typeface="Roboto"/>
              <a:cs typeface="Roboto"/>
              <a:sym typeface="Roboto"/>
            </a:endParaRPr>
          </a:p>
        </p:txBody>
      </p:sp>
      <p:sp>
        <p:nvSpPr>
          <p:cNvPr id="1615" name="Google Shape;1615;p200"/>
          <p:cNvSpPr/>
          <p:nvPr/>
        </p:nvSpPr>
        <p:spPr>
          <a:xfrm>
            <a:off x="3707775" y="1208025"/>
            <a:ext cx="966900" cy="25584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FreeIPA Services</a:t>
            </a:r>
            <a:endParaRPr>
              <a:solidFill>
                <a:srgbClr val="9E9E9E"/>
              </a:solidFill>
            </a:endParaRPr>
          </a:p>
        </p:txBody>
      </p:sp>
      <p:sp>
        <p:nvSpPr>
          <p:cNvPr id="1616" name="Google Shape;1616;p200"/>
          <p:cNvSpPr/>
          <p:nvPr/>
        </p:nvSpPr>
        <p:spPr>
          <a:xfrm>
            <a:off x="3851129" y="2469884"/>
            <a:ext cx="680100" cy="11892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617" name="Google Shape;1617;p200"/>
          <p:cNvSpPr/>
          <p:nvPr/>
        </p:nvSpPr>
        <p:spPr>
          <a:xfrm>
            <a:off x="4726275" y="1208025"/>
            <a:ext cx="966900" cy="32526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SDX Data Lake</a:t>
            </a:r>
            <a:endParaRPr>
              <a:solidFill>
                <a:srgbClr val="9E9E9E"/>
              </a:solidFill>
            </a:endParaRPr>
          </a:p>
        </p:txBody>
      </p:sp>
      <p:sp>
        <p:nvSpPr>
          <p:cNvPr id="1618" name="Google Shape;1618;p200"/>
          <p:cNvSpPr/>
          <p:nvPr/>
        </p:nvSpPr>
        <p:spPr>
          <a:xfrm>
            <a:off x="4856050" y="2693400"/>
            <a:ext cx="680100" cy="15876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619" name="Google Shape;1619;p200"/>
          <p:cNvSpPr/>
          <p:nvPr/>
        </p:nvSpPr>
        <p:spPr>
          <a:xfrm>
            <a:off x="3785583" y="1479598"/>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KDC</a:t>
            </a:r>
            <a:endParaRPr sz="700" b="0" i="0" u="none" strike="noStrike" cap="none">
              <a:solidFill>
                <a:srgbClr val="757575"/>
              </a:solidFill>
              <a:latin typeface="Roboto"/>
              <a:ea typeface="Roboto"/>
              <a:cs typeface="Roboto"/>
              <a:sym typeface="Roboto"/>
            </a:endParaRPr>
          </a:p>
        </p:txBody>
      </p:sp>
      <p:sp>
        <p:nvSpPr>
          <p:cNvPr id="1620" name="Google Shape;1620;p200"/>
          <p:cNvSpPr/>
          <p:nvPr/>
        </p:nvSpPr>
        <p:spPr>
          <a:xfrm>
            <a:off x="3785583" y="1713813"/>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LDAP</a:t>
            </a:r>
            <a:endParaRPr sz="700" b="0" i="0" u="none" strike="noStrike" cap="none">
              <a:solidFill>
                <a:srgbClr val="757575"/>
              </a:solidFill>
              <a:latin typeface="Roboto"/>
              <a:ea typeface="Roboto"/>
              <a:cs typeface="Roboto"/>
              <a:sym typeface="Roboto"/>
            </a:endParaRPr>
          </a:p>
        </p:txBody>
      </p:sp>
      <p:sp>
        <p:nvSpPr>
          <p:cNvPr id="1621" name="Google Shape;1621;p200"/>
          <p:cNvSpPr/>
          <p:nvPr/>
        </p:nvSpPr>
        <p:spPr>
          <a:xfrm>
            <a:off x="3785583" y="1948042"/>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DNS</a:t>
            </a:r>
            <a:endParaRPr sz="700" b="0" i="0" u="none" strike="noStrike" cap="none">
              <a:solidFill>
                <a:srgbClr val="757575"/>
              </a:solidFill>
              <a:latin typeface="Roboto"/>
              <a:ea typeface="Roboto"/>
              <a:cs typeface="Roboto"/>
              <a:sym typeface="Roboto"/>
            </a:endParaRPr>
          </a:p>
        </p:txBody>
      </p:sp>
      <p:sp>
        <p:nvSpPr>
          <p:cNvPr id="1622" name="Google Shape;1622;p200"/>
          <p:cNvSpPr/>
          <p:nvPr/>
        </p:nvSpPr>
        <p:spPr>
          <a:xfrm>
            <a:off x="3785583" y="2182272"/>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CA</a:t>
            </a:r>
            <a:endParaRPr sz="700" b="0" i="0" u="none" strike="noStrike" cap="none">
              <a:solidFill>
                <a:srgbClr val="757575"/>
              </a:solidFill>
              <a:latin typeface="Roboto"/>
              <a:ea typeface="Roboto"/>
              <a:cs typeface="Roboto"/>
              <a:sym typeface="Roboto"/>
            </a:endParaRPr>
          </a:p>
        </p:txBody>
      </p:sp>
      <p:sp>
        <p:nvSpPr>
          <p:cNvPr id="1623" name="Google Shape;1623;p200"/>
          <p:cNvSpPr txBox="1"/>
          <p:nvPr/>
        </p:nvSpPr>
        <p:spPr>
          <a:xfrm>
            <a:off x="3851175" y="3344275"/>
            <a:ext cx="6801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S3 Storage</a:t>
            </a:r>
            <a:endParaRPr sz="700">
              <a:solidFill>
                <a:srgbClr val="757575"/>
              </a:solidFill>
              <a:latin typeface="Roboto"/>
              <a:ea typeface="Roboto"/>
              <a:cs typeface="Roboto"/>
              <a:sym typeface="Roboto"/>
            </a:endParaRPr>
          </a:p>
        </p:txBody>
      </p:sp>
      <p:sp>
        <p:nvSpPr>
          <p:cNvPr id="1624" name="Google Shape;1624;p200"/>
          <p:cNvSpPr txBox="1"/>
          <p:nvPr/>
        </p:nvSpPr>
        <p:spPr>
          <a:xfrm>
            <a:off x="3610550" y="802850"/>
            <a:ext cx="5257500" cy="312600"/>
          </a:xfrm>
          <a:prstGeom prst="rect">
            <a:avLst/>
          </a:prstGeom>
          <a:noFill/>
          <a:ln>
            <a:noFill/>
          </a:ln>
        </p:spPr>
        <p:txBody>
          <a:bodyPr spcFirstLastPara="1" wrap="square" lIns="91425" tIns="91425" rIns="91425" bIns="91425" anchor="t" anchorCtr="0">
            <a:noAutofit/>
          </a:bodyPr>
          <a:lstStyle/>
          <a:p>
            <a:pPr marL="0" lvl="0" indent="0" algn="ctr" rtl="0">
              <a:lnSpc>
                <a:spcPct val="133333"/>
              </a:lnSpc>
              <a:spcBef>
                <a:spcPts val="0"/>
              </a:spcBef>
              <a:spcAft>
                <a:spcPts val="0"/>
              </a:spcAft>
              <a:buNone/>
            </a:pPr>
            <a:r>
              <a:rPr lang="en" sz="1100" b="1">
                <a:solidFill>
                  <a:srgbClr val="666666"/>
                </a:solidFill>
                <a:latin typeface="Lato"/>
                <a:ea typeface="Lato"/>
                <a:cs typeface="Lato"/>
                <a:sym typeface="Lato"/>
              </a:rPr>
              <a:t>Customer AWS Account</a:t>
            </a:r>
            <a:endParaRPr sz="1100" b="1">
              <a:solidFill>
                <a:srgbClr val="9E9E9E"/>
              </a:solidFill>
              <a:latin typeface="Lato"/>
              <a:ea typeface="Lato"/>
              <a:cs typeface="Lato"/>
              <a:sym typeface="Lato"/>
            </a:endParaRPr>
          </a:p>
        </p:txBody>
      </p:sp>
      <p:sp>
        <p:nvSpPr>
          <p:cNvPr id="1625" name="Google Shape;1625;p200"/>
          <p:cNvSpPr/>
          <p:nvPr/>
        </p:nvSpPr>
        <p:spPr>
          <a:xfrm>
            <a:off x="4799410" y="4364750"/>
            <a:ext cx="811200" cy="175200"/>
          </a:xfrm>
          <a:prstGeom prst="roundRect">
            <a:avLst>
              <a:gd name="adj" fmla="val 9974"/>
            </a:avLst>
          </a:prstGeom>
          <a:solidFill>
            <a:srgbClr val="999999"/>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9E9E9E"/>
              </a:buClr>
              <a:buFont typeface="Roboto"/>
              <a:buNone/>
            </a:pPr>
            <a:r>
              <a:rPr lang="en" sz="650" b="1">
                <a:solidFill>
                  <a:srgbClr val="FFFFFF"/>
                </a:solidFill>
                <a:latin typeface="Roboto"/>
                <a:ea typeface="Roboto"/>
                <a:cs typeface="Roboto"/>
                <a:sym typeface="Roboto"/>
              </a:rPr>
              <a:t>KNOX</a:t>
            </a:r>
            <a:endParaRPr sz="1300">
              <a:solidFill>
                <a:srgbClr val="FFFFFF"/>
              </a:solidFill>
              <a:latin typeface="Roboto"/>
              <a:ea typeface="Roboto"/>
              <a:cs typeface="Roboto"/>
              <a:sym typeface="Roboto"/>
            </a:endParaRPr>
          </a:p>
        </p:txBody>
      </p:sp>
      <p:sp>
        <p:nvSpPr>
          <p:cNvPr id="1626" name="Google Shape;1626;p200"/>
          <p:cNvSpPr txBox="1"/>
          <p:nvPr/>
        </p:nvSpPr>
        <p:spPr>
          <a:xfrm>
            <a:off x="4818400" y="3494700"/>
            <a:ext cx="7554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Amazon RDS</a:t>
            </a:r>
            <a:endParaRPr sz="700">
              <a:solidFill>
                <a:srgbClr val="757575"/>
              </a:solidFill>
              <a:latin typeface="Roboto"/>
              <a:ea typeface="Roboto"/>
              <a:cs typeface="Roboto"/>
              <a:sym typeface="Roboto"/>
            </a:endParaRPr>
          </a:p>
        </p:txBody>
      </p:sp>
      <p:sp>
        <p:nvSpPr>
          <p:cNvPr id="1627" name="Google Shape;1627;p200"/>
          <p:cNvSpPr txBox="1"/>
          <p:nvPr/>
        </p:nvSpPr>
        <p:spPr>
          <a:xfrm>
            <a:off x="4860563" y="4019075"/>
            <a:ext cx="6801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S3 Storage</a:t>
            </a:r>
            <a:endParaRPr sz="700">
              <a:solidFill>
                <a:srgbClr val="757575"/>
              </a:solidFill>
              <a:latin typeface="Roboto"/>
              <a:ea typeface="Roboto"/>
              <a:cs typeface="Roboto"/>
              <a:sym typeface="Roboto"/>
            </a:endParaRPr>
          </a:p>
        </p:txBody>
      </p:sp>
      <p:sp>
        <p:nvSpPr>
          <p:cNvPr id="1628" name="Google Shape;1628;p200"/>
          <p:cNvSpPr/>
          <p:nvPr/>
        </p:nvSpPr>
        <p:spPr>
          <a:xfrm flipH="1">
            <a:off x="7112500" y="647600"/>
            <a:ext cx="53700" cy="54300"/>
          </a:xfrm>
          <a:prstGeom prst="rtTriangl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0"/>
          <p:cNvSpPr txBox="1"/>
          <p:nvPr/>
        </p:nvSpPr>
        <p:spPr>
          <a:xfrm>
            <a:off x="3765175" y="4169350"/>
            <a:ext cx="852000" cy="25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rgbClr val="757575"/>
                </a:solidFill>
                <a:latin typeface="Roboto"/>
                <a:ea typeface="Roboto"/>
                <a:cs typeface="Roboto"/>
                <a:sym typeface="Roboto"/>
              </a:rPr>
              <a:t>Amazon IAM</a:t>
            </a:r>
            <a:endParaRPr sz="700">
              <a:solidFill>
                <a:srgbClr val="757575"/>
              </a:solidFill>
              <a:latin typeface="Roboto"/>
              <a:ea typeface="Roboto"/>
              <a:cs typeface="Roboto"/>
              <a:sym typeface="Roboto"/>
            </a:endParaRPr>
          </a:p>
        </p:txBody>
      </p:sp>
      <p:sp>
        <p:nvSpPr>
          <p:cNvPr id="1630" name="Google Shape;1630;p200"/>
          <p:cNvSpPr/>
          <p:nvPr/>
        </p:nvSpPr>
        <p:spPr>
          <a:xfrm>
            <a:off x="1139800" y="1546425"/>
            <a:ext cx="2310300" cy="2216100"/>
          </a:xfrm>
          <a:prstGeom prst="roundRect">
            <a:avLst>
              <a:gd name="adj" fmla="val 840"/>
            </a:avLst>
          </a:prstGeom>
          <a:noFill/>
          <a:ln w="9525" cap="flat" cmpd="sng">
            <a:solidFill>
              <a:srgbClr val="6691A7"/>
            </a:solidFill>
            <a:prstDash val="dash"/>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400">
              <a:solidFill>
                <a:srgbClr val="305868"/>
              </a:solidFill>
              <a:latin typeface="Roboto"/>
              <a:ea typeface="Roboto"/>
              <a:cs typeface="Roboto"/>
              <a:sym typeface="Roboto"/>
            </a:endParaRPr>
          </a:p>
        </p:txBody>
      </p:sp>
      <p:sp>
        <p:nvSpPr>
          <p:cNvPr id="1631" name="Google Shape;1631;p200"/>
          <p:cNvSpPr txBox="1"/>
          <p:nvPr/>
        </p:nvSpPr>
        <p:spPr>
          <a:xfrm>
            <a:off x="1139800" y="1233825"/>
            <a:ext cx="2310300" cy="312600"/>
          </a:xfrm>
          <a:prstGeom prst="rect">
            <a:avLst/>
          </a:prstGeom>
          <a:noFill/>
          <a:ln>
            <a:noFill/>
          </a:ln>
        </p:spPr>
        <p:txBody>
          <a:bodyPr spcFirstLastPara="1" wrap="square" lIns="91425" tIns="91425" rIns="91425" bIns="91425" anchor="t" anchorCtr="0">
            <a:noAutofit/>
          </a:bodyPr>
          <a:lstStyle/>
          <a:p>
            <a:pPr marL="0" lvl="0" indent="0" algn="ctr" rtl="0">
              <a:lnSpc>
                <a:spcPct val="133333"/>
              </a:lnSpc>
              <a:spcBef>
                <a:spcPts val="0"/>
              </a:spcBef>
              <a:spcAft>
                <a:spcPts val="0"/>
              </a:spcAft>
              <a:buNone/>
            </a:pPr>
            <a:r>
              <a:rPr lang="en" sz="1100" b="1">
                <a:solidFill>
                  <a:srgbClr val="666666"/>
                </a:solidFill>
                <a:latin typeface="Lato"/>
                <a:ea typeface="Lato"/>
                <a:cs typeface="Lato"/>
                <a:sym typeface="Lato"/>
              </a:rPr>
              <a:t>Cloudera Cloud</a:t>
            </a:r>
            <a:endParaRPr sz="1100" b="1">
              <a:solidFill>
                <a:srgbClr val="9E9E9E"/>
              </a:solidFill>
              <a:latin typeface="Lato"/>
              <a:ea typeface="Lato"/>
              <a:cs typeface="Lato"/>
              <a:sym typeface="Lato"/>
            </a:endParaRPr>
          </a:p>
        </p:txBody>
      </p:sp>
      <p:sp>
        <p:nvSpPr>
          <p:cNvPr id="1632" name="Google Shape;1632;p200"/>
          <p:cNvSpPr/>
          <p:nvPr/>
        </p:nvSpPr>
        <p:spPr>
          <a:xfrm>
            <a:off x="1217475" y="1631500"/>
            <a:ext cx="1248900" cy="2547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Data Catalog</a:t>
            </a:r>
            <a:endParaRPr>
              <a:solidFill>
                <a:srgbClr val="9E9E9E"/>
              </a:solidFill>
            </a:endParaRPr>
          </a:p>
        </p:txBody>
      </p:sp>
      <p:sp>
        <p:nvSpPr>
          <p:cNvPr id="1633" name="Google Shape;1633;p200"/>
          <p:cNvSpPr/>
          <p:nvPr/>
        </p:nvSpPr>
        <p:spPr>
          <a:xfrm>
            <a:off x="1217480" y="1967152"/>
            <a:ext cx="1248900" cy="2547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Replication Manager</a:t>
            </a:r>
            <a:endParaRPr>
              <a:solidFill>
                <a:srgbClr val="9E9E9E"/>
              </a:solidFill>
            </a:endParaRPr>
          </a:p>
        </p:txBody>
      </p:sp>
      <p:sp>
        <p:nvSpPr>
          <p:cNvPr id="1634" name="Google Shape;1634;p200"/>
          <p:cNvSpPr/>
          <p:nvPr/>
        </p:nvSpPr>
        <p:spPr>
          <a:xfrm>
            <a:off x="1221260" y="2302804"/>
            <a:ext cx="1248900" cy="2547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Workload Analytics</a:t>
            </a:r>
            <a:endParaRPr>
              <a:solidFill>
                <a:srgbClr val="9E9E9E"/>
              </a:solidFill>
            </a:endParaRPr>
          </a:p>
        </p:txBody>
      </p:sp>
      <p:sp>
        <p:nvSpPr>
          <p:cNvPr id="1635" name="Google Shape;1635;p200"/>
          <p:cNvSpPr/>
          <p:nvPr/>
        </p:nvSpPr>
        <p:spPr>
          <a:xfrm>
            <a:off x="1221249" y="2638456"/>
            <a:ext cx="1248900" cy="2547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Identity Management</a:t>
            </a:r>
            <a:endParaRPr>
              <a:solidFill>
                <a:srgbClr val="9E9E9E"/>
              </a:solidFill>
            </a:endParaRPr>
          </a:p>
        </p:txBody>
      </p:sp>
      <p:sp>
        <p:nvSpPr>
          <p:cNvPr id="1636" name="Google Shape;1636;p200"/>
          <p:cNvSpPr/>
          <p:nvPr/>
        </p:nvSpPr>
        <p:spPr>
          <a:xfrm>
            <a:off x="1217475" y="2972850"/>
            <a:ext cx="1248900" cy="3648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00000"/>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Mgmt, Orchestration, &amp; Monitoring Services</a:t>
            </a:r>
            <a:endParaRPr>
              <a:solidFill>
                <a:srgbClr val="9E9E9E"/>
              </a:solidFill>
            </a:endParaRPr>
          </a:p>
        </p:txBody>
      </p:sp>
      <p:sp>
        <p:nvSpPr>
          <p:cNvPr id="1637" name="Google Shape;1637;p200"/>
          <p:cNvSpPr/>
          <p:nvPr/>
        </p:nvSpPr>
        <p:spPr>
          <a:xfrm>
            <a:off x="2761239" y="1851475"/>
            <a:ext cx="597900" cy="2295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marR="0" lvl="0" indent="0" algn="ctr" rtl="0">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DLM</a:t>
            </a:r>
            <a:endParaRPr sz="650">
              <a:solidFill>
                <a:srgbClr val="666666"/>
              </a:solidFill>
              <a:latin typeface="Roboto"/>
              <a:ea typeface="Roboto"/>
              <a:cs typeface="Roboto"/>
              <a:sym typeface="Roboto"/>
            </a:endParaRPr>
          </a:p>
        </p:txBody>
      </p:sp>
      <p:sp>
        <p:nvSpPr>
          <p:cNvPr id="1638" name="Google Shape;1638;p200"/>
          <p:cNvSpPr/>
          <p:nvPr/>
        </p:nvSpPr>
        <p:spPr>
          <a:xfrm>
            <a:off x="2761265" y="2130547"/>
            <a:ext cx="597900" cy="2295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marR="0" lvl="0" indent="0" algn="ctr" rtl="0">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BDR</a:t>
            </a:r>
            <a:endParaRPr sz="650">
              <a:solidFill>
                <a:srgbClr val="666666"/>
              </a:solidFill>
              <a:latin typeface="Roboto"/>
              <a:ea typeface="Roboto"/>
              <a:cs typeface="Roboto"/>
              <a:sym typeface="Roboto"/>
            </a:endParaRPr>
          </a:p>
        </p:txBody>
      </p:sp>
      <p:sp>
        <p:nvSpPr>
          <p:cNvPr id="1639" name="Google Shape;1639;p200"/>
          <p:cNvSpPr/>
          <p:nvPr/>
        </p:nvSpPr>
        <p:spPr>
          <a:xfrm>
            <a:off x="2761226" y="2515630"/>
            <a:ext cx="597900" cy="229500"/>
          </a:xfrm>
          <a:prstGeom prst="roundRect">
            <a:avLst>
              <a:gd name="adj" fmla="val 827"/>
            </a:avLst>
          </a:prstGeom>
          <a:solidFill>
            <a:srgbClr val="EFEFEF"/>
          </a:solidFill>
          <a:ln>
            <a:noFill/>
          </a:ln>
        </p:spPr>
        <p:txBody>
          <a:bodyPr spcFirstLastPara="1" wrap="square" lIns="91425" tIns="18275" rIns="91425" bIns="91425" anchor="t" anchorCtr="0">
            <a:noAutofit/>
          </a:bodyPr>
          <a:lstStyle/>
          <a:p>
            <a:pPr marL="0" lvl="0" indent="0" algn="ctr" rtl="0">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SAML Federation</a:t>
            </a:r>
            <a:endParaRPr sz="1300">
              <a:solidFill>
                <a:srgbClr val="9E9E9E"/>
              </a:solidFill>
            </a:endParaRPr>
          </a:p>
        </p:txBody>
      </p:sp>
      <p:sp>
        <p:nvSpPr>
          <p:cNvPr id="1640" name="Google Shape;1640;p200"/>
          <p:cNvSpPr/>
          <p:nvPr/>
        </p:nvSpPr>
        <p:spPr>
          <a:xfrm>
            <a:off x="2759976" y="2807755"/>
            <a:ext cx="597900" cy="229500"/>
          </a:xfrm>
          <a:prstGeom prst="roundRect">
            <a:avLst>
              <a:gd name="adj" fmla="val 827"/>
            </a:avLst>
          </a:prstGeom>
          <a:solidFill>
            <a:srgbClr val="EFEFEF"/>
          </a:solidFill>
          <a:ln>
            <a:noFill/>
          </a:ln>
        </p:spPr>
        <p:txBody>
          <a:bodyPr spcFirstLastPara="1" wrap="square" lIns="91425" tIns="18275" rIns="91425" bIns="91425" anchor="t" anchorCtr="0">
            <a:noAutofit/>
          </a:bodyPr>
          <a:lstStyle/>
          <a:p>
            <a:pPr marL="0" lvl="0" indent="0" algn="ctr" rtl="0">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ID Broker Mapping</a:t>
            </a:r>
            <a:endParaRPr sz="1300">
              <a:solidFill>
                <a:srgbClr val="9E9E9E"/>
              </a:solidFill>
            </a:endParaRPr>
          </a:p>
        </p:txBody>
      </p:sp>
      <p:sp>
        <p:nvSpPr>
          <p:cNvPr id="1641" name="Google Shape;1641;p200"/>
          <p:cNvSpPr/>
          <p:nvPr/>
        </p:nvSpPr>
        <p:spPr>
          <a:xfrm>
            <a:off x="2289675" y="3988063"/>
            <a:ext cx="909300" cy="308100"/>
          </a:xfrm>
          <a:prstGeom prst="roundRect">
            <a:avLst>
              <a:gd name="adj" fmla="val 7933"/>
            </a:avLst>
          </a:prstGeom>
          <a:solidFill>
            <a:srgbClr val="90B1C0"/>
          </a:solidFill>
          <a:ln>
            <a:noFill/>
          </a:ln>
        </p:spPr>
        <p:txBody>
          <a:bodyPr spcFirstLastPara="1" wrap="square" lIns="0" tIns="36575" rIns="0" bIns="91425" anchor="t" anchorCtr="0">
            <a:noAutofit/>
          </a:bodyPr>
          <a:lstStyle/>
          <a:p>
            <a:pPr marL="0" lvl="0" indent="0" algn="ctr" rtl="0">
              <a:lnSpc>
                <a:spcPct val="100000"/>
              </a:lnSpc>
              <a:spcBef>
                <a:spcPts val="0"/>
              </a:spcBef>
              <a:spcAft>
                <a:spcPts val="0"/>
              </a:spcAft>
              <a:buClr>
                <a:srgbClr val="9E9E9E"/>
              </a:buClr>
              <a:buFont typeface="Roboto"/>
              <a:buNone/>
            </a:pPr>
            <a:r>
              <a:rPr lang="en" sz="750" b="1">
                <a:solidFill>
                  <a:srgbClr val="FFFFFF"/>
                </a:solidFill>
                <a:latin typeface="Roboto"/>
                <a:ea typeface="Roboto"/>
                <a:cs typeface="Roboto"/>
                <a:sym typeface="Roboto"/>
              </a:rPr>
              <a:t>Cross Account Access IAM Role</a:t>
            </a:r>
            <a:endParaRPr sz="750" b="1">
              <a:solidFill>
                <a:srgbClr val="FFFFFF"/>
              </a:solidFill>
              <a:latin typeface="Roboto"/>
              <a:ea typeface="Roboto"/>
              <a:cs typeface="Roboto"/>
              <a:sym typeface="Roboto"/>
            </a:endParaRPr>
          </a:p>
        </p:txBody>
      </p:sp>
      <p:sp>
        <p:nvSpPr>
          <p:cNvPr id="1642" name="Google Shape;1642;p200"/>
          <p:cNvSpPr/>
          <p:nvPr/>
        </p:nvSpPr>
        <p:spPr>
          <a:xfrm>
            <a:off x="1221260" y="3431150"/>
            <a:ext cx="1248900" cy="2547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Control Plane APIs</a:t>
            </a:r>
            <a:endParaRPr>
              <a:solidFill>
                <a:srgbClr val="9E9E9E"/>
              </a:solidFill>
            </a:endParaRPr>
          </a:p>
        </p:txBody>
      </p:sp>
      <p:cxnSp>
        <p:nvCxnSpPr>
          <p:cNvPr id="1643" name="Google Shape;1643;p200"/>
          <p:cNvCxnSpPr>
            <a:stCxn id="1641" idx="3"/>
            <a:endCxn id="1611" idx="1"/>
          </p:cNvCxnSpPr>
          <p:nvPr/>
        </p:nvCxnSpPr>
        <p:spPr>
          <a:xfrm>
            <a:off x="3198975" y="4142113"/>
            <a:ext cx="652200" cy="6300"/>
          </a:xfrm>
          <a:prstGeom prst="straightConnector1">
            <a:avLst/>
          </a:prstGeom>
          <a:noFill/>
          <a:ln w="9525" cap="flat" cmpd="sng">
            <a:solidFill>
              <a:srgbClr val="90B1C0"/>
            </a:solidFill>
            <a:prstDash val="solid"/>
            <a:round/>
            <a:headEnd type="none" w="med" len="med"/>
            <a:tailEnd type="triangle" w="med" len="med"/>
          </a:ln>
        </p:spPr>
      </p:cxnSp>
      <p:cxnSp>
        <p:nvCxnSpPr>
          <p:cNvPr id="1644" name="Google Shape;1644;p200"/>
          <p:cNvCxnSpPr>
            <a:stCxn id="1613" idx="2"/>
            <a:endCxn id="1641" idx="1"/>
          </p:cNvCxnSpPr>
          <p:nvPr/>
        </p:nvCxnSpPr>
        <p:spPr>
          <a:xfrm rot="-5400000" flipH="1">
            <a:off x="1897575" y="3749925"/>
            <a:ext cx="379500" cy="404700"/>
          </a:xfrm>
          <a:prstGeom prst="curvedConnector2">
            <a:avLst/>
          </a:prstGeom>
          <a:noFill/>
          <a:ln w="9525" cap="flat" cmpd="sng">
            <a:solidFill>
              <a:srgbClr val="90B1C0"/>
            </a:solidFill>
            <a:prstDash val="solid"/>
            <a:round/>
            <a:headEnd type="none" w="med" len="med"/>
            <a:tailEnd type="none" w="med" len="med"/>
          </a:ln>
        </p:spPr>
      </p:cxnSp>
      <p:cxnSp>
        <p:nvCxnSpPr>
          <p:cNvPr id="1645" name="Google Shape;1645;p200"/>
          <p:cNvCxnSpPr>
            <a:stCxn id="1635" idx="3"/>
            <a:endCxn id="1639" idx="1"/>
          </p:cNvCxnSpPr>
          <p:nvPr/>
        </p:nvCxnSpPr>
        <p:spPr>
          <a:xfrm rot="10800000" flipH="1">
            <a:off x="2470149" y="2630506"/>
            <a:ext cx="291000" cy="135300"/>
          </a:xfrm>
          <a:prstGeom prst="curvedConnector3">
            <a:avLst>
              <a:gd name="adj1" fmla="val 50013"/>
            </a:avLst>
          </a:prstGeom>
          <a:noFill/>
          <a:ln w="9525" cap="flat" cmpd="sng">
            <a:solidFill>
              <a:srgbClr val="90B1C0"/>
            </a:solidFill>
            <a:prstDash val="solid"/>
            <a:round/>
            <a:headEnd type="none" w="med" len="med"/>
            <a:tailEnd type="none" w="med" len="med"/>
          </a:ln>
        </p:spPr>
      </p:cxnSp>
      <p:cxnSp>
        <p:nvCxnSpPr>
          <p:cNvPr id="1646" name="Google Shape;1646;p200"/>
          <p:cNvCxnSpPr>
            <a:stCxn id="1635" idx="3"/>
            <a:endCxn id="1640" idx="1"/>
          </p:cNvCxnSpPr>
          <p:nvPr/>
        </p:nvCxnSpPr>
        <p:spPr>
          <a:xfrm>
            <a:off x="2470149" y="2765806"/>
            <a:ext cx="289800" cy="156600"/>
          </a:xfrm>
          <a:prstGeom prst="curvedConnector3">
            <a:avLst>
              <a:gd name="adj1" fmla="val 50005"/>
            </a:avLst>
          </a:prstGeom>
          <a:noFill/>
          <a:ln w="9525" cap="flat" cmpd="sng">
            <a:solidFill>
              <a:srgbClr val="90B1C0"/>
            </a:solidFill>
            <a:prstDash val="solid"/>
            <a:round/>
            <a:headEnd type="none" w="med" len="med"/>
            <a:tailEnd type="none" w="med" len="med"/>
          </a:ln>
        </p:spPr>
      </p:cxnSp>
      <p:cxnSp>
        <p:nvCxnSpPr>
          <p:cNvPr id="1647" name="Google Shape;1647;p200"/>
          <p:cNvCxnSpPr>
            <a:stCxn id="1633" idx="3"/>
            <a:endCxn id="1637" idx="1"/>
          </p:cNvCxnSpPr>
          <p:nvPr/>
        </p:nvCxnSpPr>
        <p:spPr>
          <a:xfrm rot="10800000" flipH="1">
            <a:off x="2466380" y="1966102"/>
            <a:ext cx="294900" cy="128400"/>
          </a:xfrm>
          <a:prstGeom prst="curvedConnector3">
            <a:avLst>
              <a:gd name="adj1" fmla="val 49993"/>
            </a:avLst>
          </a:prstGeom>
          <a:noFill/>
          <a:ln w="9525" cap="flat" cmpd="sng">
            <a:solidFill>
              <a:srgbClr val="90B1C0"/>
            </a:solidFill>
            <a:prstDash val="solid"/>
            <a:round/>
            <a:headEnd type="none" w="med" len="med"/>
            <a:tailEnd type="none" w="med" len="med"/>
          </a:ln>
        </p:spPr>
      </p:cxnSp>
      <p:cxnSp>
        <p:nvCxnSpPr>
          <p:cNvPr id="1648" name="Google Shape;1648;p200"/>
          <p:cNvCxnSpPr>
            <a:stCxn id="1633" idx="3"/>
            <a:endCxn id="1638" idx="1"/>
          </p:cNvCxnSpPr>
          <p:nvPr/>
        </p:nvCxnSpPr>
        <p:spPr>
          <a:xfrm>
            <a:off x="2466380" y="2094502"/>
            <a:ext cx="294900" cy="150900"/>
          </a:xfrm>
          <a:prstGeom prst="curvedConnector3">
            <a:avLst>
              <a:gd name="adj1" fmla="val 49997"/>
            </a:avLst>
          </a:prstGeom>
          <a:noFill/>
          <a:ln w="9525" cap="flat" cmpd="sng">
            <a:solidFill>
              <a:srgbClr val="90B1C0"/>
            </a:solidFill>
            <a:prstDash val="solid"/>
            <a:round/>
            <a:headEnd type="none" w="med" len="med"/>
            <a:tailEnd type="none" w="med" len="med"/>
          </a:ln>
        </p:spPr>
      </p:cxnSp>
      <p:sp>
        <p:nvSpPr>
          <p:cNvPr id="1649" name="Google Shape;1649;p200"/>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CDP - AWS HIGH LEVEL ARCHITECTURE </a:t>
            </a:r>
            <a:endParaRPr sz="1700"/>
          </a:p>
        </p:txBody>
      </p:sp>
      <p:grpSp>
        <p:nvGrpSpPr>
          <p:cNvPr id="1650" name="Google Shape;1650;p200"/>
          <p:cNvGrpSpPr/>
          <p:nvPr/>
        </p:nvGrpSpPr>
        <p:grpSpPr>
          <a:xfrm>
            <a:off x="2359709" y="2313948"/>
            <a:ext cx="230090" cy="232420"/>
            <a:chOff x="1908115" y="4030325"/>
            <a:chExt cx="503700" cy="508800"/>
          </a:xfrm>
        </p:grpSpPr>
        <p:sp>
          <p:nvSpPr>
            <p:cNvPr id="1651" name="Google Shape;1651;p200"/>
            <p:cNvSpPr/>
            <p:nvPr/>
          </p:nvSpPr>
          <p:spPr>
            <a:xfrm rot="5400000">
              <a:off x="1905565" y="4032875"/>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652" name="Google Shape;1652;p200"/>
            <p:cNvPicPr preferRelativeResize="0"/>
            <p:nvPr/>
          </p:nvPicPr>
          <p:blipFill>
            <a:blip r:embed="rId3">
              <a:alphaModFix/>
            </a:blip>
            <a:stretch>
              <a:fillRect/>
            </a:stretch>
          </p:blipFill>
          <p:spPr>
            <a:xfrm>
              <a:off x="1928449" y="4053231"/>
              <a:ext cx="462900" cy="462900"/>
            </a:xfrm>
            <a:prstGeom prst="foldedCorner">
              <a:avLst>
                <a:gd name="adj" fmla="val 34439"/>
              </a:avLst>
            </a:prstGeom>
            <a:noFill/>
            <a:ln>
              <a:noFill/>
            </a:ln>
          </p:spPr>
        </p:pic>
      </p:grpSp>
      <p:grpSp>
        <p:nvGrpSpPr>
          <p:cNvPr id="1653" name="Google Shape;1653;p200"/>
          <p:cNvGrpSpPr/>
          <p:nvPr/>
        </p:nvGrpSpPr>
        <p:grpSpPr>
          <a:xfrm>
            <a:off x="2359706" y="1640575"/>
            <a:ext cx="230090" cy="232420"/>
            <a:chOff x="1865515" y="5780075"/>
            <a:chExt cx="503700" cy="508800"/>
          </a:xfrm>
        </p:grpSpPr>
        <p:sp>
          <p:nvSpPr>
            <p:cNvPr id="1654" name="Google Shape;1654;p200"/>
            <p:cNvSpPr/>
            <p:nvPr/>
          </p:nvSpPr>
          <p:spPr>
            <a:xfrm rot="5400000">
              <a:off x="1862965" y="5782625"/>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655" name="Google Shape;1655;p200"/>
            <p:cNvPicPr preferRelativeResize="0"/>
            <p:nvPr/>
          </p:nvPicPr>
          <p:blipFill>
            <a:blip r:embed="rId4">
              <a:alphaModFix/>
            </a:blip>
            <a:stretch>
              <a:fillRect/>
            </a:stretch>
          </p:blipFill>
          <p:spPr>
            <a:xfrm>
              <a:off x="1884207" y="5801307"/>
              <a:ext cx="466200" cy="466200"/>
            </a:xfrm>
            <a:prstGeom prst="foldedCorner">
              <a:avLst>
                <a:gd name="adj" fmla="val 34310"/>
              </a:avLst>
            </a:prstGeom>
            <a:noFill/>
            <a:ln>
              <a:noFill/>
            </a:ln>
          </p:spPr>
        </p:pic>
      </p:grpSp>
      <p:grpSp>
        <p:nvGrpSpPr>
          <p:cNvPr id="1656" name="Google Shape;1656;p200"/>
          <p:cNvGrpSpPr/>
          <p:nvPr/>
        </p:nvGrpSpPr>
        <p:grpSpPr>
          <a:xfrm>
            <a:off x="2359698" y="1978290"/>
            <a:ext cx="230090" cy="232420"/>
            <a:chOff x="2506215" y="5780075"/>
            <a:chExt cx="503700" cy="508800"/>
          </a:xfrm>
        </p:grpSpPr>
        <p:sp>
          <p:nvSpPr>
            <p:cNvPr id="1657" name="Google Shape;1657;p200"/>
            <p:cNvSpPr/>
            <p:nvPr/>
          </p:nvSpPr>
          <p:spPr>
            <a:xfrm rot="5400000">
              <a:off x="2503665" y="5782625"/>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658" name="Google Shape;1658;p200"/>
            <p:cNvPicPr preferRelativeResize="0"/>
            <p:nvPr/>
          </p:nvPicPr>
          <p:blipFill>
            <a:blip r:embed="rId5">
              <a:alphaModFix/>
            </a:blip>
            <a:stretch>
              <a:fillRect/>
            </a:stretch>
          </p:blipFill>
          <p:spPr>
            <a:xfrm>
              <a:off x="2524894" y="5801294"/>
              <a:ext cx="466200" cy="466200"/>
            </a:xfrm>
            <a:prstGeom prst="foldedCorner">
              <a:avLst>
                <a:gd name="adj" fmla="val 34790"/>
              </a:avLst>
            </a:prstGeom>
            <a:noFill/>
            <a:ln>
              <a:noFill/>
            </a:ln>
          </p:spPr>
        </p:pic>
      </p:grpSp>
      <p:grpSp>
        <p:nvGrpSpPr>
          <p:cNvPr id="1659" name="Google Shape;1659;p200"/>
          <p:cNvGrpSpPr/>
          <p:nvPr/>
        </p:nvGrpSpPr>
        <p:grpSpPr>
          <a:xfrm>
            <a:off x="3169456" y="3484948"/>
            <a:ext cx="230090" cy="232420"/>
            <a:chOff x="1224815" y="5780075"/>
            <a:chExt cx="503700" cy="508800"/>
          </a:xfrm>
        </p:grpSpPr>
        <p:sp>
          <p:nvSpPr>
            <p:cNvPr id="1660" name="Google Shape;1660;p200"/>
            <p:cNvSpPr/>
            <p:nvPr/>
          </p:nvSpPr>
          <p:spPr>
            <a:xfrm rot="5400000">
              <a:off x="1222265" y="5782625"/>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661" name="Google Shape;1661;p200"/>
            <p:cNvPicPr preferRelativeResize="0"/>
            <p:nvPr/>
          </p:nvPicPr>
          <p:blipFill>
            <a:blip r:embed="rId6">
              <a:alphaModFix/>
            </a:blip>
            <a:stretch>
              <a:fillRect/>
            </a:stretch>
          </p:blipFill>
          <p:spPr>
            <a:xfrm>
              <a:off x="1243500" y="5801312"/>
              <a:ext cx="466200" cy="466200"/>
            </a:xfrm>
            <a:prstGeom prst="foldedCorner">
              <a:avLst>
                <a:gd name="adj" fmla="val 34245"/>
              </a:avLst>
            </a:prstGeom>
            <a:noFill/>
            <a:ln>
              <a:noFill/>
            </a:ln>
          </p:spPr>
        </p:pic>
      </p:grpSp>
      <p:sp>
        <p:nvSpPr>
          <p:cNvPr id="1662" name="Google Shape;1662;p200"/>
          <p:cNvSpPr txBox="1"/>
          <p:nvPr/>
        </p:nvSpPr>
        <p:spPr>
          <a:xfrm>
            <a:off x="123550" y="1445988"/>
            <a:ext cx="966900" cy="312600"/>
          </a:xfrm>
          <a:prstGeom prst="rect">
            <a:avLst/>
          </a:prstGeom>
          <a:noFill/>
          <a:ln>
            <a:noFill/>
          </a:ln>
        </p:spPr>
        <p:txBody>
          <a:bodyPr spcFirstLastPara="1" wrap="square" lIns="91425" tIns="91425" rIns="91425" bIns="91425" anchor="t" anchorCtr="0">
            <a:noAutofit/>
          </a:bodyPr>
          <a:lstStyle/>
          <a:p>
            <a:pPr marL="0" lvl="0" indent="0" algn="ctr" rtl="0">
              <a:lnSpc>
                <a:spcPct val="133333"/>
              </a:lnSpc>
              <a:spcBef>
                <a:spcPts val="0"/>
              </a:spcBef>
              <a:spcAft>
                <a:spcPts val="0"/>
              </a:spcAft>
              <a:buNone/>
            </a:pPr>
            <a:r>
              <a:rPr lang="en" sz="1100" b="1">
                <a:solidFill>
                  <a:srgbClr val="666666"/>
                </a:solidFill>
                <a:latin typeface="Lato"/>
                <a:ea typeface="Lato"/>
                <a:cs typeface="Lato"/>
                <a:sym typeface="Lato"/>
              </a:rPr>
              <a:t>User</a:t>
            </a:r>
            <a:endParaRPr sz="1100" b="1">
              <a:solidFill>
                <a:srgbClr val="9E9E9E"/>
              </a:solidFill>
              <a:latin typeface="Lato"/>
              <a:ea typeface="Lato"/>
              <a:cs typeface="Lato"/>
              <a:sym typeface="Lato"/>
            </a:endParaRPr>
          </a:p>
        </p:txBody>
      </p:sp>
      <p:cxnSp>
        <p:nvCxnSpPr>
          <p:cNvPr id="1663" name="Google Shape;1663;p200"/>
          <p:cNvCxnSpPr>
            <a:stCxn id="1614" idx="3"/>
          </p:cNvCxnSpPr>
          <p:nvPr/>
        </p:nvCxnSpPr>
        <p:spPr>
          <a:xfrm>
            <a:off x="925900" y="1990725"/>
            <a:ext cx="212400" cy="0"/>
          </a:xfrm>
          <a:prstGeom prst="straightConnector1">
            <a:avLst/>
          </a:prstGeom>
          <a:noFill/>
          <a:ln w="9525" cap="flat" cmpd="sng">
            <a:solidFill>
              <a:srgbClr val="90B1C0"/>
            </a:solidFill>
            <a:prstDash val="solid"/>
            <a:round/>
            <a:headEnd type="none" w="med" len="med"/>
            <a:tailEnd type="triangle" w="med" len="med"/>
          </a:ln>
        </p:spPr>
      </p:cxnSp>
      <p:cxnSp>
        <p:nvCxnSpPr>
          <p:cNvPr id="1664" name="Google Shape;1664;p200"/>
          <p:cNvCxnSpPr>
            <a:stCxn id="1665" idx="3"/>
          </p:cNvCxnSpPr>
          <p:nvPr/>
        </p:nvCxnSpPr>
        <p:spPr>
          <a:xfrm>
            <a:off x="925900" y="2355425"/>
            <a:ext cx="212700" cy="0"/>
          </a:xfrm>
          <a:prstGeom prst="straightConnector1">
            <a:avLst/>
          </a:prstGeom>
          <a:noFill/>
          <a:ln w="9525" cap="flat" cmpd="sng">
            <a:solidFill>
              <a:srgbClr val="90B1C0"/>
            </a:solidFill>
            <a:prstDash val="solid"/>
            <a:round/>
            <a:headEnd type="none" w="med" len="med"/>
            <a:tailEnd type="triangle" w="med" len="med"/>
          </a:ln>
        </p:spPr>
      </p:cxnSp>
      <p:cxnSp>
        <p:nvCxnSpPr>
          <p:cNvPr id="1666" name="Google Shape;1666;p200"/>
          <p:cNvCxnSpPr>
            <a:stCxn id="1667" idx="3"/>
          </p:cNvCxnSpPr>
          <p:nvPr/>
        </p:nvCxnSpPr>
        <p:spPr>
          <a:xfrm>
            <a:off x="929200" y="2720125"/>
            <a:ext cx="210600" cy="0"/>
          </a:xfrm>
          <a:prstGeom prst="straightConnector1">
            <a:avLst/>
          </a:prstGeom>
          <a:noFill/>
          <a:ln w="9525" cap="flat" cmpd="sng">
            <a:solidFill>
              <a:srgbClr val="90B1C0"/>
            </a:solidFill>
            <a:prstDash val="solid"/>
            <a:round/>
            <a:headEnd type="none" w="med" len="med"/>
            <a:tailEnd type="triangle" w="med" len="med"/>
          </a:ln>
        </p:spPr>
      </p:cxnSp>
      <p:sp>
        <p:nvSpPr>
          <p:cNvPr id="1665" name="Google Shape;1665;p200"/>
          <p:cNvSpPr/>
          <p:nvPr/>
        </p:nvSpPr>
        <p:spPr>
          <a:xfrm>
            <a:off x="281500" y="2246825"/>
            <a:ext cx="644400" cy="217200"/>
          </a:xfrm>
          <a:prstGeom prst="roundRect">
            <a:avLst>
              <a:gd name="adj" fmla="val 16667"/>
            </a:avLst>
          </a:prstGeom>
          <a:noFill/>
          <a:ln w="9525" cap="flat" cmpd="sng">
            <a:solidFill>
              <a:srgbClr val="90B1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50" b="1">
                <a:solidFill>
                  <a:srgbClr val="6691A7"/>
                </a:solidFill>
                <a:latin typeface="Roboto"/>
                <a:ea typeface="Roboto"/>
                <a:cs typeface="Roboto"/>
                <a:sym typeface="Roboto"/>
              </a:rPr>
              <a:t>Web UI</a:t>
            </a:r>
            <a:endParaRPr sz="750" b="1">
              <a:solidFill>
                <a:srgbClr val="6691A7"/>
              </a:solidFill>
              <a:latin typeface="Roboto"/>
              <a:ea typeface="Roboto"/>
              <a:cs typeface="Roboto"/>
              <a:sym typeface="Roboto"/>
            </a:endParaRPr>
          </a:p>
        </p:txBody>
      </p:sp>
      <p:sp>
        <p:nvSpPr>
          <p:cNvPr id="1667" name="Google Shape;1667;p200"/>
          <p:cNvSpPr/>
          <p:nvPr/>
        </p:nvSpPr>
        <p:spPr>
          <a:xfrm>
            <a:off x="284800" y="2611525"/>
            <a:ext cx="644400" cy="217200"/>
          </a:xfrm>
          <a:prstGeom prst="roundRect">
            <a:avLst>
              <a:gd name="adj" fmla="val 16667"/>
            </a:avLst>
          </a:prstGeom>
          <a:noFill/>
          <a:ln w="9525" cap="flat" cmpd="sng">
            <a:solidFill>
              <a:srgbClr val="90B1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50" b="1">
                <a:solidFill>
                  <a:srgbClr val="6691A7"/>
                </a:solidFill>
                <a:latin typeface="Roboto"/>
                <a:ea typeface="Roboto"/>
                <a:cs typeface="Roboto"/>
                <a:sym typeface="Roboto"/>
              </a:rPr>
              <a:t>SDK</a:t>
            </a:r>
            <a:endParaRPr sz="750" b="1">
              <a:solidFill>
                <a:srgbClr val="6691A7"/>
              </a:solidFill>
              <a:latin typeface="Roboto"/>
              <a:ea typeface="Roboto"/>
              <a:cs typeface="Roboto"/>
              <a:sym typeface="Roboto"/>
            </a:endParaRPr>
          </a:p>
        </p:txBody>
      </p:sp>
      <p:sp>
        <p:nvSpPr>
          <p:cNvPr id="1668" name="Google Shape;1668;p200"/>
          <p:cNvSpPr/>
          <p:nvPr/>
        </p:nvSpPr>
        <p:spPr>
          <a:xfrm>
            <a:off x="4802445" y="1479611"/>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Ranger</a:t>
            </a:r>
            <a:endParaRPr sz="700" b="0" i="0" u="none" strike="noStrike" cap="none">
              <a:solidFill>
                <a:srgbClr val="757575"/>
              </a:solidFill>
              <a:latin typeface="Roboto"/>
              <a:ea typeface="Roboto"/>
              <a:cs typeface="Roboto"/>
              <a:sym typeface="Roboto"/>
            </a:endParaRPr>
          </a:p>
        </p:txBody>
      </p:sp>
      <p:sp>
        <p:nvSpPr>
          <p:cNvPr id="1669" name="Google Shape;1669;p200"/>
          <p:cNvSpPr/>
          <p:nvPr/>
        </p:nvSpPr>
        <p:spPr>
          <a:xfrm>
            <a:off x="4802445" y="1713825"/>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Atlas</a:t>
            </a:r>
            <a:endParaRPr sz="700" b="0" i="0" u="none" strike="noStrike" cap="none">
              <a:solidFill>
                <a:srgbClr val="757575"/>
              </a:solidFill>
              <a:latin typeface="Roboto"/>
              <a:ea typeface="Roboto"/>
              <a:cs typeface="Roboto"/>
              <a:sym typeface="Roboto"/>
            </a:endParaRPr>
          </a:p>
        </p:txBody>
      </p:sp>
      <p:sp>
        <p:nvSpPr>
          <p:cNvPr id="1670" name="Google Shape;1670;p200"/>
          <p:cNvSpPr/>
          <p:nvPr/>
        </p:nvSpPr>
        <p:spPr>
          <a:xfrm>
            <a:off x="4802445" y="1948055"/>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IDBroker</a:t>
            </a:r>
            <a:endParaRPr sz="700" b="0" i="0" u="none" strike="noStrike" cap="none">
              <a:solidFill>
                <a:srgbClr val="757575"/>
              </a:solidFill>
              <a:latin typeface="Roboto"/>
              <a:ea typeface="Roboto"/>
              <a:cs typeface="Roboto"/>
              <a:sym typeface="Roboto"/>
            </a:endParaRPr>
          </a:p>
        </p:txBody>
      </p:sp>
      <p:sp>
        <p:nvSpPr>
          <p:cNvPr id="1671" name="Google Shape;1671;p200"/>
          <p:cNvSpPr/>
          <p:nvPr/>
        </p:nvSpPr>
        <p:spPr>
          <a:xfrm>
            <a:off x="4802445" y="2182285"/>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Hive Metastore</a:t>
            </a:r>
            <a:endParaRPr sz="700" b="0" i="0" u="none" strike="noStrike" cap="none">
              <a:solidFill>
                <a:srgbClr val="757575"/>
              </a:solidFill>
              <a:latin typeface="Roboto"/>
              <a:ea typeface="Roboto"/>
              <a:cs typeface="Roboto"/>
              <a:sym typeface="Roboto"/>
            </a:endParaRPr>
          </a:p>
        </p:txBody>
      </p:sp>
      <p:pic>
        <p:nvPicPr>
          <p:cNvPr id="1672" name="Google Shape;1672;p200"/>
          <p:cNvPicPr preferRelativeResize="0"/>
          <p:nvPr/>
        </p:nvPicPr>
        <p:blipFill rotWithShape="1">
          <a:blip r:embed="rId7">
            <a:alphaModFix/>
          </a:blip>
          <a:srcRect r="79648"/>
          <a:stretch/>
        </p:blipFill>
        <p:spPr>
          <a:xfrm>
            <a:off x="5428156" y="1509999"/>
            <a:ext cx="145638" cy="150900"/>
          </a:xfrm>
          <a:prstGeom prst="rect">
            <a:avLst/>
          </a:prstGeom>
          <a:noFill/>
          <a:ln>
            <a:noFill/>
          </a:ln>
        </p:spPr>
      </p:pic>
      <p:pic>
        <p:nvPicPr>
          <p:cNvPr id="1673" name="Google Shape;1673;p200"/>
          <p:cNvPicPr preferRelativeResize="0"/>
          <p:nvPr/>
        </p:nvPicPr>
        <p:blipFill rotWithShape="1">
          <a:blip r:embed="rId8">
            <a:alphaModFix/>
          </a:blip>
          <a:srcRect r="84197"/>
          <a:stretch/>
        </p:blipFill>
        <p:spPr>
          <a:xfrm>
            <a:off x="5428138" y="1731951"/>
            <a:ext cx="145650" cy="167449"/>
          </a:xfrm>
          <a:prstGeom prst="rect">
            <a:avLst/>
          </a:prstGeom>
          <a:noFill/>
          <a:ln>
            <a:noFill/>
          </a:ln>
        </p:spPr>
      </p:pic>
      <p:sp>
        <p:nvSpPr>
          <p:cNvPr id="1674" name="Google Shape;1674;p200"/>
          <p:cNvSpPr/>
          <p:nvPr/>
        </p:nvSpPr>
        <p:spPr>
          <a:xfrm>
            <a:off x="4801870" y="2416510"/>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Cloudera Manager</a:t>
            </a:r>
            <a:endParaRPr sz="700" b="0" i="0" u="none" strike="noStrike" cap="none">
              <a:solidFill>
                <a:srgbClr val="757575"/>
              </a:solidFill>
              <a:latin typeface="Roboto"/>
              <a:ea typeface="Roboto"/>
              <a:cs typeface="Roboto"/>
              <a:sym typeface="Roboto"/>
            </a:endParaRPr>
          </a:p>
        </p:txBody>
      </p:sp>
      <p:sp>
        <p:nvSpPr>
          <p:cNvPr id="1675" name="Google Shape;1675;p200"/>
          <p:cNvSpPr/>
          <p:nvPr/>
        </p:nvSpPr>
        <p:spPr>
          <a:xfrm>
            <a:off x="5914650" y="1200450"/>
            <a:ext cx="2866800" cy="809700"/>
          </a:xfrm>
          <a:prstGeom prst="roundRect">
            <a:avLst>
              <a:gd name="adj" fmla="val 827"/>
            </a:avLst>
          </a:prstGeom>
          <a:solidFill>
            <a:srgbClr val="EFEFEF"/>
          </a:solidFill>
          <a:ln>
            <a:noFill/>
          </a:ln>
        </p:spPr>
        <p:txBody>
          <a:bodyPr spcFirstLastPara="1" wrap="square" lIns="91425" tIns="457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Data Hub</a:t>
            </a:r>
            <a:endParaRPr sz="750" b="1">
              <a:solidFill>
                <a:srgbClr val="666666"/>
              </a:solidFill>
              <a:latin typeface="Roboto"/>
              <a:ea typeface="Roboto"/>
              <a:cs typeface="Roboto"/>
              <a:sym typeface="Roboto"/>
            </a:endParaRPr>
          </a:p>
        </p:txBody>
      </p:sp>
      <p:sp>
        <p:nvSpPr>
          <p:cNvPr id="1676" name="Google Shape;1676;p200"/>
          <p:cNvSpPr/>
          <p:nvPr/>
        </p:nvSpPr>
        <p:spPr>
          <a:xfrm>
            <a:off x="7868600" y="1437013"/>
            <a:ext cx="805800" cy="474900"/>
          </a:xfrm>
          <a:prstGeom prst="roundRect">
            <a:avLst>
              <a:gd name="adj" fmla="val 1589"/>
            </a:avLst>
          </a:prstGeom>
          <a:solidFill>
            <a:srgbClr val="999999"/>
          </a:solidFill>
          <a:ln>
            <a:noFill/>
          </a:ln>
        </p:spPr>
        <p:txBody>
          <a:bodyPr spcFirstLastPara="1" wrap="square" lIns="64000" tIns="45700" rIns="91425" bIns="91425" anchor="t" anchorCtr="0">
            <a:noAutofit/>
          </a:bodyPr>
          <a:lstStyle/>
          <a:p>
            <a:pPr marL="0" lvl="0" indent="0" algn="l" rtl="0">
              <a:spcBef>
                <a:spcPts val="0"/>
              </a:spcBef>
              <a:spcAft>
                <a:spcPts val="0"/>
              </a:spcAft>
              <a:buClr>
                <a:srgbClr val="9E9E9E"/>
              </a:buClr>
              <a:buFont typeface="Roboto"/>
              <a:buNone/>
            </a:pPr>
            <a:r>
              <a:rPr lang="en" sz="600" b="1">
                <a:solidFill>
                  <a:schemeClr val="lt1"/>
                </a:solidFill>
                <a:latin typeface="Roboto"/>
                <a:ea typeface="Roboto"/>
                <a:cs typeface="Roboto"/>
                <a:sym typeface="Roboto"/>
              </a:rPr>
              <a:t>Features:</a:t>
            </a:r>
            <a:endParaRPr sz="100" b="1">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Manual Scaling</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Custom Templates</a:t>
            </a:r>
            <a:endParaRPr sz="600" b="1">
              <a:solidFill>
                <a:schemeClr val="lt1"/>
              </a:solidFill>
              <a:latin typeface="Roboto"/>
              <a:ea typeface="Roboto"/>
              <a:cs typeface="Roboto"/>
              <a:sym typeface="Roboto"/>
            </a:endParaRPr>
          </a:p>
        </p:txBody>
      </p:sp>
      <p:sp>
        <p:nvSpPr>
          <p:cNvPr id="1677" name="Google Shape;1677;p200"/>
          <p:cNvSpPr/>
          <p:nvPr/>
        </p:nvSpPr>
        <p:spPr>
          <a:xfrm>
            <a:off x="5914650" y="2047197"/>
            <a:ext cx="2866800" cy="809700"/>
          </a:xfrm>
          <a:prstGeom prst="roundRect">
            <a:avLst>
              <a:gd name="adj" fmla="val 827"/>
            </a:avLst>
          </a:prstGeom>
          <a:solidFill>
            <a:srgbClr val="EFEFEF"/>
          </a:solidFill>
          <a:ln>
            <a:noFill/>
          </a:ln>
        </p:spPr>
        <p:txBody>
          <a:bodyPr spcFirstLastPara="1" wrap="square" lIns="91425" tIns="457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Data Warehouse Experience</a:t>
            </a:r>
            <a:endParaRPr sz="750" b="1">
              <a:solidFill>
                <a:srgbClr val="666666"/>
              </a:solidFill>
              <a:latin typeface="Roboto"/>
              <a:ea typeface="Roboto"/>
              <a:cs typeface="Roboto"/>
              <a:sym typeface="Roboto"/>
            </a:endParaRPr>
          </a:p>
        </p:txBody>
      </p:sp>
      <p:sp>
        <p:nvSpPr>
          <p:cNvPr id="1678" name="Google Shape;1678;p200"/>
          <p:cNvSpPr/>
          <p:nvPr/>
        </p:nvSpPr>
        <p:spPr>
          <a:xfrm>
            <a:off x="7868600" y="2283763"/>
            <a:ext cx="805800" cy="474900"/>
          </a:xfrm>
          <a:prstGeom prst="roundRect">
            <a:avLst>
              <a:gd name="adj" fmla="val 1589"/>
            </a:avLst>
          </a:prstGeom>
          <a:solidFill>
            <a:srgbClr val="999999"/>
          </a:solidFill>
          <a:ln>
            <a:noFill/>
          </a:ln>
        </p:spPr>
        <p:txBody>
          <a:bodyPr spcFirstLastPara="1" wrap="square" lIns="64000" tIns="45700" rIns="91425" bIns="91425" anchor="t" anchorCtr="0">
            <a:noAutofit/>
          </a:bodyPr>
          <a:lstStyle/>
          <a:p>
            <a:pPr marL="0" lvl="0" indent="0" algn="l" rtl="0">
              <a:spcBef>
                <a:spcPts val="0"/>
              </a:spcBef>
              <a:spcAft>
                <a:spcPts val="0"/>
              </a:spcAft>
              <a:buClr>
                <a:srgbClr val="9E9E9E"/>
              </a:buClr>
              <a:buFont typeface="Roboto"/>
              <a:buNone/>
            </a:pPr>
            <a:r>
              <a:rPr lang="en" sz="600" b="1">
                <a:solidFill>
                  <a:schemeClr val="lt1"/>
                </a:solidFill>
                <a:latin typeface="Roboto"/>
                <a:ea typeface="Roboto"/>
                <a:cs typeface="Roboto"/>
                <a:sym typeface="Roboto"/>
              </a:rPr>
              <a:t>Features:</a:t>
            </a:r>
            <a:endParaRPr sz="100" b="1">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JDBC connectivity</a:t>
            </a:r>
            <a:endParaRPr sz="600" b="1">
              <a:solidFill>
                <a:schemeClr val="lt1"/>
              </a:solidFill>
              <a:latin typeface="Roboto"/>
              <a:ea typeface="Roboto"/>
              <a:cs typeface="Roboto"/>
              <a:sym typeface="Roboto"/>
            </a:endParaRPr>
          </a:p>
        </p:txBody>
      </p:sp>
      <p:grpSp>
        <p:nvGrpSpPr>
          <p:cNvPr id="1679" name="Google Shape;1679;p200"/>
          <p:cNvGrpSpPr/>
          <p:nvPr/>
        </p:nvGrpSpPr>
        <p:grpSpPr>
          <a:xfrm>
            <a:off x="8479657" y="1402468"/>
            <a:ext cx="230090" cy="232420"/>
            <a:chOff x="3172064" y="5115350"/>
            <a:chExt cx="503700" cy="508800"/>
          </a:xfrm>
        </p:grpSpPr>
        <p:sp>
          <p:nvSpPr>
            <p:cNvPr id="1680" name="Google Shape;1680;p200"/>
            <p:cNvSpPr/>
            <p:nvPr/>
          </p:nvSpPr>
          <p:spPr>
            <a:xfrm rot="5400000">
              <a:off x="3169514" y="5117900"/>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681" name="Google Shape;1681;p200"/>
            <p:cNvPicPr preferRelativeResize="0"/>
            <p:nvPr/>
          </p:nvPicPr>
          <p:blipFill>
            <a:blip r:embed="rId9">
              <a:alphaModFix/>
            </a:blip>
            <a:stretch>
              <a:fillRect/>
            </a:stretch>
          </p:blipFill>
          <p:spPr>
            <a:xfrm>
              <a:off x="3190750" y="5136575"/>
              <a:ext cx="466200" cy="466200"/>
            </a:xfrm>
            <a:prstGeom prst="foldedCorner">
              <a:avLst>
                <a:gd name="adj" fmla="val 32759"/>
              </a:avLst>
            </a:prstGeom>
            <a:noFill/>
            <a:ln>
              <a:noFill/>
            </a:ln>
          </p:spPr>
        </p:pic>
      </p:grpSp>
      <p:grpSp>
        <p:nvGrpSpPr>
          <p:cNvPr id="1682" name="Google Shape;1682;p200"/>
          <p:cNvGrpSpPr/>
          <p:nvPr/>
        </p:nvGrpSpPr>
        <p:grpSpPr>
          <a:xfrm>
            <a:off x="8479850" y="2249342"/>
            <a:ext cx="229724" cy="231898"/>
            <a:chOff x="1525525" y="4914200"/>
            <a:chExt cx="219600" cy="221700"/>
          </a:xfrm>
        </p:grpSpPr>
        <p:sp>
          <p:nvSpPr>
            <p:cNvPr id="1683" name="Google Shape;1683;p200"/>
            <p:cNvSpPr/>
            <p:nvPr/>
          </p:nvSpPr>
          <p:spPr>
            <a:xfrm rot="5400000">
              <a:off x="1524475" y="4915250"/>
              <a:ext cx="221700" cy="2196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684" name="Google Shape;1684;p200"/>
            <p:cNvPicPr preferRelativeResize="0"/>
            <p:nvPr/>
          </p:nvPicPr>
          <p:blipFill>
            <a:blip r:embed="rId10">
              <a:alphaModFix/>
            </a:blip>
            <a:stretch>
              <a:fillRect/>
            </a:stretch>
          </p:blipFill>
          <p:spPr>
            <a:xfrm>
              <a:off x="1532708" y="4923652"/>
              <a:ext cx="203700" cy="203700"/>
            </a:xfrm>
            <a:prstGeom prst="foldedCorner">
              <a:avLst>
                <a:gd name="adj" fmla="val 32802"/>
              </a:avLst>
            </a:prstGeom>
            <a:noFill/>
            <a:ln>
              <a:noFill/>
            </a:ln>
          </p:spPr>
        </p:pic>
      </p:grpSp>
      <p:sp>
        <p:nvSpPr>
          <p:cNvPr id="1685" name="Google Shape;1685;p200"/>
          <p:cNvSpPr/>
          <p:nvPr/>
        </p:nvSpPr>
        <p:spPr>
          <a:xfrm>
            <a:off x="5914650" y="2892881"/>
            <a:ext cx="2866800" cy="809700"/>
          </a:xfrm>
          <a:prstGeom prst="roundRect">
            <a:avLst>
              <a:gd name="adj" fmla="val 827"/>
            </a:avLst>
          </a:prstGeom>
          <a:solidFill>
            <a:srgbClr val="EFEFEF"/>
          </a:solidFill>
          <a:ln>
            <a:noFill/>
          </a:ln>
        </p:spPr>
        <p:txBody>
          <a:bodyPr spcFirstLastPara="1" wrap="square" lIns="91425" tIns="457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Machine Learning Experience</a:t>
            </a:r>
            <a:endParaRPr sz="750" b="1">
              <a:solidFill>
                <a:srgbClr val="666666"/>
              </a:solidFill>
              <a:latin typeface="Roboto"/>
              <a:ea typeface="Roboto"/>
              <a:cs typeface="Roboto"/>
              <a:sym typeface="Roboto"/>
            </a:endParaRPr>
          </a:p>
        </p:txBody>
      </p:sp>
      <p:sp>
        <p:nvSpPr>
          <p:cNvPr id="1686" name="Google Shape;1686;p200"/>
          <p:cNvSpPr/>
          <p:nvPr/>
        </p:nvSpPr>
        <p:spPr>
          <a:xfrm>
            <a:off x="7868600" y="3129450"/>
            <a:ext cx="805800" cy="474900"/>
          </a:xfrm>
          <a:prstGeom prst="roundRect">
            <a:avLst>
              <a:gd name="adj" fmla="val 1589"/>
            </a:avLst>
          </a:prstGeom>
          <a:solidFill>
            <a:srgbClr val="999999"/>
          </a:solidFill>
          <a:ln>
            <a:noFill/>
          </a:ln>
        </p:spPr>
        <p:txBody>
          <a:bodyPr spcFirstLastPara="1" wrap="square" lIns="64000" tIns="45700" rIns="91425" bIns="91425" anchor="t" anchorCtr="0">
            <a:noAutofit/>
          </a:bodyPr>
          <a:lstStyle/>
          <a:p>
            <a:pPr marL="0" lvl="0" indent="0" algn="l" rtl="0">
              <a:spcBef>
                <a:spcPts val="0"/>
              </a:spcBef>
              <a:spcAft>
                <a:spcPts val="0"/>
              </a:spcAft>
              <a:buClr>
                <a:srgbClr val="9E9E9E"/>
              </a:buClr>
              <a:buFont typeface="Roboto"/>
              <a:buNone/>
            </a:pPr>
            <a:r>
              <a:rPr lang="en" sz="600" b="1">
                <a:solidFill>
                  <a:schemeClr val="lt1"/>
                </a:solidFill>
                <a:latin typeface="Roboto"/>
                <a:ea typeface="Roboto"/>
                <a:cs typeface="Roboto"/>
                <a:sym typeface="Roboto"/>
              </a:rPr>
              <a:t>Features:</a:t>
            </a:r>
            <a:endParaRPr sz="100" b="1">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GPU support</a:t>
            </a:r>
            <a:endParaRPr sz="600" b="1">
              <a:solidFill>
                <a:srgbClr val="FFFFFF"/>
              </a:solidFill>
              <a:latin typeface="Roboto"/>
              <a:ea typeface="Roboto"/>
              <a:cs typeface="Roboto"/>
              <a:sym typeface="Roboto"/>
            </a:endParaRPr>
          </a:p>
        </p:txBody>
      </p:sp>
      <p:grpSp>
        <p:nvGrpSpPr>
          <p:cNvPr id="1687" name="Google Shape;1687;p200"/>
          <p:cNvGrpSpPr/>
          <p:nvPr/>
        </p:nvGrpSpPr>
        <p:grpSpPr>
          <a:xfrm>
            <a:off x="8479656" y="3095704"/>
            <a:ext cx="230090" cy="232420"/>
            <a:chOff x="2528965" y="5115350"/>
            <a:chExt cx="503700" cy="508800"/>
          </a:xfrm>
        </p:grpSpPr>
        <p:sp>
          <p:nvSpPr>
            <p:cNvPr id="1688" name="Google Shape;1688;p200"/>
            <p:cNvSpPr/>
            <p:nvPr/>
          </p:nvSpPr>
          <p:spPr>
            <a:xfrm rot="5400000">
              <a:off x="2526415" y="5117900"/>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689" name="Google Shape;1689;p200"/>
            <p:cNvPicPr preferRelativeResize="0"/>
            <p:nvPr/>
          </p:nvPicPr>
          <p:blipFill>
            <a:blip r:embed="rId11">
              <a:alphaModFix/>
            </a:blip>
            <a:stretch>
              <a:fillRect/>
            </a:stretch>
          </p:blipFill>
          <p:spPr>
            <a:xfrm>
              <a:off x="2547721" y="5136656"/>
              <a:ext cx="466200" cy="466200"/>
            </a:xfrm>
            <a:prstGeom prst="foldedCorner">
              <a:avLst>
                <a:gd name="adj" fmla="val 33220"/>
              </a:avLst>
            </a:prstGeom>
            <a:noFill/>
            <a:ln>
              <a:noFill/>
            </a:ln>
          </p:spPr>
        </p:pic>
      </p:grpSp>
      <p:sp>
        <p:nvSpPr>
          <p:cNvPr id="1690" name="Google Shape;1690;p200"/>
          <p:cNvSpPr/>
          <p:nvPr/>
        </p:nvSpPr>
        <p:spPr>
          <a:xfrm>
            <a:off x="5914650" y="3739628"/>
            <a:ext cx="2866800" cy="809700"/>
          </a:xfrm>
          <a:prstGeom prst="roundRect">
            <a:avLst>
              <a:gd name="adj" fmla="val 827"/>
            </a:avLst>
          </a:prstGeom>
          <a:solidFill>
            <a:srgbClr val="EFEFEF"/>
          </a:solidFill>
          <a:ln>
            <a:noFill/>
          </a:ln>
        </p:spPr>
        <p:txBody>
          <a:bodyPr spcFirstLastPara="1" wrap="square" lIns="91425" tIns="457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Data Engineering Experience</a:t>
            </a:r>
            <a:endParaRPr sz="750" b="1">
              <a:solidFill>
                <a:srgbClr val="666666"/>
              </a:solidFill>
              <a:latin typeface="Roboto"/>
              <a:ea typeface="Roboto"/>
              <a:cs typeface="Roboto"/>
              <a:sym typeface="Roboto"/>
            </a:endParaRPr>
          </a:p>
        </p:txBody>
      </p:sp>
      <p:sp>
        <p:nvSpPr>
          <p:cNvPr id="1691" name="Google Shape;1691;p200"/>
          <p:cNvSpPr/>
          <p:nvPr/>
        </p:nvSpPr>
        <p:spPr>
          <a:xfrm>
            <a:off x="7868600" y="3976200"/>
            <a:ext cx="805800" cy="474900"/>
          </a:xfrm>
          <a:prstGeom prst="roundRect">
            <a:avLst>
              <a:gd name="adj" fmla="val 1589"/>
            </a:avLst>
          </a:prstGeom>
          <a:solidFill>
            <a:srgbClr val="999999"/>
          </a:solidFill>
          <a:ln>
            <a:noFill/>
          </a:ln>
        </p:spPr>
        <p:txBody>
          <a:bodyPr spcFirstLastPara="1" wrap="square" lIns="64000" tIns="45700" rIns="91425" bIns="91425" anchor="t" anchorCtr="0">
            <a:noAutofit/>
          </a:bodyPr>
          <a:lstStyle/>
          <a:p>
            <a:pPr marL="0" lvl="0" indent="0" algn="l" rtl="0">
              <a:spcBef>
                <a:spcPts val="0"/>
              </a:spcBef>
              <a:spcAft>
                <a:spcPts val="0"/>
              </a:spcAft>
              <a:buClr>
                <a:srgbClr val="9E9E9E"/>
              </a:buClr>
              <a:buFont typeface="Roboto"/>
              <a:buNone/>
            </a:pPr>
            <a:r>
              <a:rPr lang="en" sz="600" b="1">
                <a:solidFill>
                  <a:schemeClr val="lt1"/>
                </a:solidFill>
                <a:latin typeface="Roboto"/>
                <a:ea typeface="Roboto"/>
                <a:cs typeface="Roboto"/>
                <a:sym typeface="Roboto"/>
              </a:rPr>
              <a:t>Features:</a:t>
            </a:r>
            <a:endParaRPr sz="100" b="1">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Job Management</a:t>
            </a:r>
            <a:endParaRPr sz="600" b="1">
              <a:solidFill>
                <a:srgbClr val="FFFFFF"/>
              </a:solidFill>
              <a:latin typeface="Roboto"/>
              <a:ea typeface="Roboto"/>
              <a:cs typeface="Roboto"/>
              <a:sym typeface="Roboto"/>
            </a:endParaRPr>
          </a:p>
        </p:txBody>
      </p:sp>
      <p:sp>
        <p:nvSpPr>
          <p:cNvPr id="1692" name="Google Shape;1692;p200"/>
          <p:cNvSpPr/>
          <p:nvPr/>
        </p:nvSpPr>
        <p:spPr>
          <a:xfrm>
            <a:off x="6058925" y="3948400"/>
            <a:ext cx="903600" cy="5301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grpSp>
        <p:nvGrpSpPr>
          <p:cNvPr id="1693" name="Google Shape;1693;p200"/>
          <p:cNvGrpSpPr/>
          <p:nvPr/>
        </p:nvGrpSpPr>
        <p:grpSpPr>
          <a:xfrm>
            <a:off x="8479649" y="3942458"/>
            <a:ext cx="230090" cy="232420"/>
            <a:chOff x="3794202" y="5128100"/>
            <a:chExt cx="503700" cy="508800"/>
          </a:xfrm>
        </p:grpSpPr>
        <p:sp>
          <p:nvSpPr>
            <p:cNvPr id="1694" name="Google Shape;1694;p200"/>
            <p:cNvSpPr/>
            <p:nvPr/>
          </p:nvSpPr>
          <p:spPr>
            <a:xfrm rot="5400000">
              <a:off x="3791652" y="5130650"/>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695" name="Google Shape;1695;p200"/>
            <p:cNvPicPr preferRelativeResize="0"/>
            <p:nvPr/>
          </p:nvPicPr>
          <p:blipFill>
            <a:blip r:embed="rId12">
              <a:alphaModFix/>
            </a:blip>
            <a:stretch>
              <a:fillRect/>
            </a:stretch>
          </p:blipFill>
          <p:spPr>
            <a:xfrm>
              <a:off x="3812900" y="5149325"/>
              <a:ext cx="466200" cy="466200"/>
            </a:xfrm>
            <a:prstGeom prst="foldedCorner">
              <a:avLst>
                <a:gd name="adj" fmla="val 32389"/>
              </a:avLst>
            </a:prstGeom>
            <a:noFill/>
            <a:ln>
              <a:noFill/>
            </a:ln>
          </p:spPr>
        </p:pic>
      </p:grpSp>
      <p:sp>
        <p:nvSpPr>
          <p:cNvPr id="1696" name="Google Shape;1696;p200"/>
          <p:cNvSpPr/>
          <p:nvPr/>
        </p:nvSpPr>
        <p:spPr>
          <a:xfrm>
            <a:off x="7086875" y="397606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Spark</a:t>
            </a:r>
            <a:endParaRPr sz="600" b="0" i="0" u="none" strike="noStrike" cap="none">
              <a:solidFill>
                <a:srgbClr val="757575"/>
              </a:solidFill>
              <a:latin typeface="Roboto"/>
              <a:ea typeface="Roboto"/>
              <a:cs typeface="Roboto"/>
              <a:sym typeface="Roboto"/>
            </a:endParaRPr>
          </a:p>
        </p:txBody>
      </p:sp>
      <p:sp>
        <p:nvSpPr>
          <p:cNvPr id="1697" name="Google Shape;1697;p200"/>
          <p:cNvSpPr/>
          <p:nvPr/>
        </p:nvSpPr>
        <p:spPr>
          <a:xfrm>
            <a:off x="7086875" y="414338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Airflow</a:t>
            </a:r>
            <a:endParaRPr sz="600" b="0" i="0" u="none" strike="noStrike" cap="none">
              <a:solidFill>
                <a:srgbClr val="757575"/>
              </a:solidFill>
              <a:latin typeface="Roboto"/>
              <a:ea typeface="Roboto"/>
              <a:cs typeface="Roboto"/>
              <a:sym typeface="Roboto"/>
            </a:endParaRPr>
          </a:p>
        </p:txBody>
      </p:sp>
      <p:sp>
        <p:nvSpPr>
          <p:cNvPr id="1698" name="Google Shape;1698;p200"/>
          <p:cNvSpPr/>
          <p:nvPr/>
        </p:nvSpPr>
        <p:spPr>
          <a:xfrm>
            <a:off x="7086875" y="431070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Safari (perf-mon)</a:t>
            </a:r>
            <a:endParaRPr sz="600" b="0" i="0" u="none" strike="noStrike" cap="none">
              <a:solidFill>
                <a:srgbClr val="757575"/>
              </a:solidFill>
              <a:latin typeface="Roboto"/>
              <a:ea typeface="Roboto"/>
              <a:cs typeface="Roboto"/>
              <a:sym typeface="Roboto"/>
            </a:endParaRPr>
          </a:p>
        </p:txBody>
      </p:sp>
      <p:sp>
        <p:nvSpPr>
          <p:cNvPr id="1699" name="Google Shape;1699;p200"/>
          <p:cNvSpPr/>
          <p:nvPr/>
        </p:nvSpPr>
        <p:spPr>
          <a:xfrm>
            <a:off x="6058925" y="3101650"/>
            <a:ext cx="903600" cy="5301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700" name="Google Shape;1700;p200"/>
          <p:cNvSpPr/>
          <p:nvPr/>
        </p:nvSpPr>
        <p:spPr>
          <a:xfrm>
            <a:off x="7086875" y="312931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ML Workbench</a:t>
            </a:r>
            <a:endParaRPr sz="600">
              <a:solidFill>
                <a:srgbClr val="757575"/>
              </a:solidFill>
              <a:latin typeface="Roboto"/>
              <a:ea typeface="Roboto"/>
              <a:cs typeface="Roboto"/>
              <a:sym typeface="Roboto"/>
            </a:endParaRPr>
          </a:p>
        </p:txBody>
      </p:sp>
      <p:sp>
        <p:nvSpPr>
          <p:cNvPr id="1701" name="Google Shape;1701;p200"/>
          <p:cNvSpPr/>
          <p:nvPr/>
        </p:nvSpPr>
        <p:spPr>
          <a:xfrm>
            <a:off x="7086875" y="329663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Spark</a:t>
            </a:r>
            <a:endParaRPr sz="600" b="0" i="0" u="none" strike="noStrike" cap="none">
              <a:solidFill>
                <a:srgbClr val="757575"/>
              </a:solidFill>
              <a:latin typeface="Roboto"/>
              <a:ea typeface="Roboto"/>
              <a:cs typeface="Roboto"/>
              <a:sym typeface="Roboto"/>
            </a:endParaRPr>
          </a:p>
        </p:txBody>
      </p:sp>
      <p:sp>
        <p:nvSpPr>
          <p:cNvPr id="1702" name="Google Shape;1702;p200"/>
          <p:cNvSpPr/>
          <p:nvPr/>
        </p:nvSpPr>
        <p:spPr>
          <a:xfrm>
            <a:off x="7086875" y="346395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Python/R</a:t>
            </a:r>
            <a:endParaRPr sz="600">
              <a:solidFill>
                <a:srgbClr val="757575"/>
              </a:solidFill>
              <a:latin typeface="Roboto"/>
              <a:ea typeface="Roboto"/>
              <a:cs typeface="Roboto"/>
              <a:sym typeface="Roboto"/>
            </a:endParaRPr>
          </a:p>
        </p:txBody>
      </p:sp>
      <p:sp>
        <p:nvSpPr>
          <p:cNvPr id="1703" name="Google Shape;1703;p200"/>
          <p:cNvSpPr/>
          <p:nvPr/>
        </p:nvSpPr>
        <p:spPr>
          <a:xfrm>
            <a:off x="6058925" y="2255963"/>
            <a:ext cx="903600" cy="5301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704" name="Google Shape;1704;p200"/>
          <p:cNvSpPr/>
          <p:nvPr/>
        </p:nvSpPr>
        <p:spPr>
          <a:xfrm>
            <a:off x="7086875" y="2283625"/>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Hive (w LLAP)</a:t>
            </a:r>
            <a:endParaRPr sz="600" b="0" i="0" u="none" strike="noStrike" cap="none">
              <a:solidFill>
                <a:srgbClr val="757575"/>
              </a:solidFill>
              <a:latin typeface="Roboto"/>
              <a:ea typeface="Roboto"/>
              <a:cs typeface="Roboto"/>
              <a:sym typeface="Roboto"/>
            </a:endParaRPr>
          </a:p>
        </p:txBody>
      </p:sp>
      <p:sp>
        <p:nvSpPr>
          <p:cNvPr id="1705" name="Google Shape;1705;p200"/>
          <p:cNvSpPr/>
          <p:nvPr/>
        </p:nvSpPr>
        <p:spPr>
          <a:xfrm>
            <a:off x="7086875" y="2450944"/>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Impala</a:t>
            </a:r>
            <a:endParaRPr sz="600" b="0" i="0" u="none" strike="noStrike" cap="none">
              <a:solidFill>
                <a:srgbClr val="757575"/>
              </a:solidFill>
              <a:latin typeface="Roboto"/>
              <a:ea typeface="Roboto"/>
              <a:cs typeface="Roboto"/>
              <a:sym typeface="Roboto"/>
            </a:endParaRPr>
          </a:p>
        </p:txBody>
      </p:sp>
      <p:sp>
        <p:nvSpPr>
          <p:cNvPr id="1706" name="Google Shape;1706;p200"/>
          <p:cNvSpPr/>
          <p:nvPr/>
        </p:nvSpPr>
        <p:spPr>
          <a:xfrm>
            <a:off x="7086875" y="2618264"/>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DAS &amp; Hue</a:t>
            </a:r>
            <a:endParaRPr sz="600">
              <a:solidFill>
                <a:srgbClr val="757575"/>
              </a:solidFill>
              <a:latin typeface="Roboto"/>
              <a:ea typeface="Roboto"/>
              <a:cs typeface="Roboto"/>
              <a:sym typeface="Roboto"/>
            </a:endParaRPr>
          </a:p>
        </p:txBody>
      </p:sp>
      <p:sp>
        <p:nvSpPr>
          <p:cNvPr id="1707" name="Google Shape;1707;p200"/>
          <p:cNvSpPr/>
          <p:nvPr/>
        </p:nvSpPr>
        <p:spPr>
          <a:xfrm>
            <a:off x="6058925" y="1409213"/>
            <a:ext cx="903600" cy="5301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708" name="Google Shape;1708;p200"/>
          <p:cNvSpPr/>
          <p:nvPr/>
        </p:nvSpPr>
        <p:spPr>
          <a:xfrm>
            <a:off x="7086875" y="1436875"/>
            <a:ext cx="680100" cy="314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Cloudera Runtime</a:t>
            </a:r>
            <a:br>
              <a:rPr lang="en" sz="600">
                <a:solidFill>
                  <a:srgbClr val="757575"/>
                </a:solidFill>
                <a:latin typeface="Roboto"/>
                <a:ea typeface="Roboto"/>
                <a:cs typeface="Roboto"/>
                <a:sym typeface="Roboto"/>
              </a:rPr>
            </a:br>
            <a:r>
              <a:rPr lang="en" sz="600">
                <a:solidFill>
                  <a:srgbClr val="757575"/>
                </a:solidFill>
                <a:latin typeface="Roboto"/>
                <a:ea typeface="Roboto"/>
                <a:cs typeface="Roboto"/>
                <a:sym typeface="Roboto"/>
              </a:rPr>
              <a:t>(all services)</a:t>
            </a:r>
            <a:endParaRPr sz="600">
              <a:solidFill>
                <a:srgbClr val="757575"/>
              </a:solidFill>
              <a:latin typeface="Roboto"/>
              <a:ea typeface="Roboto"/>
              <a:cs typeface="Roboto"/>
              <a:sym typeface="Roboto"/>
            </a:endParaRPr>
          </a:p>
        </p:txBody>
      </p:sp>
      <p:sp>
        <p:nvSpPr>
          <p:cNvPr id="1709" name="Google Shape;1709;p200"/>
          <p:cNvSpPr/>
          <p:nvPr/>
        </p:nvSpPr>
        <p:spPr>
          <a:xfrm>
            <a:off x="7086875" y="1771514"/>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In-built definitions</a:t>
            </a:r>
            <a:endParaRPr sz="600">
              <a:solidFill>
                <a:srgbClr val="757575"/>
              </a:solidFill>
              <a:latin typeface="Roboto"/>
              <a:ea typeface="Roboto"/>
              <a:cs typeface="Roboto"/>
              <a:sym typeface="Roboto"/>
            </a:endParaRPr>
          </a:p>
        </p:txBody>
      </p:sp>
      <p:sp>
        <p:nvSpPr>
          <p:cNvPr id="1710" name="Google Shape;1710;p200"/>
          <p:cNvSpPr/>
          <p:nvPr/>
        </p:nvSpPr>
        <p:spPr>
          <a:xfrm>
            <a:off x="5822663" y="1269042"/>
            <a:ext cx="175200" cy="679500"/>
          </a:xfrm>
          <a:prstGeom prst="roundRect">
            <a:avLst>
              <a:gd name="adj" fmla="val 9974"/>
            </a:avLst>
          </a:prstGeom>
          <a:solidFill>
            <a:srgbClr val="999999"/>
          </a:solidFill>
          <a:ln>
            <a:noFill/>
          </a:ln>
        </p:spPr>
        <p:txBody>
          <a:bodyPr spcFirstLastPara="1" wrap="square" lIns="54850" tIns="91425" rIns="91425" bIns="91425" anchor="ctr" anchorCtr="0">
            <a:noAutofit/>
          </a:bodyPr>
          <a:lstStyle/>
          <a:p>
            <a:pPr marL="0" lvl="0" indent="0" algn="l" rtl="0">
              <a:lnSpc>
                <a:spcPct val="100000"/>
              </a:lnSpc>
              <a:spcBef>
                <a:spcPts val="0"/>
              </a:spcBef>
              <a:spcAft>
                <a:spcPts val="0"/>
              </a:spcAft>
              <a:buClr>
                <a:srgbClr val="9E9E9E"/>
              </a:buClr>
              <a:buFont typeface="Roboto"/>
              <a:buNone/>
            </a:pPr>
            <a:r>
              <a:rPr lang="en" sz="650" b="1">
                <a:solidFill>
                  <a:srgbClr val="FFFFFF"/>
                </a:solidFill>
                <a:latin typeface="Roboto"/>
                <a:ea typeface="Roboto"/>
                <a:cs typeface="Roboto"/>
                <a:sym typeface="Roboto"/>
              </a:rPr>
              <a:t>K</a:t>
            </a:r>
            <a:br>
              <a:rPr lang="en" sz="650" b="1">
                <a:solidFill>
                  <a:srgbClr val="FFFFFF"/>
                </a:solidFill>
                <a:latin typeface="Roboto"/>
                <a:ea typeface="Roboto"/>
                <a:cs typeface="Roboto"/>
                <a:sym typeface="Roboto"/>
              </a:rPr>
            </a:br>
            <a:r>
              <a:rPr lang="en" sz="650" b="1">
                <a:solidFill>
                  <a:srgbClr val="FFFFFF"/>
                </a:solidFill>
                <a:latin typeface="Roboto"/>
                <a:ea typeface="Roboto"/>
                <a:cs typeface="Roboto"/>
                <a:sym typeface="Roboto"/>
              </a:rPr>
              <a:t>N</a:t>
            </a:r>
            <a:br>
              <a:rPr lang="en" sz="650" b="1">
                <a:solidFill>
                  <a:srgbClr val="FFFFFF"/>
                </a:solidFill>
                <a:latin typeface="Roboto"/>
                <a:ea typeface="Roboto"/>
                <a:cs typeface="Roboto"/>
                <a:sym typeface="Roboto"/>
              </a:rPr>
            </a:br>
            <a:r>
              <a:rPr lang="en" sz="650" b="1">
                <a:solidFill>
                  <a:srgbClr val="FFFFFF"/>
                </a:solidFill>
                <a:latin typeface="Roboto"/>
                <a:ea typeface="Roboto"/>
                <a:cs typeface="Roboto"/>
                <a:sym typeface="Roboto"/>
              </a:rPr>
              <a:t>OX</a:t>
            </a:r>
            <a:endParaRPr sz="1300">
              <a:solidFill>
                <a:srgbClr val="FFFFFF"/>
              </a:solidFill>
              <a:latin typeface="Roboto"/>
              <a:ea typeface="Roboto"/>
              <a:cs typeface="Roboto"/>
              <a:sym typeface="Roboto"/>
            </a:endParaRPr>
          </a:p>
        </p:txBody>
      </p:sp>
      <p:grpSp>
        <p:nvGrpSpPr>
          <p:cNvPr id="1711" name="Google Shape;1711;p200"/>
          <p:cNvGrpSpPr/>
          <p:nvPr/>
        </p:nvGrpSpPr>
        <p:grpSpPr>
          <a:xfrm>
            <a:off x="6152861" y="1469889"/>
            <a:ext cx="266454" cy="266454"/>
            <a:chOff x="331775" y="3939784"/>
            <a:chExt cx="404700" cy="404700"/>
          </a:xfrm>
        </p:grpSpPr>
        <p:grpSp>
          <p:nvGrpSpPr>
            <p:cNvPr id="1712" name="Google Shape;1712;p200"/>
            <p:cNvGrpSpPr/>
            <p:nvPr/>
          </p:nvGrpSpPr>
          <p:grpSpPr>
            <a:xfrm>
              <a:off x="359050" y="3965925"/>
              <a:ext cx="349298" cy="351101"/>
              <a:chOff x="2501618" y="3723564"/>
              <a:chExt cx="379465" cy="444995"/>
            </a:xfrm>
          </p:grpSpPr>
          <p:sp>
            <p:nvSpPr>
              <p:cNvPr id="1713" name="Google Shape;1713;p200"/>
              <p:cNvSpPr/>
              <p:nvPr/>
            </p:nvSpPr>
            <p:spPr>
              <a:xfrm>
                <a:off x="2501618" y="3723564"/>
                <a:ext cx="190200" cy="22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0"/>
              <p:cNvSpPr/>
              <p:nvPr/>
            </p:nvSpPr>
            <p:spPr>
              <a:xfrm>
                <a:off x="2588989" y="3837284"/>
                <a:ext cx="190200" cy="22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00"/>
              <p:cNvSpPr/>
              <p:nvPr/>
            </p:nvSpPr>
            <p:spPr>
              <a:xfrm>
                <a:off x="2692683" y="3944759"/>
                <a:ext cx="188400" cy="223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16" name="Google Shape;1716;p200"/>
            <p:cNvPicPr preferRelativeResize="0"/>
            <p:nvPr/>
          </p:nvPicPr>
          <p:blipFill>
            <a:blip r:embed="rId13">
              <a:alphaModFix/>
            </a:blip>
            <a:stretch>
              <a:fillRect/>
            </a:stretch>
          </p:blipFill>
          <p:spPr>
            <a:xfrm>
              <a:off x="331775" y="3939784"/>
              <a:ext cx="404700" cy="404700"/>
            </a:xfrm>
            <a:prstGeom prst="rect">
              <a:avLst/>
            </a:prstGeom>
            <a:noFill/>
            <a:ln>
              <a:noFill/>
            </a:ln>
          </p:spPr>
        </p:pic>
      </p:grpSp>
      <p:grpSp>
        <p:nvGrpSpPr>
          <p:cNvPr id="1717" name="Google Shape;1717;p200"/>
          <p:cNvGrpSpPr/>
          <p:nvPr/>
        </p:nvGrpSpPr>
        <p:grpSpPr>
          <a:xfrm>
            <a:off x="4077598" y="2564926"/>
            <a:ext cx="266454" cy="266454"/>
            <a:chOff x="331775" y="3939784"/>
            <a:chExt cx="404700" cy="404700"/>
          </a:xfrm>
        </p:grpSpPr>
        <p:grpSp>
          <p:nvGrpSpPr>
            <p:cNvPr id="1718" name="Google Shape;1718;p200"/>
            <p:cNvGrpSpPr/>
            <p:nvPr/>
          </p:nvGrpSpPr>
          <p:grpSpPr>
            <a:xfrm>
              <a:off x="359050" y="3965925"/>
              <a:ext cx="349298" cy="351101"/>
              <a:chOff x="2501618" y="3723564"/>
              <a:chExt cx="379465" cy="444995"/>
            </a:xfrm>
          </p:grpSpPr>
          <p:sp>
            <p:nvSpPr>
              <p:cNvPr id="1719" name="Google Shape;1719;p200"/>
              <p:cNvSpPr/>
              <p:nvPr/>
            </p:nvSpPr>
            <p:spPr>
              <a:xfrm>
                <a:off x="2501618" y="3723564"/>
                <a:ext cx="190200" cy="22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00"/>
              <p:cNvSpPr/>
              <p:nvPr/>
            </p:nvSpPr>
            <p:spPr>
              <a:xfrm>
                <a:off x="2588989" y="3837284"/>
                <a:ext cx="190200" cy="22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0"/>
              <p:cNvSpPr/>
              <p:nvPr/>
            </p:nvSpPr>
            <p:spPr>
              <a:xfrm>
                <a:off x="2692683" y="3944759"/>
                <a:ext cx="188400" cy="223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2" name="Google Shape;1722;p200"/>
            <p:cNvPicPr preferRelativeResize="0"/>
            <p:nvPr/>
          </p:nvPicPr>
          <p:blipFill>
            <a:blip r:embed="rId13">
              <a:alphaModFix/>
            </a:blip>
            <a:stretch>
              <a:fillRect/>
            </a:stretch>
          </p:blipFill>
          <p:spPr>
            <a:xfrm>
              <a:off x="331775" y="3939784"/>
              <a:ext cx="404700" cy="404700"/>
            </a:xfrm>
            <a:prstGeom prst="rect">
              <a:avLst/>
            </a:prstGeom>
            <a:noFill/>
            <a:ln>
              <a:noFill/>
            </a:ln>
          </p:spPr>
        </p:pic>
      </p:grpSp>
      <p:grpSp>
        <p:nvGrpSpPr>
          <p:cNvPr id="1723" name="Google Shape;1723;p200"/>
          <p:cNvGrpSpPr/>
          <p:nvPr/>
        </p:nvGrpSpPr>
        <p:grpSpPr>
          <a:xfrm>
            <a:off x="4055582" y="3129288"/>
            <a:ext cx="269879" cy="269908"/>
            <a:chOff x="1739927" y="4308337"/>
            <a:chExt cx="288025" cy="288025"/>
          </a:xfrm>
        </p:grpSpPr>
        <p:grpSp>
          <p:nvGrpSpPr>
            <p:cNvPr id="1724" name="Google Shape;1724;p200"/>
            <p:cNvGrpSpPr/>
            <p:nvPr/>
          </p:nvGrpSpPr>
          <p:grpSpPr>
            <a:xfrm>
              <a:off x="1765575" y="4329975"/>
              <a:ext cx="222000" cy="246650"/>
              <a:chOff x="1765575" y="4329975"/>
              <a:chExt cx="222000" cy="246650"/>
            </a:xfrm>
          </p:grpSpPr>
          <p:sp>
            <p:nvSpPr>
              <p:cNvPr id="1725" name="Google Shape;1725;p200"/>
              <p:cNvSpPr/>
              <p:nvPr/>
            </p:nvSpPr>
            <p:spPr>
              <a:xfrm>
                <a:off x="1789150" y="4531025"/>
                <a:ext cx="175200" cy="45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00"/>
              <p:cNvSpPr/>
              <p:nvPr/>
            </p:nvSpPr>
            <p:spPr>
              <a:xfrm>
                <a:off x="1766600" y="4329975"/>
                <a:ext cx="220200" cy="63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00"/>
              <p:cNvSpPr/>
              <p:nvPr/>
            </p:nvSpPr>
            <p:spPr>
              <a:xfrm rot="10800000">
                <a:off x="1765575" y="4363825"/>
                <a:ext cx="222000" cy="192000"/>
              </a:xfrm>
              <a:prstGeom prst="trapezoid">
                <a:avLst>
                  <a:gd name="adj" fmla="val 1359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8" name="Google Shape;1728;p200"/>
            <p:cNvPicPr preferRelativeResize="0"/>
            <p:nvPr/>
          </p:nvPicPr>
          <p:blipFill>
            <a:blip r:embed="rId14">
              <a:alphaModFix/>
            </a:blip>
            <a:stretch>
              <a:fillRect/>
            </a:stretch>
          </p:blipFill>
          <p:spPr>
            <a:xfrm>
              <a:off x="1739927" y="4308337"/>
              <a:ext cx="288025" cy="288025"/>
            </a:xfrm>
            <a:prstGeom prst="rect">
              <a:avLst/>
            </a:prstGeom>
            <a:noFill/>
            <a:ln>
              <a:noFill/>
            </a:ln>
          </p:spPr>
        </p:pic>
      </p:grpSp>
      <p:grpSp>
        <p:nvGrpSpPr>
          <p:cNvPr id="1729" name="Google Shape;1729;p200"/>
          <p:cNvGrpSpPr/>
          <p:nvPr/>
        </p:nvGrpSpPr>
        <p:grpSpPr>
          <a:xfrm>
            <a:off x="5068261" y="2756551"/>
            <a:ext cx="266454" cy="266454"/>
            <a:chOff x="331775" y="3939784"/>
            <a:chExt cx="404700" cy="404700"/>
          </a:xfrm>
        </p:grpSpPr>
        <p:grpSp>
          <p:nvGrpSpPr>
            <p:cNvPr id="1730" name="Google Shape;1730;p200"/>
            <p:cNvGrpSpPr/>
            <p:nvPr/>
          </p:nvGrpSpPr>
          <p:grpSpPr>
            <a:xfrm>
              <a:off x="359050" y="3965925"/>
              <a:ext cx="349298" cy="351101"/>
              <a:chOff x="2501618" y="3723564"/>
              <a:chExt cx="379465" cy="444995"/>
            </a:xfrm>
          </p:grpSpPr>
          <p:sp>
            <p:nvSpPr>
              <p:cNvPr id="1731" name="Google Shape;1731;p200"/>
              <p:cNvSpPr/>
              <p:nvPr/>
            </p:nvSpPr>
            <p:spPr>
              <a:xfrm>
                <a:off x="2501618" y="3723564"/>
                <a:ext cx="190200" cy="22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00"/>
              <p:cNvSpPr/>
              <p:nvPr/>
            </p:nvSpPr>
            <p:spPr>
              <a:xfrm>
                <a:off x="2588989" y="3837284"/>
                <a:ext cx="190200" cy="22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00"/>
              <p:cNvSpPr/>
              <p:nvPr/>
            </p:nvSpPr>
            <p:spPr>
              <a:xfrm>
                <a:off x="2692683" y="3944759"/>
                <a:ext cx="188400" cy="223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34" name="Google Shape;1734;p200"/>
            <p:cNvPicPr preferRelativeResize="0"/>
            <p:nvPr/>
          </p:nvPicPr>
          <p:blipFill>
            <a:blip r:embed="rId13">
              <a:alphaModFix/>
            </a:blip>
            <a:stretch>
              <a:fillRect/>
            </a:stretch>
          </p:blipFill>
          <p:spPr>
            <a:xfrm>
              <a:off x="331775" y="3939784"/>
              <a:ext cx="404700" cy="404700"/>
            </a:xfrm>
            <a:prstGeom prst="rect">
              <a:avLst/>
            </a:prstGeom>
            <a:noFill/>
            <a:ln>
              <a:noFill/>
            </a:ln>
          </p:spPr>
        </p:pic>
      </p:grpSp>
      <p:grpSp>
        <p:nvGrpSpPr>
          <p:cNvPr id="1735" name="Google Shape;1735;p200"/>
          <p:cNvGrpSpPr/>
          <p:nvPr/>
        </p:nvGrpSpPr>
        <p:grpSpPr>
          <a:xfrm>
            <a:off x="6559494" y="1475776"/>
            <a:ext cx="269879" cy="269908"/>
            <a:chOff x="1739927" y="4308337"/>
            <a:chExt cx="288025" cy="288025"/>
          </a:xfrm>
        </p:grpSpPr>
        <p:grpSp>
          <p:nvGrpSpPr>
            <p:cNvPr id="1736" name="Google Shape;1736;p200"/>
            <p:cNvGrpSpPr/>
            <p:nvPr/>
          </p:nvGrpSpPr>
          <p:grpSpPr>
            <a:xfrm>
              <a:off x="1765575" y="4329975"/>
              <a:ext cx="222000" cy="246650"/>
              <a:chOff x="1765575" y="4329975"/>
              <a:chExt cx="222000" cy="246650"/>
            </a:xfrm>
          </p:grpSpPr>
          <p:sp>
            <p:nvSpPr>
              <p:cNvPr id="1737" name="Google Shape;1737;p200"/>
              <p:cNvSpPr/>
              <p:nvPr/>
            </p:nvSpPr>
            <p:spPr>
              <a:xfrm>
                <a:off x="1789150" y="4531025"/>
                <a:ext cx="175200" cy="45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00"/>
              <p:cNvSpPr/>
              <p:nvPr/>
            </p:nvSpPr>
            <p:spPr>
              <a:xfrm>
                <a:off x="1766600" y="4329975"/>
                <a:ext cx="220200" cy="63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00"/>
              <p:cNvSpPr/>
              <p:nvPr/>
            </p:nvSpPr>
            <p:spPr>
              <a:xfrm rot="10800000">
                <a:off x="1765575" y="4363825"/>
                <a:ext cx="222000" cy="192000"/>
              </a:xfrm>
              <a:prstGeom prst="trapezoid">
                <a:avLst>
                  <a:gd name="adj" fmla="val 1359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0" name="Google Shape;1740;p200"/>
            <p:cNvPicPr preferRelativeResize="0"/>
            <p:nvPr/>
          </p:nvPicPr>
          <p:blipFill>
            <a:blip r:embed="rId14">
              <a:alphaModFix/>
            </a:blip>
            <a:stretch>
              <a:fillRect/>
            </a:stretch>
          </p:blipFill>
          <p:spPr>
            <a:xfrm>
              <a:off x="1739927" y="4308337"/>
              <a:ext cx="288025" cy="288025"/>
            </a:xfrm>
            <a:prstGeom prst="rect">
              <a:avLst/>
            </a:prstGeom>
            <a:noFill/>
            <a:ln>
              <a:noFill/>
            </a:ln>
          </p:spPr>
        </p:pic>
      </p:grpSp>
      <p:grpSp>
        <p:nvGrpSpPr>
          <p:cNvPr id="1741" name="Google Shape;1741;p200"/>
          <p:cNvGrpSpPr/>
          <p:nvPr/>
        </p:nvGrpSpPr>
        <p:grpSpPr>
          <a:xfrm>
            <a:off x="6559519" y="2316563"/>
            <a:ext cx="269879" cy="269908"/>
            <a:chOff x="1739927" y="4308337"/>
            <a:chExt cx="288025" cy="288025"/>
          </a:xfrm>
        </p:grpSpPr>
        <p:grpSp>
          <p:nvGrpSpPr>
            <p:cNvPr id="1742" name="Google Shape;1742;p200"/>
            <p:cNvGrpSpPr/>
            <p:nvPr/>
          </p:nvGrpSpPr>
          <p:grpSpPr>
            <a:xfrm>
              <a:off x="1765575" y="4329975"/>
              <a:ext cx="222000" cy="246650"/>
              <a:chOff x="1765575" y="4329975"/>
              <a:chExt cx="222000" cy="246650"/>
            </a:xfrm>
          </p:grpSpPr>
          <p:sp>
            <p:nvSpPr>
              <p:cNvPr id="1743" name="Google Shape;1743;p200"/>
              <p:cNvSpPr/>
              <p:nvPr/>
            </p:nvSpPr>
            <p:spPr>
              <a:xfrm>
                <a:off x="1789150" y="4531025"/>
                <a:ext cx="175200" cy="45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00"/>
              <p:cNvSpPr/>
              <p:nvPr/>
            </p:nvSpPr>
            <p:spPr>
              <a:xfrm>
                <a:off x="1766600" y="4329975"/>
                <a:ext cx="220200" cy="63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00"/>
              <p:cNvSpPr/>
              <p:nvPr/>
            </p:nvSpPr>
            <p:spPr>
              <a:xfrm rot="10800000">
                <a:off x="1765575" y="4363825"/>
                <a:ext cx="222000" cy="192000"/>
              </a:xfrm>
              <a:prstGeom prst="trapezoid">
                <a:avLst>
                  <a:gd name="adj" fmla="val 1359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6" name="Google Shape;1746;p200"/>
            <p:cNvPicPr preferRelativeResize="0"/>
            <p:nvPr/>
          </p:nvPicPr>
          <p:blipFill>
            <a:blip r:embed="rId14">
              <a:alphaModFix/>
            </a:blip>
            <a:stretch>
              <a:fillRect/>
            </a:stretch>
          </p:blipFill>
          <p:spPr>
            <a:xfrm>
              <a:off x="1739927" y="4308337"/>
              <a:ext cx="288025" cy="288025"/>
            </a:xfrm>
            <a:prstGeom prst="rect">
              <a:avLst/>
            </a:prstGeom>
            <a:noFill/>
            <a:ln>
              <a:noFill/>
            </a:ln>
          </p:spPr>
        </p:pic>
      </p:grpSp>
      <p:grpSp>
        <p:nvGrpSpPr>
          <p:cNvPr id="1747" name="Google Shape;1747;p200"/>
          <p:cNvGrpSpPr/>
          <p:nvPr/>
        </p:nvGrpSpPr>
        <p:grpSpPr>
          <a:xfrm>
            <a:off x="6567432" y="3180026"/>
            <a:ext cx="269879" cy="269908"/>
            <a:chOff x="1739927" y="4308337"/>
            <a:chExt cx="288025" cy="288025"/>
          </a:xfrm>
        </p:grpSpPr>
        <p:grpSp>
          <p:nvGrpSpPr>
            <p:cNvPr id="1748" name="Google Shape;1748;p200"/>
            <p:cNvGrpSpPr/>
            <p:nvPr/>
          </p:nvGrpSpPr>
          <p:grpSpPr>
            <a:xfrm>
              <a:off x="1765575" y="4329975"/>
              <a:ext cx="222000" cy="246650"/>
              <a:chOff x="1765575" y="4329975"/>
              <a:chExt cx="222000" cy="246650"/>
            </a:xfrm>
          </p:grpSpPr>
          <p:sp>
            <p:nvSpPr>
              <p:cNvPr id="1749" name="Google Shape;1749;p200"/>
              <p:cNvSpPr/>
              <p:nvPr/>
            </p:nvSpPr>
            <p:spPr>
              <a:xfrm>
                <a:off x="1789150" y="4531025"/>
                <a:ext cx="175200" cy="45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00"/>
              <p:cNvSpPr/>
              <p:nvPr/>
            </p:nvSpPr>
            <p:spPr>
              <a:xfrm>
                <a:off x="1766600" y="4329975"/>
                <a:ext cx="220200" cy="63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00"/>
              <p:cNvSpPr/>
              <p:nvPr/>
            </p:nvSpPr>
            <p:spPr>
              <a:xfrm rot="10800000">
                <a:off x="1765575" y="4363825"/>
                <a:ext cx="222000" cy="192000"/>
              </a:xfrm>
              <a:prstGeom prst="trapezoid">
                <a:avLst>
                  <a:gd name="adj" fmla="val 1359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00"/>
            <p:cNvPicPr preferRelativeResize="0"/>
            <p:nvPr/>
          </p:nvPicPr>
          <p:blipFill>
            <a:blip r:embed="rId14">
              <a:alphaModFix/>
            </a:blip>
            <a:stretch>
              <a:fillRect/>
            </a:stretch>
          </p:blipFill>
          <p:spPr>
            <a:xfrm>
              <a:off x="1739927" y="4308337"/>
              <a:ext cx="288025" cy="288025"/>
            </a:xfrm>
            <a:prstGeom prst="rect">
              <a:avLst/>
            </a:prstGeom>
            <a:noFill/>
            <a:ln>
              <a:noFill/>
            </a:ln>
          </p:spPr>
        </p:pic>
      </p:grpSp>
      <p:grpSp>
        <p:nvGrpSpPr>
          <p:cNvPr id="1753" name="Google Shape;1753;p200"/>
          <p:cNvGrpSpPr/>
          <p:nvPr/>
        </p:nvGrpSpPr>
        <p:grpSpPr>
          <a:xfrm>
            <a:off x="6567457" y="4020813"/>
            <a:ext cx="269879" cy="269908"/>
            <a:chOff x="1739927" y="4308337"/>
            <a:chExt cx="288025" cy="288025"/>
          </a:xfrm>
        </p:grpSpPr>
        <p:grpSp>
          <p:nvGrpSpPr>
            <p:cNvPr id="1754" name="Google Shape;1754;p200"/>
            <p:cNvGrpSpPr/>
            <p:nvPr/>
          </p:nvGrpSpPr>
          <p:grpSpPr>
            <a:xfrm>
              <a:off x="1765575" y="4329975"/>
              <a:ext cx="222000" cy="246650"/>
              <a:chOff x="1765575" y="4329975"/>
              <a:chExt cx="222000" cy="246650"/>
            </a:xfrm>
          </p:grpSpPr>
          <p:sp>
            <p:nvSpPr>
              <p:cNvPr id="1755" name="Google Shape;1755;p200"/>
              <p:cNvSpPr/>
              <p:nvPr/>
            </p:nvSpPr>
            <p:spPr>
              <a:xfrm>
                <a:off x="1789150" y="4531025"/>
                <a:ext cx="175200" cy="45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00"/>
              <p:cNvSpPr/>
              <p:nvPr/>
            </p:nvSpPr>
            <p:spPr>
              <a:xfrm>
                <a:off x="1766600" y="4329975"/>
                <a:ext cx="220200" cy="63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00"/>
              <p:cNvSpPr/>
              <p:nvPr/>
            </p:nvSpPr>
            <p:spPr>
              <a:xfrm rot="10800000">
                <a:off x="1765575" y="4363825"/>
                <a:ext cx="222000" cy="192000"/>
              </a:xfrm>
              <a:prstGeom prst="trapezoid">
                <a:avLst>
                  <a:gd name="adj" fmla="val 1359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8" name="Google Shape;1758;p200"/>
            <p:cNvPicPr preferRelativeResize="0"/>
            <p:nvPr/>
          </p:nvPicPr>
          <p:blipFill>
            <a:blip r:embed="rId14">
              <a:alphaModFix/>
            </a:blip>
            <a:stretch>
              <a:fillRect/>
            </a:stretch>
          </p:blipFill>
          <p:spPr>
            <a:xfrm>
              <a:off x="1739927" y="4308337"/>
              <a:ext cx="288025" cy="288025"/>
            </a:xfrm>
            <a:prstGeom prst="rect">
              <a:avLst/>
            </a:prstGeom>
            <a:noFill/>
            <a:ln>
              <a:noFill/>
            </a:ln>
          </p:spPr>
        </p:pic>
      </p:grpSp>
      <p:grpSp>
        <p:nvGrpSpPr>
          <p:cNvPr id="1759" name="Google Shape;1759;p200"/>
          <p:cNvGrpSpPr/>
          <p:nvPr/>
        </p:nvGrpSpPr>
        <p:grpSpPr>
          <a:xfrm>
            <a:off x="5061169" y="3795563"/>
            <a:ext cx="269879" cy="269908"/>
            <a:chOff x="1739927" y="4308337"/>
            <a:chExt cx="288025" cy="288025"/>
          </a:xfrm>
        </p:grpSpPr>
        <p:grpSp>
          <p:nvGrpSpPr>
            <p:cNvPr id="1760" name="Google Shape;1760;p200"/>
            <p:cNvGrpSpPr/>
            <p:nvPr/>
          </p:nvGrpSpPr>
          <p:grpSpPr>
            <a:xfrm>
              <a:off x="1765575" y="4329975"/>
              <a:ext cx="222000" cy="246650"/>
              <a:chOff x="1765575" y="4329975"/>
              <a:chExt cx="222000" cy="246650"/>
            </a:xfrm>
          </p:grpSpPr>
          <p:sp>
            <p:nvSpPr>
              <p:cNvPr id="1761" name="Google Shape;1761;p200"/>
              <p:cNvSpPr/>
              <p:nvPr/>
            </p:nvSpPr>
            <p:spPr>
              <a:xfrm>
                <a:off x="1789150" y="4531025"/>
                <a:ext cx="175200" cy="45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00"/>
              <p:cNvSpPr/>
              <p:nvPr/>
            </p:nvSpPr>
            <p:spPr>
              <a:xfrm>
                <a:off x="1766600" y="4329975"/>
                <a:ext cx="220200" cy="63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00"/>
              <p:cNvSpPr/>
              <p:nvPr/>
            </p:nvSpPr>
            <p:spPr>
              <a:xfrm rot="10800000">
                <a:off x="1765575" y="4363825"/>
                <a:ext cx="222000" cy="192000"/>
              </a:xfrm>
              <a:prstGeom prst="trapezoid">
                <a:avLst>
                  <a:gd name="adj" fmla="val 1359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64" name="Google Shape;1764;p200"/>
            <p:cNvPicPr preferRelativeResize="0"/>
            <p:nvPr/>
          </p:nvPicPr>
          <p:blipFill>
            <a:blip r:embed="rId14">
              <a:alphaModFix/>
            </a:blip>
            <a:stretch>
              <a:fillRect/>
            </a:stretch>
          </p:blipFill>
          <p:spPr>
            <a:xfrm>
              <a:off x="1739927" y="4308337"/>
              <a:ext cx="288025" cy="288025"/>
            </a:xfrm>
            <a:prstGeom prst="rect">
              <a:avLst/>
            </a:prstGeom>
            <a:noFill/>
            <a:ln>
              <a:noFill/>
            </a:ln>
          </p:spPr>
        </p:pic>
      </p:grpSp>
      <p:grpSp>
        <p:nvGrpSpPr>
          <p:cNvPr id="1765" name="Google Shape;1765;p200"/>
          <p:cNvGrpSpPr/>
          <p:nvPr/>
        </p:nvGrpSpPr>
        <p:grpSpPr>
          <a:xfrm>
            <a:off x="5072350" y="3294139"/>
            <a:ext cx="258400" cy="256210"/>
            <a:chOff x="2413475" y="4598389"/>
            <a:chExt cx="258400" cy="256210"/>
          </a:xfrm>
        </p:grpSpPr>
        <p:sp>
          <p:nvSpPr>
            <p:cNvPr id="1766" name="Google Shape;1766;p200"/>
            <p:cNvSpPr/>
            <p:nvPr/>
          </p:nvSpPr>
          <p:spPr>
            <a:xfrm>
              <a:off x="2431375" y="4615800"/>
              <a:ext cx="222600" cy="221400"/>
            </a:xfrm>
            <a:prstGeom prst="roundRect">
              <a:avLst>
                <a:gd name="adj" fmla="val 106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7" name="Google Shape;1767;p200"/>
            <p:cNvPicPr preferRelativeResize="0"/>
            <p:nvPr/>
          </p:nvPicPr>
          <p:blipFill>
            <a:blip r:embed="rId15">
              <a:alphaModFix/>
            </a:blip>
            <a:stretch>
              <a:fillRect/>
            </a:stretch>
          </p:blipFill>
          <p:spPr>
            <a:xfrm>
              <a:off x="2413475" y="4598389"/>
              <a:ext cx="258400" cy="256210"/>
            </a:xfrm>
            <a:prstGeom prst="rect">
              <a:avLst/>
            </a:prstGeom>
            <a:noFill/>
            <a:ln>
              <a:noFill/>
            </a:ln>
          </p:spPr>
        </p:pic>
      </p:grpSp>
      <p:sp>
        <p:nvSpPr>
          <p:cNvPr id="1769" name="Google Shape;1769;p200"/>
          <p:cNvSpPr txBox="1"/>
          <p:nvPr/>
        </p:nvSpPr>
        <p:spPr>
          <a:xfrm>
            <a:off x="3851250" y="2774225"/>
            <a:ext cx="680100" cy="2523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700">
                <a:solidFill>
                  <a:srgbClr val="757575"/>
                </a:solidFill>
                <a:latin typeface="Roboto"/>
                <a:ea typeface="Roboto"/>
                <a:cs typeface="Roboto"/>
                <a:sym typeface="Roboto"/>
              </a:rPr>
              <a:t>Amazon EC2</a:t>
            </a:r>
            <a:endParaRPr sz="700">
              <a:solidFill>
                <a:srgbClr val="757575"/>
              </a:solidFill>
              <a:latin typeface="Roboto"/>
              <a:ea typeface="Roboto"/>
              <a:cs typeface="Roboto"/>
              <a:sym typeface="Roboto"/>
            </a:endParaRPr>
          </a:p>
        </p:txBody>
      </p:sp>
      <p:sp>
        <p:nvSpPr>
          <p:cNvPr id="1770" name="Google Shape;1770;p200"/>
          <p:cNvSpPr txBox="1"/>
          <p:nvPr/>
        </p:nvSpPr>
        <p:spPr>
          <a:xfrm>
            <a:off x="4856050" y="2964625"/>
            <a:ext cx="680100" cy="252300"/>
          </a:xfrm>
          <a:prstGeom prst="rect">
            <a:avLst/>
          </a:prstGeom>
          <a:noFill/>
          <a:ln>
            <a:noFill/>
          </a:ln>
        </p:spPr>
        <p:txBody>
          <a:bodyPr spcFirstLastPara="1" wrap="square" lIns="0" tIns="91425" rIns="0"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Amazon EC2</a:t>
            </a:r>
            <a:endParaRPr sz="700">
              <a:solidFill>
                <a:srgbClr val="757575"/>
              </a:solidFill>
              <a:latin typeface="Roboto"/>
              <a:ea typeface="Roboto"/>
              <a:cs typeface="Roboto"/>
              <a:sym typeface="Roboto"/>
            </a:endParaRPr>
          </a:p>
        </p:txBody>
      </p:sp>
      <p:grpSp>
        <p:nvGrpSpPr>
          <p:cNvPr id="1771" name="Google Shape;1771;p200"/>
          <p:cNvGrpSpPr/>
          <p:nvPr/>
        </p:nvGrpSpPr>
        <p:grpSpPr>
          <a:xfrm>
            <a:off x="6183865" y="4003953"/>
            <a:ext cx="254245" cy="287027"/>
            <a:chOff x="1908568" y="5300379"/>
            <a:chExt cx="819882" cy="925596"/>
          </a:xfrm>
        </p:grpSpPr>
        <p:pic>
          <p:nvPicPr>
            <p:cNvPr id="1772" name="Google Shape;1772;p200"/>
            <p:cNvPicPr preferRelativeResize="0"/>
            <p:nvPr/>
          </p:nvPicPr>
          <p:blipFill rotWithShape="1">
            <a:blip r:embed="rId16">
              <a:alphaModFix/>
            </a:blip>
            <a:srcRect l="13401" t="9236" r="13408" b="9236"/>
            <a:stretch/>
          </p:blipFill>
          <p:spPr>
            <a:xfrm>
              <a:off x="1908568" y="5361850"/>
              <a:ext cx="772763" cy="847825"/>
            </a:xfrm>
            <a:prstGeom prst="rect">
              <a:avLst/>
            </a:prstGeom>
            <a:noFill/>
            <a:ln>
              <a:noFill/>
            </a:ln>
          </p:spPr>
        </p:pic>
        <p:pic>
          <p:nvPicPr>
            <p:cNvPr id="1773" name="Google Shape;1773;p200"/>
            <p:cNvPicPr preferRelativeResize="0"/>
            <p:nvPr/>
          </p:nvPicPr>
          <p:blipFill rotWithShape="1">
            <a:blip r:embed="rId17">
              <a:alphaModFix/>
            </a:blip>
            <a:srcRect l="10321"/>
            <a:stretch/>
          </p:blipFill>
          <p:spPr>
            <a:xfrm>
              <a:off x="1917250" y="5300379"/>
              <a:ext cx="811200" cy="925596"/>
            </a:xfrm>
            <a:prstGeom prst="rect">
              <a:avLst/>
            </a:prstGeom>
            <a:noFill/>
            <a:ln>
              <a:noFill/>
            </a:ln>
          </p:spPr>
        </p:pic>
      </p:grpSp>
      <p:grpSp>
        <p:nvGrpSpPr>
          <p:cNvPr id="1774" name="Google Shape;1774;p200"/>
          <p:cNvGrpSpPr/>
          <p:nvPr/>
        </p:nvGrpSpPr>
        <p:grpSpPr>
          <a:xfrm>
            <a:off x="6184928" y="3151215"/>
            <a:ext cx="254245" cy="287027"/>
            <a:chOff x="1908568" y="5300379"/>
            <a:chExt cx="819882" cy="925596"/>
          </a:xfrm>
        </p:grpSpPr>
        <p:pic>
          <p:nvPicPr>
            <p:cNvPr id="1775" name="Google Shape;1775;p200"/>
            <p:cNvPicPr preferRelativeResize="0"/>
            <p:nvPr/>
          </p:nvPicPr>
          <p:blipFill rotWithShape="1">
            <a:blip r:embed="rId16">
              <a:alphaModFix/>
            </a:blip>
            <a:srcRect l="13401" t="9236" r="13408" b="9236"/>
            <a:stretch/>
          </p:blipFill>
          <p:spPr>
            <a:xfrm>
              <a:off x="1908568" y="5361850"/>
              <a:ext cx="772763" cy="847825"/>
            </a:xfrm>
            <a:prstGeom prst="rect">
              <a:avLst/>
            </a:prstGeom>
            <a:noFill/>
            <a:ln>
              <a:noFill/>
            </a:ln>
          </p:spPr>
        </p:pic>
        <p:pic>
          <p:nvPicPr>
            <p:cNvPr id="1776" name="Google Shape;1776;p200"/>
            <p:cNvPicPr preferRelativeResize="0"/>
            <p:nvPr/>
          </p:nvPicPr>
          <p:blipFill rotWithShape="1">
            <a:blip r:embed="rId17">
              <a:alphaModFix/>
            </a:blip>
            <a:srcRect l="10321"/>
            <a:stretch/>
          </p:blipFill>
          <p:spPr>
            <a:xfrm>
              <a:off x="1917250" y="5300379"/>
              <a:ext cx="811200" cy="925596"/>
            </a:xfrm>
            <a:prstGeom prst="rect">
              <a:avLst/>
            </a:prstGeom>
            <a:noFill/>
            <a:ln>
              <a:noFill/>
            </a:ln>
          </p:spPr>
        </p:pic>
      </p:grpSp>
      <p:grpSp>
        <p:nvGrpSpPr>
          <p:cNvPr id="1777" name="Google Shape;1777;p200"/>
          <p:cNvGrpSpPr/>
          <p:nvPr/>
        </p:nvGrpSpPr>
        <p:grpSpPr>
          <a:xfrm>
            <a:off x="6184928" y="2304465"/>
            <a:ext cx="254245" cy="287027"/>
            <a:chOff x="1908568" y="5300379"/>
            <a:chExt cx="819882" cy="925596"/>
          </a:xfrm>
        </p:grpSpPr>
        <p:pic>
          <p:nvPicPr>
            <p:cNvPr id="1778" name="Google Shape;1778;p200"/>
            <p:cNvPicPr preferRelativeResize="0"/>
            <p:nvPr/>
          </p:nvPicPr>
          <p:blipFill rotWithShape="1">
            <a:blip r:embed="rId16">
              <a:alphaModFix/>
            </a:blip>
            <a:srcRect l="13401" t="9236" r="13408" b="9236"/>
            <a:stretch/>
          </p:blipFill>
          <p:spPr>
            <a:xfrm>
              <a:off x="1908568" y="5361850"/>
              <a:ext cx="772763" cy="847825"/>
            </a:xfrm>
            <a:prstGeom prst="rect">
              <a:avLst/>
            </a:prstGeom>
            <a:noFill/>
            <a:ln>
              <a:noFill/>
            </a:ln>
          </p:spPr>
        </p:pic>
        <p:pic>
          <p:nvPicPr>
            <p:cNvPr id="1779" name="Google Shape;1779;p200"/>
            <p:cNvPicPr preferRelativeResize="0"/>
            <p:nvPr/>
          </p:nvPicPr>
          <p:blipFill rotWithShape="1">
            <a:blip r:embed="rId17">
              <a:alphaModFix/>
            </a:blip>
            <a:srcRect l="10321"/>
            <a:stretch/>
          </p:blipFill>
          <p:spPr>
            <a:xfrm>
              <a:off x="1917250" y="5300379"/>
              <a:ext cx="811200" cy="925596"/>
            </a:xfrm>
            <a:prstGeom prst="rect">
              <a:avLst/>
            </a:prstGeom>
            <a:noFill/>
            <a:ln>
              <a:noFill/>
            </a:ln>
          </p:spPr>
        </p:pic>
      </p:grpSp>
      <p:sp>
        <p:nvSpPr>
          <p:cNvPr id="1780" name="Google Shape;1780;p200"/>
          <p:cNvSpPr txBox="1"/>
          <p:nvPr/>
        </p:nvSpPr>
        <p:spPr>
          <a:xfrm>
            <a:off x="6112975" y="4227250"/>
            <a:ext cx="3744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EKS</a:t>
            </a:r>
            <a:endParaRPr sz="700">
              <a:solidFill>
                <a:srgbClr val="757575"/>
              </a:solidFill>
              <a:latin typeface="Roboto"/>
              <a:ea typeface="Roboto"/>
              <a:cs typeface="Roboto"/>
              <a:sym typeface="Roboto"/>
            </a:endParaRPr>
          </a:p>
        </p:txBody>
      </p:sp>
      <p:sp>
        <p:nvSpPr>
          <p:cNvPr id="1781" name="Google Shape;1781;p200"/>
          <p:cNvSpPr txBox="1"/>
          <p:nvPr/>
        </p:nvSpPr>
        <p:spPr>
          <a:xfrm>
            <a:off x="6461721" y="4229550"/>
            <a:ext cx="4863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S3</a:t>
            </a:r>
            <a:endParaRPr sz="700">
              <a:solidFill>
                <a:srgbClr val="757575"/>
              </a:solidFill>
              <a:latin typeface="Roboto"/>
              <a:ea typeface="Roboto"/>
              <a:cs typeface="Roboto"/>
              <a:sym typeface="Roboto"/>
            </a:endParaRPr>
          </a:p>
        </p:txBody>
      </p:sp>
      <p:sp>
        <p:nvSpPr>
          <p:cNvPr id="1782" name="Google Shape;1782;p200"/>
          <p:cNvSpPr txBox="1"/>
          <p:nvPr/>
        </p:nvSpPr>
        <p:spPr>
          <a:xfrm>
            <a:off x="6046650" y="1688075"/>
            <a:ext cx="5073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EC2</a:t>
            </a:r>
            <a:endParaRPr sz="700">
              <a:solidFill>
                <a:srgbClr val="757575"/>
              </a:solidFill>
              <a:latin typeface="Roboto"/>
              <a:ea typeface="Roboto"/>
              <a:cs typeface="Roboto"/>
              <a:sym typeface="Roboto"/>
            </a:endParaRPr>
          </a:p>
        </p:txBody>
      </p:sp>
      <p:sp>
        <p:nvSpPr>
          <p:cNvPr id="1783" name="Google Shape;1783;p200"/>
          <p:cNvSpPr txBox="1"/>
          <p:nvPr/>
        </p:nvSpPr>
        <p:spPr>
          <a:xfrm>
            <a:off x="6440872" y="1690375"/>
            <a:ext cx="5073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S3</a:t>
            </a:r>
            <a:endParaRPr sz="700">
              <a:solidFill>
                <a:srgbClr val="757575"/>
              </a:solidFill>
              <a:latin typeface="Roboto"/>
              <a:ea typeface="Roboto"/>
              <a:cs typeface="Roboto"/>
              <a:sym typeface="Roboto"/>
            </a:endParaRPr>
          </a:p>
        </p:txBody>
      </p:sp>
      <p:sp>
        <p:nvSpPr>
          <p:cNvPr id="1784" name="Google Shape;1784;p200"/>
          <p:cNvSpPr txBox="1"/>
          <p:nvPr/>
        </p:nvSpPr>
        <p:spPr>
          <a:xfrm>
            <a:off x="6112975" y="3383475"/>
            <a:ext cx="3744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EKS</a:t>
            </a:r>
            <a:endParaRPr sz="700">
              <a:solidFill>
                <a:srgbClr val="757575"/>
              </a:solidFill>
              <a:latin typeface="Roboto"/>
              <a:ea typeface="Roboto"/>
              <a:cs typeface="Roboto"/>
              <a:sym typeface="Roboto"/>
            </a:endParaRPr>
          </a:p>
        </p:txBody>
      </p:sp>
      <p:sp>
        <p:nvSpPr>
          <p:cNvPr id="1785" name="Google Shape;1785;p200"/>
          <p:cNvSpPr txBox="1"/>
          <p:nvPr/>
        </p:nvSpPr>
        <p:spPr>
          <a:xfrm>
            <a:off x="6461721" y="3385775"/>
            <a:ext cx="4863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S3</a:t>
            </a:r>
            <a:endParaRPr sz="700">
              <a:solidFill>
                <a:srgbClr val="757575"/>
              </a:solidFill>
              <a:latin typeface="Roboto"/>
              <a:ea typeface="Roboto"/>
              <a:cs typeface="Roboto"/>
              <a:sym typeface="Roboto"/>
            </a:endParaRPr>
          </a:p>
        </p:txBody>
      </p:sp>
      <p:sp>
        <p:nvSpPr>
          <p:cNvPr id="1786" name="Google Shape;1786;p200"/>
          <p:cNvSpPr txBox="1"/>
          <p:nvPr/>
        </p:nvSpPr>
        <p:spPr>
          <a:xfrm>
            <a:off x="6111500" y="2537400"/>
            <a:ext cx="3744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EKS</a:t>
            </a:r>
            <a:endParaRPr sz="700">
              <a:solidFill>
                <a:srgbClr val="757575"/>
              </a:solidFill>
              <a:latin typeface="Roboto"/>
              <a:ea typeface="Roboto"/>
              <a:cs typeface="Roboto"/>
              <a:sym typeface="Roboto"/>
            </a:endParaRPr>
          </a:p>
        </p:txBody>
      </p:sp>
      <p:sp>
        <p:nvSpPr>
          <p:cNvPr id="1787" name="Google Shape;1787;p200"/>
          <p:cNvSpPr txBox="1"/>
          <p:nvPr/>
        </p:nvSpPr>
        <p:spPr>
          <a:xfrm>
            <a:off x="6460246" y="2539700"/>
            <a:ext cx="4863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S3</a:t>
            </a:r>
            <a:endParaRPr sz="700">
              <a:solidFill>
                <a:srgbClr val="757575"/>
              </a:solidFill>
              <a:latin typeface="Roboto"/>
              <a:ea typeface="Roboto"/>
              <a:cs typeface="Roboto"/>
              <a:sym typeface="Roboto"/>
            </a:endParaRPr>
          </a:p>
        </p:txBody>
      </p:sp>
      <p:pic>
        <p:nvPicPr>
          <p:cNvPr id="1788" name="Google Shape;1788;p200"/>
          <p:cNvPicPr preferRelativeResize="0"/>
          <p:nvPr/>
        </p:nvPicPr>
        <p:blipFill>
          <a:blip r:embed="rId18">
            <a:alphaModFix/>
          </a:blip>
          <a:stretch>
            <a:fillRect/>
          </a:stretch>
        </p:blipFill>
        <p:spPr>
          <a:xfrm>
            <a:off x="4061900" y="3958836"/>
            <a:ext cx="258400" cy="260028"/>
          </a:xfrm>
          <a:prstGeom prst="rect">
            <a:avLst/>
          </a:prstGeom>
          <a:noFill/>
          <a:ln>
            <a:noFill/>
          </a:ln>
        </p:spPr>
      </p:pic>
    </p:spTree>
    <p:extLst>
      <p:ext uri="{BB962C8B-B14F-4D97-AF65-F5344CB8AC3E}">
        <p14:creationId xmlns:p14="http://schemas.microsoft.com/office/powerpoint/2010/main" val="378040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201"/>
          <p:cNvSpPr/>
          <p:nvPr/>
        </p:nvSpPr>
        <p:spPr>
          <a:xfrm>
            <a:off x="3610550" y="1120650"/>
            <a:ext cx="5257500" cy="3508500"/>
          </a:xfrm>
          <a:prstGeom prst="roundRect">
            <a:avLst>
              <a:gd name="adj" fmla="val 840"/>
            </a:avLst>
          </a:prstGeom>
          <a:noFill/>
          <a:ln w="9525" cap="flat" cmpd="sng">
            <a:solidFill>
              <a:srgbClr val="6691A7"/>
            </a:solidFill>
            <a:prstDash val="dash"/>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400">
              <a:solidFill>
                <a:srgbClr val="305868"/>
              </a:solidFill>
              <a:latin typeface="Roboto"/>
              <a:ea typeface="Roboto"/>
              <a:cs typeface="Roboto"/>
              <a:sym typeface="Roboto"/>
            </a:endParaRPr>
          </a:p>
        </p:txBody>
      </p:sp>
      <p:sp>
        <p:nvSpPr>
          <p:cNvPr id="1794" name="Google Shape;1794;p201"/>
          <p:cNvSpPr/>
          <p:nvPr/>
        </p:nvSpPr>
        <p:spPr>
          <a:xfrm>
            <a:off x="1824825" y="3708225"/>
            <a:ext cx="120300" cy="5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01"/>
          <p:cNvSpPr/>
          <p:nvPr/>
        </p:nvSpPr>
        <p:spPr>
          <a:xfrm>
            <a:off x="281500" y="1882125"/>
            <a:ext cx="644400" cy="217200"/>
          </a:xfrm>
          <a:prstGeom prst="roundRect">
            <a:avLst>
              <a:gd name="adj" fmla="val 16667"/>
            </a:avLst>
          </a:prstGeom>
          <a:noFill/>
          <a:ln w="9525" cap="flat" cmpd="sng">
            <a:solidFill>
              <a:srgbClr val="90B1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9E9E9E"/>
              </a:buClr>
              <a:buFont typeface="Roboto"/>
              <a:buNone/>
            </a:pPr>
            <a:r>
              <a:rPr lang="en" sz="750" b="1">
                <a:solidFill>
                  <a:srgbClr val="6691A7"/>
                </a:solidFill>
                <a:latin typeface="Roboto"/>
                <a:ea typeface="Roboto"/>
                <a:cs typeface="Roboto"/>
                <a:sym typeface="Roboto"/>
              </a:rPr>
              <a:t>CLI</a:t>
            </a:r>
            <a:endParaRPr sz="750" b="1">
              <a:solidFill>
                <a:srgbClr val="6691A7"/>
              </a:solidFill>
              <a:latin typeface="Roboto"/>
              <a:ea typeface="Roboto"/>
              <a:cs typeface="Roboto"/>
              <a:sym typeface="Roboto"/>
            </a:endParaRPr>
          </a:p>
        </p:txBody>
      </p:sp>
      <p:sp>
        <p:nvSpPr>
          <p:cNvPr id="1796" name="Google Shape;1796;p201"/>
          <p:cNvSpPr/>
          <p:nvPr/>
        </p:nvSpPr>
        <p:spPr>
          <a:xfrm>
            <a:off x="3707775" y="1208025"/>
            <a:ext cx="966900" cy="25584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FreeIPA Services</a:t>
            </a:r>
            <a:endParaRPr>
              <a:solidFill>
                <a:srgbClr val="9E9E9E"/>
              </a:solidFill>
            </a:endParaRPr>
          </a:p>
        </p:txBody>
      </p:sp>
      <p:sp>
        <p:nvSpPr>
          <p:cNvPr id="1797" name="Google Shape;1797;p201"/>
          <p:cNvSpPr/>
          <p:nvPr/>
        </p:nvSpPr>
        <p:spPr>
          <a:xfrm>
            <a:off x="3851129" y="2469884"/>
            <a:ext cx="680100" cy="11892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798" name="Google Shape;1798;p201"/>
          <p:cNvSpPr/>
          <p:nvPr/>
        </p:nvSpPr>
        <p:spPr>
          <a:xfrm>
            <a:off x="4726275" y="1208025"/>
            <a:ext cx="966900" cy="32526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SDX Data Lake</a:t>
            </a:r>
            <a:endParaRPr>
              <a:solidFill>
                <a:srgbClr val="9E9E9E"/>
              </a:solidFill>
            </a:endParaRPr>
          </a:p>
        </p:txBody>
      </p:sp>
      <p:sp>
        <p:nvSpPr>
          <p:cNvPr id="1799" name="Google Shape;1799;p201"/>
          <p:cNvSpPr/>
          <p:nvPr/>
        </p:nvSpPr>
        <p:spPr>
          <a:xfrm>
            <a:off x="4856050" y="2693400"/>
            <a:ext cx="680100" cy="15876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sp>
        <p:nvSpPr>
          <p:cNvPr id="1800" name="Google Shape;1800;p201"/>
          <p:cNvSpPr/>
          <p:nvPr/>
        </p:nvSpPr>
        <p:spPr>
          <a:xfrm>
            <a:off x="3785583" y="1479598"/>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KDC</a:t>
            </a:r>
            <a:endParaRPr sz="700" b="0" i="0" u="none" strike="noStrike" cap="none">
              <a:solidFill>
                <a:srgbClr val="757575"/>
              </a:solidFill>
              <a:latin typeface="Roboto"/>
              <a:ea typeface="Roboto"/>
              <a:cs typeface="Roboto"/>
              <a:sym typeface="Roboto"/>
            </a:endParaRPr>
          </a:p>
        </p:txBody>
      </p:sp>
      <p:sp>
        <p:nvSpPr>
          <p:cNvPr id="1801" name="Google Shape;1801;p201"/>
          <p:cNvSpPr/>
          <p:nvPr/>
        </p:nvSpPr>
        <p:spPr>
          <a:xfrm>
            <a:off x="3785583" y="1713813"/>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LDAP</a:t>
            </a:r>
            <a:endParaRPr sz="700" b="0" i="0" u="none" strike="noStrike" cap="none">
              <a:solidFill>
                <a:srgbClr val="757575"/>
              </a:solidFill>
              <a:latin typeface="Roboto"/>
              <a:ea typeface="Roboto"/>
              <a:cs typeface="Roboto"/>
              <a:sym typeface="Roboto"/>
            </a:endParaRPr>
          </a:p>
        </p:txBody>
      </p:sp>
      <p:sp>
        <p:nvSpPr>
          <p:cNvPr id="1802" name="Google Shape;1802;p201"/>
          <p:cNvSpPr/>
          <p:nvPr/>
        </p:nvSpPr>
        <p:spPr>
          <a:xfrm>
            <a:off x="3785583" y="1948042"/>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DNS</a:t>
            </a:r>
            <a:endParaRPr sz="700" b="0" i="0" u="none" strike="noStrike" cap="none">
              <a:solidFill>
                <a:srgbClr val="757575"/>
              </a:solidFill>
              <a:latin typeface="Roboto"/>
              <a:ea typeface="Roboto"/>
              <a:cs typeface="Roboto"/>
              <a:sym typeface="Roboto"/>
            </a:endParaRPr>
          </a:p>
        </p:txBody>
      </p:sp>
      <p:sp>
        <p:nvSpPr>
          <p:cNvPr id="1803" name="Google Shape;1803;p201"/>
          <p:cNvSpPr/>
          <p:nvPr/>
        </p:nvSpPr>
        <p:spPr>
          <a:xfrm>
            <a:off x="3785583" y="2182272"/>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CA</a:t>
            </a:r>
            <a:endParaRPr sz="700" b="0" i="0" u="none" strike="noStrike" cap="none">
              <a:solidFill>
                <a:srgbClr val="757575"/>
              </a:solidFill>
              <a:latin typeface="Roboto"/>
              <a:ea typeface="Roboto"/>
              <a:cs typeface="Roboto"/>
              <a:sym typeface="Roboto"/>
            </a:endParaRPr>
          </a:p>
        </p:txBody>
      </p:sp>
      <p:grpSp>
        <p:nvGrpSpPr>
          <p:cNvPr id="1804" name="Google Shape;1804;p201"/>
          <p:cNvGrpSpPr/>
          <p:nvPr/>
        </p:nvGrpSpPr>
        <p:grpSpPr>
          <a:xfrm>
            <a:off x="4061977" y="2580973"/>
            <a:ext cx="258394" cy="249526"/>
            <a:chOff x="207500" y="2302622"/>
            <a:chExt cx="520851" cy="502975"/>
          </a:xfrm>
        </p:grpSpPr>
        <p:grpSp>
          <p:nvGrpSpPr>
            <p:cNvPr id="1805" name="Google Shape;1805;p201"/>
            <p:cNvGrpSpPr/>
            <p:nvPr/>
          </p:nvGrpSpPr>
          <p:grpSpPr>
            <a:xfrm>
              <a:off x="237800" y="2334900"/>
              <a:ext cx="463980" cy="350773"/>
              <a:chOff x="2610802" y="3946744"/>
              <a:chExt cx="278734" cy="245863"/>
            </a:xfrm>
          </p:grpSpPr>
          <p:sp>
            <p:nvSpPr>
              <p:cNvPr id="1806" name="Google Shape;1806;p201"/>
              <p:cNvSpPr/>
              <p:nvPr/>
            </p:nvSpPr>
            <p:spPr>
              <a:xfrm>
                <a:off x="2610802" y="3946744"/>
                <a:ext cx="233100" cy="19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01"/>
              <p:cNvSpPr/>
              <p:nvPr/>
            </p:nvSpPr>
            <p:spPr>
              <a:xfrm>
                <a:off x="2644564" y="3983805"/>
                <a:ext cx="230100" cy="1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01"/>
              <p:cNvSpPr/>
              <p:nvPr/>
            </p:nvSpPr>
            <p:spPr>
              <a:xfrm>
                <a:off x="2674436" y="4015907"/>
                <a:ext cx="215100" cy="17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09" name="Google Shape;1809;p201"/>
            <p:cNvPicPr preferRelativeResize="0"/>
            <p:nvPr/>
          </p:nvPicPr>
          <p:blipFill>
            <a:blip r:embed="rId3">
              <a:alphaModFix/>
            </a:blip>
            <a:stretch>
              <a:fillRect/>
            </a:stretch>
          </p:blipFill>
          <p:spPr>
            <a:xfrm>
              <a:off x="207500" y="2302622"/>
              <a:ext cx="520851" cy="502975"/>
            </a:xfrm>
            <a:prstGeom prst="rect">
              <a:avLst/>
            </a:prstGeom>
            <a:noFill/>
            <a:ln>
              <a:noFill/>
            </a:ln>
          </p:spPr>
        </p:pic>
      </p:grpSp>
      <p:pic>
        <p:nvPicPr>
          <p:cNvPr id="1810" name="Google Shape;1810;p201"/>
          <p:cNvPicPr preferRelativeResize="0"/>
          <p:nvPr/>
        </p:nvPicPr>
        <p:blipFill rotWithShape="1">
          <a:blip r:embed="rId4">
            <a:alphaModFix/>
          </a:blip>
          <a:srcRect l="18865" r="18933"/>
          <a:stretch/>
        </p:blipFill>
        <p:spPr>
          <a:xfrm>
            <a:off x="4098838" y="3109050"/>
            <a:ext cx="220334" cy="283400"/>
          </a:xfrm>
          <a:prstGeom prst="rect">
            <a:avLst/>
          </a:prstGeom>
          <a:noFill/>
          <a:ln>
            <a:noFill/>
          </a:ln>
        </p:spPr>
      </p:pic>
      <p:sp>
        <p:nvSpPr>
          <p:cNvPr id="1811" name="Google Shape;1811;p201"/>
          <p:cNvSpPr txBox="1"/>
          <p:nvPr/>
        </p:nvSpPr>
        <p:spPr>
          <a:xfrm>
            <a:off x="3868938" y="2774213"/>
            <a:ext cx="6801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VMs</a:t>
            </a:r>
            <a:endParaRPr sz="700">
              <a:solidFill>
                <a:srgbClr val="757575"/>
              </a:solidFill>
              <a:latin typeface="Roboto"/>
              <a:ea typeface="Roboto"/>
              <a:cs typeface="Roboto"/>
              <a:sym typeface="Roboto"/>
            </a:endParaRPr>
          </a:p>
        </p:txBody>
      </p:sp>
      <p:sp>
        <p:nvSpPr>
          <p:cNvPr id="1812" name="Google Shape;1812;p201"/>
          <p:cNvSpPr txBox="1"/>
          <p:nvPr/>
        </p:nvSpPr>
        <p:spPr>
          <a:xfrm>
            <a:off x="3868938" y="3344263"/>
            <a:ext cx="6801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sp>
        <p:nvSpPr>
          <p:cNvPr id="1813" name="Google Shape;1813;p201"/>
          <p:cNvSpPr txBox="1"/>
          <p:nvPr/>
        </p:nvSpPr>
        <p:spPr>
          <a:xfrm>
            <a:off x="3610550" y="802850"/>
            <a:ext cx="5257500" cy="312600"/>
          </a:xfrm>
          <a:prstGeom prst="rect">
            <a:avLst/>
          </a:prstGeom>
          <a:noFill/>
          <a:ln>
            <a:noFill/>
          </a:ln>
        </p:spPr>
        <p:txBody>
          <a:bodyPr spcFirstLastPara="1" wrap="square" lIns="91425" tIns="91425" rIns="91425" bIns="91425" anchor="t" anchorCtr="0">
            <a:noAutofit/>
          </a:bodyPr>
          <a:lstStyle/>
          <a:p>
            <a:pPr marL="0" lvl="0" indent="0" algn="ctr" rtl="0">
              <a:lnSpc>
                <a:spcPct val="133333"/>
              </a:lnSpc>
              <a:spcBef>
                <a:spcPts val="0"/>
              </a:spcBef>
              <a:spcAft>
                <a:spcPts val="0"/>
              </a:spcAft>
              <a:buNone/>
            </a:pPr>
            <a:r>
              <a:rPr lang="en" sz="1100" b="1">
                <a:solidFill>
                  <a:srgbClr val="666666"/>
                </a:solidFill>
                <a:latin typeface="Lato"/>
                <a:ea typeface="Lato"/>
                <a:cs typeface="Lato"/>
                <a:sym typeface="Lato"/>
              </a:rPr>
              <a:t>Customer Azure Resource Group</a:t>
            </a:r>
            <a:endParaRPr sz="1100" b="1">
              <a:solidFill>
                <a:srgbClr val="9E9E9E"/>
              </a:solidFill>
              <a:latin typeface="Lato"/>
              <a:ea typeface="Lato"/>
              <a:cs typeface="Lato"/>
              <a:sym typeface="Lato"/>
            </a:endParaRPr>
          </a:p>
        </p:txBody>
      </p:sp>
      <p:sp>
        <p:nvSpPr>
          <p:cNvPr id="1814" name="Google Shape;1814;p201"/>
          <p:cNvSpPr/>
          <p:nvPr/>
        </p:nvSpPr>
        <p:spPr>
          <a:xfrm>
            <a:off x="4799410" y="4364750"/>
            <a:ext cx="811200" cy="175200"/>
          </a:xfrm>
          <a:prstGeom prst="roundRect">
            <a:avLst>
              <a:gd name="adj" fmla="val 9974"/>
            </a:avLst>
          </a:prstGeom>
          <a:solidFill>
            <a:srgbClr val="999999"/>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9E9E9E"/>
              </a:buClr>
              <a:buFont typeface="Roboto"/>
              <a:buNone/>
            </a:pPr>
            <a:r>
              <a:rPr lang="en" sz="650" b="1">
                <a:solidFill>
                  <a:srgbClr val="FFFFFF"/>
                </a:solidFill>
                <a:latin typeface="Roboto"/>
                <a:ea typeface="Roboto"/>
                <a:cs typeface="Roboto"/>
                <a:sym typeface="Roboto"/>
              </a:rPr>
              <a:t>KNOX</a:t>
            </a:r>
            <a:endParaRPr sz="1300">
              <a:solidFill>
                <a:srgbClr val="FFFFFF"/>
              </a:solidFill>
              <a:latin typeface="Roboto"/>
              <a:ea typeface="Roboto"/>
              <a:cs typeface="Roboto"/>
              <a:sym typeface="Roboto"/>
            </a:endParaRPr>
          </a:p>
        </p:txBody>
      </p:sp>
      <p:grpSp>
        <p:nvGrpSpPr>
          <p:cNvPr id="1815" name="Google Shape;1815;p201"/>
          <p:cNvGrpSpPr/>
          <p:nvPr/>
        </p:nvGrpSpPr>
        <p:grpSpPr>
          <a:xfrm>
            <a:off x="5062527" y="2771586"/>
            <a:ext cx="258394" cy="249526"/>
            <a:chOff x="207500" y="2302622"/>
            <a:chExt cx="520851" cy="502975"/>
          </a:xfrm>
        </p:grpSpPr>
        <p:grpSp>
          <p:nvGrpSpPr>
            <p:cNvPr id="1816" name="Google Shape;1816;p201"/>
            <p:cNvGrpSpPr/>
            <p:nvPr/>
          </p:nvGrpSpPr>
          <p:grpSpPr>
            <a:xfrm>
              <a:off x="237800" y="2334900"/>
              <a:ext cx="463980" cy="350773"/>
              <a:chOff x="2610802" y="3946744"/>
              <a:chExt cx="278734" cy="245863"/>
            </a:xfrm>
          </p:grpSpPr>
          <p:sp>
            <p:nvSpPr>
              <p:cNvPr id="1817" name="Google Shape;1817;p201"/>
              <p:cNvSpPr/>
              <p:nvPr/>
            </p:nvSpPr>
            <p:spPr>
              <a:xfrm>
                <a:off x="2610802" y="3946744"/>
                <a:ext cx="233100" cy="19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01"/>
              <p:cNvSpPr/>
              <p:nvPr/>
            </p:nvSpPr>
            <p:spPr>
              <a:xfrm>
                <a:off x="2644564" y="3983805"/>
                <a:ext cx="230100" cy="1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01"/>
              <p:cNvSpPr/>
              <p:nvPr/>
            </p:nvSpPr>
            <p:spPr>
              <a:xfrm>
                <a:off x="2674436" y="4015907"/>
                <a:ext cx="215100" cy="17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0" name="Google Shape;1820;p201"/>
            <p:cNvPicPr preferRelativeResize="0"/>
            <p:nvPr/>
          </p:nvPicPr>
          <p:blipFill>
            <a:blip r:embed="rId3">
              <a:alphaModFix/>
            </a:blip>
            <a:stretch>
              <a:fillRect/>
            </a:stretch>
          </p:blipFill>
          <p:spPr>
            <a:xfrm>
              <a:off x="207500" y="2302622"/>
              <a:ext cx="520851" cy="502975"/>
            </a:xfrm>
            <a:prstGeom prst="rect">
              <a:avLst/>
            </a:prstGeom>
            <a:noFill/>
            <a:ln>
              <a:noFill/>
            </a:ln>
          </p:spPr>
        </p:pic>
      </p:grpSp>
      <p:sp>
        <p:nvSpPr>
          <p:cNvPr id="1821" name="Google Shape;1821;p201"/>
          <p:cNvSpPr txBox="1"/>
          <p:nvPr/>
        </p:nvSpPr>
        <p:spPr>
          <a:xfrm>
            <a:off x="4869485" y="2964613"/>
            <a:ext cx="6801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VMs</a:t>
            </a:r>
            <a:endParaRPr sz="700">
              <a:solidFill>
                <a:srgbClr val="757575"/>
              </a:solidFill>
              <a:latin typeface="Roboto"/>
              <a:ea typeface="Roboto"/>
              <a:cs typeface="Roboto"/>
              <a:sym typeface="Roboto"/>
            </a:endParaRPr>
          </a:p>
        </p:txBody>
      </p:sp>
      <p:sp>
        <p:nvSpPr>
          <p:cNvPr id="1822" name="Google Shape;1822;p201"/>
          <p:cNvSpPr txBox="1"/>
          <p:nvPr/>
        </p:nvSpPr>
        <p:spPr>
          <a:xfrm>
            <a:off x="4869485" y="3494688"/>
            <a:ext cx="6801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PostgreSQL</a:t>
            </a:r>
            <a:endParaRPr sz="700">
              <a:solidFill>
                <a:srgbClr val="757575"/>
              </a:solidFill>
              <a:latin typeface="Roboto"/>
              <a:ea typeface="Roboto"/>
              <a:cs typeface="Roboto"/>
              <a:sym typeface="Roboto"/>
            </a:endParaRPr>
          </a:p>
        </p:txBody>
      </p:sp>
      <p:pic>
        <p:nvPicPr>
          <p:cNvPr id="1823" name="Google Shape;1823;p201"/>
          <p:cNvPicPr preferRelativeResize="0"/>
          <p:nvPr/>
        </p:nvPicPr>
        <p:blipFill>
          <a:blip r:embed="rId5">
            <a:alphaModFix/>
          </a:blip>
          <a:stretch>
            <a:fillRect/>
          </a:stretch>
        </p:blipFill>
        <p:spPr>
          <a:xfrm>
            <a:off x="5095512" y="3267237"/>
            <a:ext cx="210378" cy="278125"/>
          </a:xfrm>
          <a:prstGeom prst="rect">
            <a:avLst/>
          </a:prstGeom>
          <a:noFill/>
          <a:ln>
            <a:noFill/>
          </a:ln>
        </p:spPr>
      </p:pic>
      <p:pic>
        <p:nvPicPr>
          <p:cNvPr id="1824" name="Google Shape;1824;p201"/>
          <p:cNvPicPr preferRelativeResize="0"/>
          <p:nvPr/>
        </p:nvPicPr>
        <p:blipFill rotWithShape="1">
          <a:blip r:embed="rId4">
            <a:alphaModFix/>
          </a:blip>
          <a:srcRect l="18865" r="18933"/>
          <a:stretch/>
        </p:blipFill>
        <p:spPr>
          <a:xfrm>
            <a:off x="5090525" y="3791475"/>
            <a:ext cx="220334" cy="283400"/>
          </a:xfrm>
          <a:prstGeom prst="rect">
            <a:avLst/>
          </a:prstGeom>
          <a:noFill/>
          <a:ln>
            <a:noFill/>
          </a:ln>
        </p:spPr>
      </p:pic>
      <p:sp>
        <p:nvSpPr>
          <p:cNvPr id="1825" name="Google Shape;1825;p201"/>
          <p:cNvSpPr txBox="1"/>
          <p:nvPr/>
        </p:nvSpPr>
        <p:spPr>
          <a:xfrm>
            <a:off x="4860563" y="4019075"/>
            <a:ext cx="6801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sp>
        <p:nvSpPr>
          <p:cNvPr id="1826" name="Google Shape;1826;p201"/>
          <p:cNvSpPr/>
          <p:nvPr/>
        </p:nvSpPr>
        <p:spPr>
          <a:xfrm flipH="1">
            <a:off x="7112500" y="647600"/>
            <a:ext cx="53700" cy="54300"/>
          </a:xfrm>
          <a:prstGeom prst="rtTriangl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01"/>
          <p:cNvSpPr/>
          <p:nvPr/>
        </p:nvSpPr>
        <p:spPr>
          <a:xfrm>
            <a:off x="3851050" y="3883225"/>
            <a:ext cx="680100" cy="5301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pic>
        <p:nvPicPr>
          <p:cNvPr id="1828" name="Google Shape;1828;p201"/>
          <p:cNvPicPr preferRelativeResize="0"/>
          <p:nvPr/>
        </p:nvPicPr>
        <p:blipFill>
          <a:blip r:embed="rId6">
            <a:alphaModFix/>
          </a:blip>
          <a:stretch>
            <a:fillRect/>
          </a:stretch>
        </p:blipFill>
        <p:spPr>
          <a:xfrm>
            <a:off x="4047088" y="3938550"/>
            <a:ext cx="288050" cy="288050"/>
          </a:xfrm>
          <a:prstGeom prst="rect">
            <a:avLst/>
          </a:prstGeom>
          <a:noFill/>
          <a:ln>
            <a:noFill/>
          </a:ln>
        </p:spPr>
      </p:pic>
      <p:sp>
        <p:nvSpPr>
          <p:cNvPr id="1829" name="Google Shape;1829;p201"/>
          <p:cNvSpPr txBox="1"/>
          <p:nvPr/>
        </p:nvSpPr>
        <p:spPr>
          <a:xfrm>
            <a:off x="3765175" y="4169350"/>
            <a:ext cx="8520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Access Control</a:t>
            </a:r>
            <a:endParaRPr sz="700">
              <a:solidFill>
                <a:srgbClr val="757575"/>
              </a:solidFill>
              <a:latin typeface="Roboto"/>
              <a:ea typeface="Roboto"/>
              <a:cs typeface="Roboto"/>
              <a:sym typeface="Roboto"/>
            </a:endParaRPr>
          </a:p>
        </p:txBody>
      </p:sp>
      <p:sp>
        <p:nvSpPr>
          <p:cNvPr id="1830" name="Google Shape;1830;p201"/>
          <p:cNvSpPr/>
          <p:nvPr/>
        </p:nvSpPr>
        <p:spPr>
          <a:xfrm>
            <a:off x="1139800" y="1546425"/>
            <a:ext cx="2310300" cy="2216100"/>
          </a:xfrm>
          <a:prstGeom prst="roundRect">
            <a:avLst>
              <a:gd name="adj" fmla="val 840"/>
            </a:avLst>
          </a:prstGeom>
          <a:noFill/>
          <a:ln w="9525" cap="flat" cmpd="sng">
            <a:solidFill>
              <a:srgbClr val="6691A7"/>
            </a:solidFill>
            <a:prstDash val="dash"/>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400">
              <a:solidFill>
                <a:srgbClr val="305868"/>
              </a:solidFill>
              <a:latin typeface="Roboto"/>
              <a:ea typeface="Roboto"/>
              <a:cs typeface="Roboto"/>
              <a:sym typeface="Roboto"/>
            </a:endParaRPr>
          </a:p>
        </p:txBody>
      </p:sp>
      <p:sp>
        <p:nvSpPr>
          <p:cNvPr id="1831" name="Google Shape;1831;p201"/>
          <p:cNvSpPr txBox="1"/>
          <p:nvPr/>
        </p:nvSpPr>
        <p:spPr>
          <a:xfrm>
            <a:off x="1139800" y="1233825"/>
            <a:ext cx="2310300" cy="312600"/>
          </a:xfrm>
          <a:prstGeom prst="rect">
            <a:avLst/>
          </a:prstGeom>
          <a:noFill/>
          <a:ln>
            <a:noFill/>
          </a:ln>
        </p:spPr>
        <p:txBody>
          <a:bodyPr spcFirstLastPara="1" wrap="square" lIns="91425" tIns="91425" rIns="91425" bIns="91425" anchor="t" anchorCtr="0">
            <a:noAutofit/>
          </a:bodyPr>
          <a:lstStyle/>
          <a:p>
            <a:pPr marL="0" lvl="0" indent="0" algn="ctr" rtl="0">
              <a:lnSpc>
                <a:spcPct val="133333"/>
              </a:lnSpc>
              <a:spcBef>
                <a:spcPts val="0"/>
              </a:spcBef>
              <a:spcAft>
                <a:spcPts val="0"/>
              </a:spcAft>
              <a:buNone/>
            </a:pPr>
            <a:r>
              <a:rPr lang="en" sz="1100" b="1">
                <a:solidFill>
                  <a:srgbClr val="666666"/>
                </a:solidFill>
                <a:latin typeface="Lato"/>
                <a:ea typeface="Lato"/>
                <a:cs typeface="Lato"/>
                <a:sym typeface="Lato"/>
              </a:rPr>
              <a:t>Cloudera Cloud</a:t>
            </a:r>
            <a:endParaRPr sz="1100" b="1">
              <a:solidFill>
                <a:srgbClr val="9E9E9E"/>
              </a:solidFill>
              <a:latin typeface="Lato"/>
              <a:ea typeface="Lato"/>
              <a:cs typeface="Lato"/>
              <a:sym typeface="Lato"/>
            </a:endParaRPr>
          </a:p>
        </p:txBody>
      </p:sp>
      <p:sp>
        <p:nvSpPr>
          <p:cNvPr id="1832" name="Google Shape;1832;p201"/>
          <p:cNvSpPr/>
          <p:nvPr/>
        </p:nvSpPr>
        <p:spPr>
          <a:xfrm>
            <a:off x="1217475" y="1631500"/>
            <a:ext cx="1248900" cy="2547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Data Catalog</a:t>
            </a:r>
            <a:endParaRPr>
              <a:solidFill>
                <a:srgbClr val="9E9E9E"/>
              </a:solidFill>
            </a:endParaRPr>
          </a:p>
        </p:txBody>
      </p:sp>
      <p:sp>
        <p:nvSpPr>
          <p:cNvPr id="1833" name="Google Shape;1833;p201"/>
          <p:cNvSpPr/>
          <p:nvPr/>
        </p:nvSpPr>
        <p:spPr>
          <a:xfrm>
            <a:off x="1217480" y="1967152"/>
            <a:ext cx="1248900" cy="2547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Replication Manager</a:t>
            </a:r>
            <a:endParaRPr>
              <a:solidFill>
                <a:srgbClr val="9E9E9E"/>
              </a:solidFill>
            </a:endParaRPr>
          </a:p>
        </p:txBody>
      </p:sp>
      <p:sp>
        <p:nvSpPr>
          <p:cNvPr id="1834" name="Google Shape;1834;p201"/>
          <p:cNvSpPr/>
          <p:nvPr/>
        </p:nvSpPr>
        <p:spPr>
          <a:xfrm>
            <a:off x="1221260" y="2302804"/>
            <a:ext cx="1248900" cy="2547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Workload Analytics</a:t>
            </a:r>
            <a:endParaRPr>
              <a:solidFill>
                <a:srgbClr val="9E9E9E"/>
              </a:solidFill>
            </a:endParaRPr>
          </a:p>
        </p:txBody>
      </p:sp>
      <p:sp>
        <p:nvSpPr>
          <p:cNvPr id="1835" name="Google Shape;1835;p201"/>
          <p:cNvSpPr/>
          <p:nvPr/>
        </p:nvSpPr>
        <p:spPr>
          <a:xfrm>
            <a:off x="1221249" y="2638456"/>
            <a:ext cx="1248900" cy="2547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Identity Management</a:t>
            </a:r>
            <a:endParaRPr>
              <a:solidFill>
                <a:srgbClr val="9E9E9E"/>
              </a:solidFill>
            </a:endParaRPr>
          </a:p>
        </p:txBody>
      </p:sp>
      <p:sp>
        <p:nvSpPr>
          <p:cNvPr id="1836" name="Google Shape;1836;p201"/>
          <p:cNvSpPr/>
          <p:nvPr/>
        </p:nvSpPr>
        <p:spPr>
          <a:xfrm>
            <a:off x="1217475" y="2972850"/>
            <a:ext cx="1248900" cy="3648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00000"/>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Mgmt, Orchestration, &amp; Monitoring Services</a:t>
            </a:r>
            <a:endParaRPr>
              <a:solidFill>
                <a:srgbClr val="9E9E9E"/>
              </a:solidFill>
            </a:endParaRPr>
          </a:p>
        </p:txBody>
      </p:sp>
      <p:sp>
        <p:nvSpPr>
          <p:cNvPr id="1837" name="Google Shape;1837;p201"/>
          <p:cNvSpPr/>
          <p:nvPr/>
        </p:nvSpPr>
        <p:spPr>
          <a:xfrm>
            <a:off x="2761239" y="1851475"/>
            <a:ext cx="597900" cy="2295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marR="0" lvl="0" indent="0" algn="ctr" rtl="0">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DLM</a:t>
            </a:r>
            <a:endParaRPr sz="650">
              <a:solidFill>
                <a:srgbClr val="666666"/>
              </a:solidFill>
              <a:latin typeface="Roboto"/>
              <a:ea typeface="Roboto"/>
              <a:cs typeface="Roboto"/>
              <a:sym typeface="Roboto"/>
            </a:endParaRPr>
          </a:p>
        </p:txBody>
      </p:sp>
      <p:sp>
        <p:nvSpPr>
          <p:cNvPr id="1838" name="Google Shape;1838;p201"/>
          <p:cNvSpPr/>
          <p:nvPr/>
        </p:nvSpPr>
        <p:spPr>
          <a:xfrm>
            <a:off x="2761265" y="2130547"/>
            <a:ext cx="597900" cy="2295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marR="0" lvl="0" indent="0" algn="ctr" rtl="0">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BDR</a:t>
            </a:r>
            <a:endParaRPr sz="650">
              <a:solidFill>
                <a:srgbClr val="666666"/>
              </a:solidFill>
              <a:latin typeface="Roboto"/>
              <a:ea typeface="Roboto"/>
              <a:cs typeface="Roboto"/>
              <a:sym typeface="Roboto"/>
            </a:endParaRPr>
          </a:p>
        </p:txBody>
      </p:sp>
      <p:sp>
        <p:nvSpPr>
          <p:cNvPr id="1839" name="Google Shape;1839;p201"/>
          <p:cNvSpPr/>
          <p:nvPr/>
        </p:nvSpPr>
        <p:spPr>
          <a:xfrm>
            <a:off x="2761226" y="2515630"/>
            <a:ext cx="597900" cy="229500"/>
          </a:xfrm>
          <a:prstGeom prst="roundRect">
            <a:avLst>
              <a:gd name="adj" fmla="val 827"/>
            </a:avLst>
          </a:prstGeom>
          <a:solidFill>
            <a:srgbClr val="EFEFEF"/>
          </a:solidFill>
          <a:ln>
            <a:noFill/>
          </a:ln>
        </p:spPr>
        <p:txBody>
          <a:bodyPr spcFirstLastPara="1" wrap="square" lIns="91425" tIns="18275" rIns="91425" bIns="91425" anchor="t" anchorCtr="0">
            <a:noAutofit/>
          </a:bodyPr>
          <a:lstStyle/>
          <a:p>
            <a:pPr marL="0" lvl="0" indent="0" algn="ctr" rtl="0">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SAML Federation</a:t>
            </a:r>
            <a:endParaRPr sz="1300">
              <a:solidFill>
                <a:srgbClr val="9E9E9E"/>
              </a:solidFill>
            </a:endParaRPr>
          </a:p>
        </p:txBody>
      </p:sp>
      <p:sp>
        <p:nvSpPr>
          <p:cNvPr id="1840" name="Google Shape;1840;p201"/>
          <p:cNvSpPr/>
          <p:nvPr/>
        </p:nvSpPr>
        <p:spPr>
          <a:xfrm>
            <a:off x="2759976" y="2807755"/>
            <a:ext cx="597900" cy="229500"/>
          </a:xfrm>
          <a:prstGeom prst="roundRect">
            <a:avLst>
              <a:gd name="adj" fmla="val 827"/>
            </a:avLst>
          </a:prstGeom>
          <a:solidFill>
            <a:srgbClr val="EFEFEF"/>
          </a:solidFill>
          <a:ln>
            <a:noFill/>
          </a:ln>
        </p:spPr>
        <p:txBody>
          <a:bodyPr spcFirstLastPara="1" wrap="square" lIns="91425" tIns="18275" rIns="91425" bIns="91425" anchor="t" anchorCtr="0">
            <a:noAutofit/>
          </a:bodyPr>
          <a:lstStyle/>
          <a:p>
            <a:pPr marL="0" lvl="0" indent="0" algn="ctr" rtl="0">
              <a:lnSpc>
                <a:spcPct val="100000"/>
              </a:lnSpc>
              <a:spcBef>
                <a:spcPts val="0"/>
              </a:spcBef>
              <a:spcAft>
                <a:spcPts val="0"/>
              </a:spcAft>
              <a:buClr>
                <a:srgbClr val="9E9E9E"/>
              </a:buClr>
              <a:buFont typeface="Roboto"/>
              <a:buNone/>
            </a:pPr>
            <a:r>
              <a:rPr lang="en" sz="650">
                <a:solidFill>
                  <a:srgbClr val="666666"/>
                </a:solidFill>
                <a:latin typeface="Roboto"/>
                <a:ea typeface="Roboto"/>
                <a:cs typeface="Roboto"/>
                <a:sym typeface="Roboto"/>
              </a:rPr>
              <a:t>ID Broker Mapping</a:t>
            </a:r>
            <a:endParaRPr sz="1300">
              <a:solidFill>
                <a:srgbClr val="9E9E9E"/>
              </a:solidFill>
            </a:endParaRPr>
          </a:p>
        </p:txBody>
      </p:sp>
      <p:sp>
        <p:nvSpPr>
          <p:cNvPr id="1841" name="Google Shape;1841;p201"/>
          <p:cNvSpPr/>
          <p:nvPr/>
        </p:nvSpPr>
        <p:spPr>
          <a:xfrm>
            <a:off x="2289675" y="3988063"/>
            <a:ext cx="909300" cy="308100"/>
          </a:xfrm>
          <a:prstGeom prst="roundRect">
            <a:avLst>
              <a:gd name="adj" fmla="val 7933"/>
            </a:avLst>
          </a:prstGeom>
          <a:solidFill>
            <a:srgbClr val="90B1C0"/>
          </a:solidFill>
          <a:ln>
            <a:noFill/>
          </a:ln>
        </p:spPr>
        <p:txBody>
          <a:bodyPr spcFirstLastPara="1" wrap="square" lIns="91425" tIns="36575" rIns="91425" bIns="91425" anchor="t" anchorCtr="0">
            <a:noAutofit/>
          </a:bodyPr>
          <a:lstStyle/>
          <a:p>
            <a:pPr marL="0" lvl="0" indent="0" algn="ctr" rtl="0">
              <a:lnSpc>
                <a:spcPct val="100000"/>
              </a:lnSpc>
              <a:spcBef>
                <a:spcPts val="0"/>
              </a:spcBef>
              <a:spcAft>
                <a:spcPts val="0"/>
              </a:spcAft>
              <a:buClr>
                <a:srgbClr val="9E9E9E"/>
              </a:buClr>
              <a:buFont typeface="Roboto"/>
              <a:buNone/>
            </a:pPr>
            <a:r>
              <a:rPr lang="en" sz="750" b="1">
                <a:solidFill>
                  <a:srgbClr val="FFFFFF"/>
                </a:solidFill>
                <a:latin typeface="Roboto"/>
                <a:ea typeface="Roboto"/>
                <a:cs typeface="Roboto"/>
                <a:sym typeface="Roboto"/>
              </a:rPr>
              <a:t>AAD App/w</a:t>
            </a:r>
            <a:endParaRPr sz="750" b="1">
              <a:solidFill>
                <a:srgbClr val="FFFFFF"/>
              </a:solidFill>
              <a:latin typeface="Roboto"/>
              <a:ea typeface="Roboto"/>
              <a:cs typeface="Roboto"/>
              <a:sym typeface="Roboto"/>
            </a:endParaRPr>
          </a:p>
          <a:p>
            <a:pPr marL="0" lvl="0" indent="0" algn="ctr" rtl="0">
              <a:lnSpc>
                <a:spcPct val="100000"/>
              </a:lnSpc>
              <a:spcBef>
                <a:spcPts val="0"/>
              </a:spcBef>
              <a:spcAft>
                <a:spcPts val="0"/>
              </a:spcAft>
              <a:buClr>
                <a:srgbClr val="9E9E9E"/>
              </a:buClr>
              <a:buFont typeface="Roboto"/>
              <a:buNone/>
            </a:pPr>
            <a:r>
              <a:rPr lang="en" sz="750" b="1">
                <a:solidFill>
                  <a:srgbClr val="FFFFFF"/>
                </a:solidFill>
                <a:latin typeface="Roboto"/>
                <a:ea typeface="Roboto"/>
                <a:cs typeface="Roboto"/>
                <a:sym typeface="Roboto"/>
              </a:rPr>
              <a:t>Contributor Role</a:t>
            </a:r>
            <a:endParaRPr sz="750" b="1">
              <a:solidFill>
                <a:srgbClr val="FFFFFF"/>
              </a:solidFill>
              <a:latin typeface="Roboto"/>
              <a:ea typeface="Roboto"/>
              <a:cs typeface="Roboto"/>
              <a:sym typeface="Roboto"/>
            </a:endParaRPr>
          </a:p>
        </p:txBody>
      </p:sp>
      <p:sp>
        <p:nvSpPr>
          <p:cNvPr id="1842" name="Google Shape;1842;p201"/>
          <p:cNvSpPr/>
          <p:nvPr/>
        </p:nvSpPr>
        <p:spPr>
          <a:xfrm>
            <a:off x="1221260" y="3431150"/>
            <a:ext cx="1248900" cy="254700"/>
          </a:xfrm>
          <a:prstGeom prst="roundRect">
            <a:avLst>
              <a:gd name="adj" fmla="val 827"/>
            </a:avLst>
          </a:prstGeom>
          <a:solidFill>
            <a:srgbClr val="EFEFEF"/>
          </a:solidFill>
          <a:ln>
            <a:noFill/>
          </a:ln>
        </p:spPr>
        <p:txBody>
          <a:bodyPr spcFirstLastPara="1" wrap="square" lIns="91425" tIns="640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Control Plane APIs</a:t>
            </a:r>
            <a:endParaRPr>
              <a:solidFill>
                <a:srgbClr val="9E9E9E"/>
              </a:solidFill>
            </a:endParaRPr>
          </a:p>
        </p:txBody>
      </p:sp>
      <p:cxnSp>
        <p:nvCxnSpPr>
          <p:cNvPr id="1843" name="Google Shape;1843;p201"/>
          <p:cNvCxnSpPr>
            <a:stCxn id="1841" idx="3"/>
            <a:endCxn id="1827" idx="1"/>
          </p:cNvCxnSpPr>
          <p:nvPr/>
        </p:nvCxnSpPr>
        <p:spPr>
          <a:xfrm>
            <a:off x="3198975" y="4142113"/>
            <a:ext cx="652200" cy="6300"/>
          </a:xfrm>
          <a:prstGeom prst="straightConnector1">
            <a:avLst/>
          </a:prstGeom>
          <a:noFill/>
          <a:ln w="9525" cap="flat" cmpd="sng">
            <a:solidFill>
              <a:srgbClr val="90B1C0"/>
            </a:solidFill>
            <a:prstDash val="solid"/>
            <a:round/>
            <a:headEnd type="none" w="med" len="med"/>
            <a:tailEnd type="triangle" w="med" len="med"/>
          </a:ln>
        </p:spPr>
      </p:cxnSp>
      <p:cxnSp>
        <p:nvCxnSpPr>
          <p:cNvPr id="1844" name="Google Shape;1844;p201"/>
          <p:cNvCxnSpPr>
            <a:stCxn id="1794" idx="2"/>
            <a:endCxn id="1841" idx="1"/>
          </p:cNvCxnSpPr>
          <p:nvPr/>
        </p:nvCxnSpPr>
        <p:spPr>
          <a:xfrm rot="-5400000" flipH="1">
            <a:off x="1897575" y="3749925"/>
            <a:ext cx="379500" cy="404700"/>
          </a:xfrm>
          <a:prstGeom prst="curvedConnector2">
            <a:avLst/>
          </a:prstGeom>
          <a:noFill/>
          <a:ln w="9525" cap="flat" cmpd="sng">
            <a:solidFill>
              <a:srgbClr val="90B1C0"/>
            </a:solidFill>
            <a:prstDash val="solid"/>
            <a:round/>
            <a:headEnd type="none" w="med" len="med"/>
            <a:tailEnd type="none" w="med" len="med"/>
          </a:ln>
        </p:spPr>
      </p:cxnSp>
      <p:cxnSp>
        <p:nvCxnSpPr>
          <p:cNvPr id="1845" name="Google Shape;1845;p201"/>
          <p:cNvCxnSpPr>
            <a:stCxn id="1835" idx="3"/>
            <a:endCxn id="1839" idx="1"/>
          </p:cNvCxnSpPr>
          <p:nvPr/>
        </p:nvCxnSpPr>
        <p:spPr>
          <a:xfrm rot="10800000" flipH="1">
            <a:off x="2470149" y="2630506"/>
            <a:ext cx="291000" cy="135300"/>
          </a:xfrm>
          <a:prstGeom prst="curvedConnector3">
            <a:avLst>
              <a:gd name="adj1" fmla="val 50013"/>
            </a:avLst>
          </a:prstGeom>
          <a:noFill/>
          <a:ln w="9525" cap="flat" cmpd="sng">
            <a:solidFill>
              <a:srgbClr val="90B1C0"/>
            </a:solidFill>
            <a:prstDash val="solid"/>
            <a:round/>
            <a:headEnd type="none" w="med" len="med"/>
            <a:tailEnd type="none" w="med" len="med"/>
          </a:ln>
        </p:spPr>
      </p:cxnSp>
      <p:cxnSp>
        <p:nvCxnSpPr>
          <p:cNvPr id="1846" name="Google Shape;1846;p201"/>
          <p:cNvCxnSpPr>
            <a:stCxn id="1835" idx="3"/>
            <a:endCxn id="1840" idx="1"/>
          </p:cNvCxnSpPr>
          <p:nvPr/>
        </p:nvCxnSpPr>
        <p:spPr>
          <a:xfrm>
            <a:off x="2470149" y="2765806"/>
            <a:ext cx="289800" cy="156600"/>
          </a:xfrm>
          <a:prstGeom prst="curvedConnector3">
            <a:avLst>
              <a:gd name="adj1" fmla="val 50005"/>
            </a:avLst>
          </a:prstGeom>
          <a:noFill/>
          <a:ln w="9525" cap="flat" cmpd="sng">
            <a:solidFill>
              <a:srgbClr val="90B1C0"/>
            </a:solidFill>
            <a:prstDash val="solid"/>
            <a:round/>
            <a:headEnd type="none" w="med" len="med"/>
            <a:tailEnd type="none" w="med" len="med"/>
          </a:ln>
        </p:spPr>
      </p:cxnSp>
      <p:cxnSp>
        <p:nvCxnSpPr>
          <p:cNvPr id="1847" name="Google Shape;1847;p201"/>
          <p:cNvCxnSpPr>
            <a:stCxn id="1833" idx="3"/>
            <a:endCxn id="1837" idx="1"/>
          </p:cNvCxnSpPr>
          <p:nvPr/>
        </p:nvCxnSpPr>
        <p:spPr>
          <a:xfrm rot="10800000" flipH="1">
            <a:off x="2466380" y="1966102"/>
            <a:ext cx="294900" cy="128400"/>
          </a:xfrm>
          <a:prstGeom prst="curvedConnector3">
            <a:avLst>
              <a:gd name="adj1" fmla="val 49993"/>
            </a:avLst>
          </a:prstGeom>
          <a:noFill/>
          <a:ln w="9525" cap="flat" cmpd="sng">
            <a:solidFill>
              <a:srgbClr val="90B1C0"/>
            </a:solidFill>
            <a:prstDash val="solid"/>
            <a:round/>
            <a:headEnd type="none" w="med" len="med"/>
            <a:tailEnd type="none" w="med" len="med"/>
          </a:ln>
        </p:spPr>
      </p:cxnSp>
      <p:cxnSp>
        <p:nvCxnSpPr>
          <p:cNvPr id="1848" name="Google Shape;1848;p201"/>
          <p:cNvCxnSpPr>
            <a:stCxn id="1833" idx="3"/>
            <a:endCxn id="1838" idx="1"/>
          </p:cNvCxnSpPr>
          <p:nvPr/>
        </p:nvCxnSpPr>
        <p:spPr>
          <a:xfrm>
            <a:off x="2466380" y="2094502"/>
            <a:ext cx="294900" cy="150900"/>
          </a:xfrm>
          <a:prstGeom prst="curvedConnector3">
            <a:avLst>
              <a:gd name="adj1" fmla="val 49997"/>
            </a:avLst>
          </a:prstGeom>
          <a:noFill/>
          <a:ln w="9525" cap="flat" cmpd="sng">
            <a:solidFill>
              <a:srgbClr val="90B1C0"/>
            </a:solidFill>
            <a:prstDash val="solid"/>
            <a:round/>
            <a:headEnd type="none" w="med" len="med"/>
            <a:tailEnd type="none" w="med" len="med"/>
          </a:ln>
        </p:spPr>
      </p:cxnSp>
      <p:sp>
        <p:nvSpPr>
          <p:cNvPr id="1849" name="Google Shape;1849;p201"/>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CDP - AZURE HIGH LEVEL ARCHITECTURE </a:t>
            </a:r>
            <a:endParaRPr sz="1700"/>
          </a:p>
        </p:txBody>
      </p:sp>
      <p:grpSp>
        <p:nvGrpSpPr>
          <p:cNvPr id="1850" name="Google Shape;1850;p201"/>
          <p:cNvGrpSpPr/>
          <p:nvPr/>
        </p:nvGrpSpPr>
        <p:grpSpPr>
          <a:xfrm>
            <a:off x="2359709" y="2313948"/>
            <a:ext cx="230090" cy="232420"/>
            <a:chOff x="1908115" y="4030325"/>
            <a:chExt cx="503700" cy="508800"/>
          </a:xfrm>
        </p:grpSpPr>
        <p:sp>
          <p:nvSpPr>
            <p:cNvPr id="1851" name="Google Shape;1851;p201"/>
            <p:cNvSpPr/>
            <p:nvPr/>
          </p:nvSpPr>
          <p:spPr>
            <a:xfrm rot="5400000">
              <a:off x="1905565" y="4032875"/>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852" name="Google Shape;1852;p201"/>
            <p:cNvPicPr preferRelativeResize="0"/>
            <p:nvPr/>
          </p:nvPicPr>
          <p:blipFill>
            <a:blip r:embed="rId7">
              <a:alphaModFix/>
            </a:blip>
            <a:stretch>
              <a:fillRect/>
            </a:stretch>
          </p:blipFill>
          <p:spPr>
            <a:xfrm>
              <a:off x="1928449" y="4053231"/>
              <a:ext cx="462900" cy="462900"/>
            </a:xfrm>
            <a:prstGeom prst="foldedCorner">
              <a:avLst>
                <a:gd name="adj" fmla="val 34439"/>
              </a:avLst>
            </a:prstGeom>
            <a:noFill/>
            <a:ln>
              <a:noFill/>
            </a:ln>
          </p:spPr>
        </p:pic>
      </p:grpSp>
      <p:grpSp>
        <p:nvGrpSpPr>
          <p:cNvPr id="1853" name="Google Shape;1853;p201"/>
          <p:cNvGrpSpPr/>
          <p:nvPr/>
        </p:nvGrpSpPr>
        <p:grpSpPr>
          <a:xfrm>
            <a:off x="2359706" y="1640575"/>
            <a:ext cx="230090" cy="232420"/>
            <a:chOff x="1865515" y="5780075"/>
            <a:chExt cx="503700" cy="508800"/>
          </a:xfrm>
        </p:grpSpPr>
        <p:sp>
          <p:nvSpPr>
            <p:cNvPr id="1854" name="Google Shape;1854;p201"/>
            <p:cNvSpPr/>
            <p:nvPr/>
          </p:nvSpPr>
          <p:spPr>
            <a:xfrm rot="5400000">
              <a:off x="1862965" y="5782625"/>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855" name="Google Shape;1855;p201"/>
            <p:cNvPicPr preferRelativeResize="0"/>
            <p:nvPr/>
          </p:nvPicPr>
          <p:blipFill>
            <a:blip r:embed="rId8">
              <a:alphaModFix/>
            </a:blip>
            <a:stretch>
              <a:fillRect/>
            </a:stretch>
          </p:blipFill>
          <p:spPr>
            <a:xfrm>
              <a:off x="1884207" y="5801307"/>
              <a:ext cx="466200" cy="466200"/>
            </a:xfrm>
            <a:prstGeom prst="foldedCorner">
              <a:avLst>
                <a:gd name="adj" fmla="val 34310"/>
              </a:avLst>
            </a:prstGeom>
            <a:noFill/>
            <a:ln>
              <a:noFill/>
            </a:ln>
          </p:spPr>
        </p:pic>
      </p:grpSp>
      <p:grpSp>
        <p:nvGrpSpPr>
          <p:cNvPr id="1856" name="Google Shape;1856;p201"/>
          <p:cNvGrpSpPr/>
          <p:nvPr/>
        </p:nvGrpSpPr>
        <p:grpSpPr>
          <a:xfrm>
            <a:off x="2359698" y="1978290"/>
            <a:ext cx="230090" cy="232420"/>
            <a:chOff x="2506215" y="5780075"/>
            <a:chExt cx="503700" cy="508800"/>
          </a:xfrm>
        </p:grpSpPr>
        <p:sp>
          <p:nvSpPr>
            <p:cNvPr id="1857" name="Google Shape;1857;p201"/>
            <p:cNvSpPr/>
            <p:nvPr/>
          </p:nvSpPr>
          <p:spPr>
            <a:xfrm rot="5400000">
              <a:off x="2503665" y="5782625"/>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858" name="Google Shape;1858;p201"/>
            <p:cNvPicPr preferRelativeResize="0"/>
            <p:nvPr/>
          </p:nvPicPr>
          <p:blipFill>
            <a:blip r:embed="rId9">
              <a:alphaModFix/>
            </a:blip>
            <a:stretch>
              <a:fillRect/>
            </a:stretch>
          </p:blipFill>
          <p:spPr>
            <a:xfrm>
              <a:off x="2524894" y="5801294"/>
              <a:ext cx="466200" cy="466200"/>
            </a:xfrm>
            <a:prstGeom prst="foldedCorner">
              <a:avLst>
                <a:gd name="adj" fmla="val 34790"/>
              </a:avLst>
            </a:prstGeom>
            <a:noFill/>
            <a:ln>
              <a:noFill/>
            </a:ln>
          </p:spPr>
        </p:pic>
      </p:grpSp>
      <p:grpSp>
        <p:nvGrpSpPr>
          <p:cNvPr id="1859" name="Google Shape;1859;p201"/>
          <p:cNvGrpSpPr/>
          <p:nvPr/>
        </p:nvGrpSpPr>
        <p:grpSpPr>
          <a:xfrm>
            <a:off x="3169456" y="3484948"/>
            <a:ext cx="230090" cy="232420"/>
            <a:chOff x="1224815" y="5780075"/>
            <a:chExt cx="503700" cy="508800"/>
          </a:xfrm>
        </p:grpSpPr>
        <p:sp>
          <p:nvSpPr>
            <p:cNvPr id="1860" name="Google Shape;1860;p201"/>
            <p:cNvSpPr/>
            <p:nvPr/>
          </p:nvSpPr>
          <p:spPr>
            <a:xfrm rot="5400000">
              <a:off x="1222265" y="5782625"/>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861" name="Google Shape;1861;p201"/>
            <p:cNvPicPr preferRelativeResize="0"/>
            <p:nvPr/>
          </p:nvPicPr>
          <p:blipFill>
            <a:blip r:embed="rId10">
              <a:alphaModFix/>
            </a:blip>
            <a:stretch>
              <a:fillRect/>
            </a:stretch>
          </p:blipFill>
          <p:spPr>
            <a:xfrm>
              <a:off x="1243500" y="5801312"/>
              <a:ext cx="466200" cy="466200"/>
            </a:xfrm>
            <a:prstGeom prst="foldedCorner">
              <a:avLst>
                <a:gd name="adj" fmla="val 34245"/>
              </a:avLst>
            </a:prstGeom>
            <a:noFill/>
            <a:ln>
              <a:noFill/>
            </a:ln>
          </p:spPr>
        </p:pic>
      </p:grpSp>
      <p:sp>
        <p:nvSpPr>
          <p:cNvPr id="1862" name="Google Shape;1862;p201"/>
          <p:cNvSpPr txBox="1"/>
          <p:nvPr/>
        </p:nvSpPr>
        <p:spPr>
          <a:xfrm>
            <a:off x="123550" y="1445988"/>
            <a:ext cx="966900" cy="312600"/>
          </a:xfrm>
          <a:prstGeom prst="rect">
            <a:avLst/>
          </a:prstGeom>
          <a:noFill/>
          <a:ln>
            <a:noFill/>
          </a:ln>
        </p:spPr>
        <p:txBody>
          <a:bodyPr spcFirstLastPara="1" wrap="square" lIns="91425" tIns="91425" rIns="91425" bIns="91425" anchor="t" anchorCtr="0">
            <a:noAutofit/>
          </a:bodyPr>
          <a:lstStyle/>
          <a:p>
            <a:pPr marL="0" lvl="0" indent="0" algn="ctr" rtl="0">
              <a:lnSpc>
                <a:spcPct val="133333"/>
              </a:lnSpc>
              <a:spcBef>
                <a:spcPts val="0"/>
              </a:spcBef>
              <a:spcAft>
                <a:spcPts val="0"/>
              </a:spcAft>
              <a:buNone/>
            </a:pPr>
            <a:r>
              <a:rPr lang="en" sz="1100" b="1">
                <a:solidFill>
                  <a:srgbClr val="666666"/>
                </a:solidFill>
                <a:latin typeface="Lato"/>
                <a:ea typeface="Lato"/>
                <a:cs typeface="Lato"/>
                <a:sym typeface="Lato"/>
              </a:rPr>
              <a:t>User</a:t>
            </a:r>
            <a:endParaRPr sz="1100" b="1">
              <a:solidFill>
                <a:srgbClr val="9E9E9E"/>
              </a:solidFill>
              <a:latin typeface="Lato"/>
              <a:ea typeface="Lato"/>
              <a:cs typeface="Lato"/>
              <a:sym typeface="Lato"/>
            </a:endParaRPr>
          </a:p>
        </p:txBody>
      </p:sp>
      <p:cxnSp>
        <p:nvCxnSpPr>
          <p:cNvPr id="1863" name="Google Shape;1863;p201"/>
          <p:cNvCxnSpPr>
            <a:stCxn id="1795" idx="3"/>
          </p:cNvCxnSpPr>
          <p:nvPr/>
        </p:nvCxnSpPr>
        <p:spPr>
          <a:xfrm>
            <a:off x="925900" y="1990725"/>
            <a:ext cx="212400" cy="0"/>
          </a:xfrm>
          <a:prstGeom prst="straightConnector1">
            <a:avLst/>
          </a:prstGeom>
          <a:noFill/>
          <a:ln w="9525" cap="flat" cmpd="sng">
            <a:solidFill>
              <a:srgbClr val="90B1C0"/>
            </a:solidFill>
            <a:prstDash val="solid"/>
            <a:round/>
            <a:headEnd type="none" w="med" len="med"/>
            <a:tailEnd type="triangle" w="med" len="med"/>
          </a:ln>
        </p:spPr>
      </p:cxnSp>
      <p:cxnSp>
        <p:nvCxnSpPr>
          <p:cNvPr id="1864" name="Google Shape;1864;p201"/>
          <p:cNvCxnSpPr>
            <a:stCxn id="1865" idx="3"/>
          </p:cNvCxnSpPr>
          <p:nvPr/>
        </p:nvCxnSpPr>
        <p:spPr>
          <a:xfrm>
            <a:off x="925900" y="2355425"/>
            <a:ext cx="212700" cy="0"/>
          </a:xfrm>
          <a:prstGeom prst="straightConnector1">
            <a:avLst/>
          </a:prstGeom>
          <a:noFill/>
          <a:ln w="9525" cap="flat" cmpd="sng">
            <a:solidFill>
              <a:srgbClr val="90B1C0"/>
            </a:solidFill>
            <a:prstDash val="solid"/>
            <a:round/>
            <a:headEnd type="none" w="med" len="med"/>
            <a:tailEnd type="triangle" w="med" len="med"/>
          </a:ln>
        </p:spPr>
      </p:cxnSp>
      <p:cxnSp>
        <p:nvCxnSpPr>
          <p:cNvPr id="1866" name="Google Shape;1866;p201"/>
          <p:cNvCxnSpPr>
            <a:stCxn id="1867" idx="3"/>
          </p:cNvCxnSpPr>
          <p:nvPr/>
        </p:nvCxnSpPr>
        <p:spPr>
          <a:xfrm>
            <a:off x="929200" y="2720125"/>
            <a:ext cx="210600" cy="0"/>
          </a:xfrm>
          <a:prstGeom prst="straightConnector1">
            <a:avLst/>
          </a:prstGeom>
          <a:noFill/>
          <a:ln w="9525" cap="flat" cmpd="sng">
            <a:solidFill>
              <a:srgbClr val="90B1C0"/>
            </a:solidFill>
            <a:prstDash val="solid"/>
            <a:round/>
            <a:headEnd type="none" w="med" len="med"/>
            <a:tailEnd type="triangle" w="med" len="med"/>
          </a:ln>
        </p:spPr>
      </p:cxnSp>
      <p:sp>
        <p:nvSpPr>
          <p:cNvPr id="1865" name="Google Shape;1865;p201"/>
          <p:cNvSpPr/>
          <p:nvPr/>
        </p:nvSpPr>
        <p:spPr>
          <a:xfrm>
            <a:off x="281500" y="2246825"/>
            <a:ext cx="644400" cy="217200"/>
          </a:xfrm>
          <a:prstGeom prst="roundRect">
            <a:avLst>
              <a:gd name="adj" fmla="val 16667"/>
            </a:avLst>
          </a:prstGeom>
          <a:noFill/>
          <a:ln w="9525" cap="flat" cmpd="sng">
            <a:solidFill>
              <a:srgbClr val="90B1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50" b="1">
                <a:solidFill>
                  <a:srgbClr val="6691A7"/>
                </a:solidFill>
                <a:latin typeface="Roboto"/>
                <a:ea typeface="Roboto"/>
                <a:cs typeface="Roboto"/>
                <a:sym typeface="Roboto"/>
              </a:rPr>
              <a:t>Web UI</a:t>
            </a:r>
            <a:endParaRPr sz="750" b="1">
              <a:solidFill>
                <a:srgbClr val="6691A7"/>
              </a:solidFill>
              <a:latin typeface="Roboto"/>
              <a:ea typeface="Roboto"/>
              <a:cs typeface="Roboto"/>
              <a:sym typeface="Roboto"/>
            </a:endParaRPr>
          </a:p>
        </p:txBody>
      </p:sp>
      <p:sp>
        <p:nvSpPr>
          <p:cNvPr id="1867" name="Google Shape;1867;p201"/>
          <p:cNvSpPr/>
          <p:nvPr/>
        </p:nvSpPr>
        <p:spPr>
          <a:xfrm>
            <a:off x="284800" y="2611525"/>
            <a:ext cx="644400" cy="217200"/>
          </a:xfrm>
          <a:prstGeom prst="roundRect">
            <a:avLst>
              <a:gd name="adj" fmla="val 16667"/>
            </a:avLst>
          </a:prstGeom>
          <a:noFill/>
          <a:ln w="9525" cap="flat" cmpd="sng">
            <a:solidFill>
              <a:srgbClr val="90B1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50" b="1">
                <a:solidFill>
                  <a:srgbClr val="6691A7"/>
                </a:solidFill>
                <a:latin typeface="Roboto"/>
                <a:ea typeface="Roboto"/>
                <a:cs typeface="Roboto"/>
                <a:sym typeface="Roboto"/>
              </a:rPr>
              <a:t>SDK</a:t>
            </a:r>
            <a:endParaRPr sz="750" b="1">
              <a:solidFill>
                <a:srgbClr val="6691A7"/>
              </a:solidFill>
              <a:latin typeface="Roboto"/>
              <a:ea typeface="Roboto"/>
              <a:cs typeface="Roboto"/>
              <a:sym typeface="Roboto"/>
            </a:endParaRPr>
          </a:p>
        </p:txBody>
      </p:sp>
      <p:sp>
        <p:nvSpPr>
          <p:cNvPr id="1868" name="Google Shape;1868;p201"/>
          <p:cNvSpPr/>
          <p:nvPr/>
        </p:nvSpPr>
        <p:spPr>
          <a:xfrm>
            <a:off x="4802445" y="1479611"/>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Ranger</a:t>
            </a:r>
            <a:endParaRPr sz="700" b="0" i="0" u="none" strike="noStrike" cap="none">
              <a:solidFill>
                <a:srgbClr val="757575"/>
              </a:solidFill>
              <a:latin typeface="Roboto"/>
              <a:ea typeface="Roboto"/>
              <a:cs typeface="Roboto"/>
              <a:sym typeface="Roboto"/>
            </a:endParaRPr>
          </a:p>
        </p:txBody>
      </p:sp>
      <p:sp>
        <p:nvSpPr>
          <p:cNvPr id="1869" name="Google Shape;1869;p201"/>
          <p:cNvSpPr/>
          <p:nvPr/>
        </p:nvSpPr>
        <p:spPr>
          <a:xfrm>
            <a:off x="4802445" y="1713825"/>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Atlas</a:t>
            </a:r>
            <a:endParaRPr sz="700" b="0" i="0" u="none" strike="noStrike" cap="none">
              <a:solidFill>
                <a:srgbClr val="757575"/>
              </a:solidFill>
              <a:latin typeface="Roboto"/>
              <a:ea typeface="Roboto"/>
              <a:cs typeface="Roboto"/>
              <a:sym typeface="Roboto"/>
            </a:endParaRPr>
          </a:p>
        </p:txBody>
      </p:sp>
      <p:sp>
        <p:nvSpPr>
          <p:cNvPr id="1870" name="Google Shape;1870;p201"/>
          <p:cNvSpPr/>
          <p:nvPr/>
        </p:nvSpPr>
        <p:spPr>
          <a:xfrm>
            <a:off x="4802445" y="1948055"/>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IDBroker</a:t>
            </a:r>
            <a:endParaRPr sz="700" b="0" i="0" u="none" strike="noStrike" cap="none">
              <a:solidFill>
                <a:srgbClr val="757575"/>
              </a:solidFill>
              <a:latin typeface="Roboto"/>
              <a:ea typeface="Roboto"/>
              <a:cs typeface="Roboto"/>
              <a:sym typeface="Roboto"/>
            </a:endParaRPr>
          </a:p>
        </p:txBody>
      </p:sp>
      <p:sp>
        <p:nvSpPr>
          <p:cNvPr id="1871" name="Google Shape;1871;p201"/>
          <p:cNvSpPr/>
          <p:nvPr/>
        </p:nvSpPr>
        <p:spPr>
          <a:xfrm>
            <a:off x="4802445" y="2182285"/>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Hive Metastore</a:t>
            </a:r>
            <a:endParaRPr sz="700" b="0" i="0" u="none" strike="noStrike" cap="none">
              <a:solidFill>
                <a:srgbClr val="757575"/>
              </a:solidFill>
              <a:latin typeface="Roboto"/>
              <a:ea typeface="Roboto"/>
              <a:cs typeface="Roboto"/>
              <a:sym typeface="Roboto"/>
            </a:endParaRPr>
          </a:p>
        </p:txBody>
      </p:sp>
      <p:pic>
        <p:nvPicPr>
          <p:cNvPr id="1872" name="Google Shape;1872;p201"/>
          <p:cNvPicPr preferRelativeResize="0"/>
          <p:nvPr/>
        </p:nvPicPr>
        <p:blipFill rotWithShape="1">
          <a:blip r:embed="rId11">
            <a:alphaModFix/>
          </a:blip>
          <a:srcRect r="79648"/>
          <a:stretch/>
        </p:blipFill>
        <p:spPr>
          <a:xfrm>
            <a:off x="5428156" y="1509999"/>
            <a:ext cx="145638" cy="150900"/>
          </a:xfrm>
          <a:prstGeom prst="rect">
            <a:avLst/>
          </a:prstGeom>
          <a:noFill/>
          <a:ln>
            <a:noFill/>
          </a:ln>
        </p:spPr>
      </p:pic>
      <p:pic>
        <p:nvPicPr>
          <p:cNvPr id="1873" name="Google Shape;1873;p201"/>
          <p:cNvPicPr preferRelativeResize="0"/>
          <p:nvPr/>
        </p:nvPicPr>
        <p:blipFill rotWithShape="1">
          <a:blip r:embed="rId12">
            <a:alphaModFix/>
          </a:blip>
          <a:srcRect r="84197"/>
          <a:stretch/>
        </p:blipFill>
        <p:spPr>
          <a:xfrm>
            <a:off x="5428138" y="1731951"/>
            <a:ext cx="145650" cy="167449"/>
          </a:xfrm>
          <a:prstGeom prst="rect">
            <a:avLst/>
          </a:prstGeom>
          <a:noFill/>
          <a:ln>
            <a:noFill/>
          </a:ln>
        </p:spPr>
      </p:pic>
      <p:sp>
        <p:nvSpPr>
          <p:cNvPr id="1874" name="Google Shape;1874;p201"/>
          <p:cNvSpPr/>
          <p:nvPr/>
        </p:nvSpPr>
        <p:spPr>
          <a:xfrm>
            <a:off x="4801870" y="2416510"/>
            <a:ext cx="811200" cy="203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700">
                <a:solidFill>
                  <a:srgbClr val="757575"/>
                </a:solidFill>
                <a:latin typeface="Roboto"/>
                <a:ea typeface="Roboto"/>
                <a:cs typeface="Roboto"/>
                <a:sym typeface="Roboto"/>
              </a:rPr>
              <a:t>Cloudera Manager</a:t>
            </a:r>
            <a:endParaRPr sz="700" b="0" i="0" u="none" strike="noStrike" cap="none">
              <a:solidFill>
                <a:srgbClr val="757575"/>
              </a:solidFill>
              <a:latin typeface="Roboto"/>
              <a:ea typeface="Roboto"/>
              <a:cs typeface="Roboto"/>
              <a:sym typeface="Roboto"/>
            </a:endParaRPr>
          </a:p>
        </p:txBody>
      </p:sp>
      <p:sp>
        <p:nvSpPr>
          <p:cNvPr id="1875" name="Google Shape;1875;p201"/>
          <p:cNvSpPr/>
          <p:nvPr/>
        </p:nvSpPr>
        <p:spPr>
          <a:xfrm>
            <a:off x="5914650" y="1200450"/>
            <a:ext cx="2866800" cy="809700"/>
          </a:xfrm>
          <a:prstGeom prst="roundRect">
            <a:avLst>
              <a:gd name="adj" fmla="val 827"/>
            </a:avLst>
          </a:prstGeom>
          <a:solidFill>
            <a:srgbClr val="EFEFEF"/>
          </a:solidFill>
          <a:ln>
            <a:noFill/>
          </a:ln>
        </p:spPr>
        <p:txBody>
          <a:bodyPr spcFirstLastPara="1" wrap="square" lIns="91425" tIns="457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Data Hub</a:t>
            </a:r>
            <a:endParaRPr sz="750" b="1">
              <a:solidFill>
                <a:srgbClr val="666666"/>
              </a:solidFill>
              <a:latin typeface="Roboto"/>
              <a:ea typeface="Roboto"/>
              <a:cs typeface="Roboto"/>
              <a:sym typeface="Roboto"/>
            </a:endParaRPr>
          </a:p>
        </p:txBody>
      </p:sp>
      <p:sp>
        <p:nvSpPr>
          <p:cNvPr id="1876" name="Google Shape;1876;p201"/>
          <p:cNvSpPr/>
          <p:nvPr/>
        </p:nvSpPr>
        <p:spPr>
          <a:xfrm>
            <a:off x="7868600" y="1437013"/>
            <a:ext cx="805800" cy="474900"/>
          </a:xfrm>
          <a:prstGeom prst="roundRect">
            <a:avLst>
              <a:gd name="adj" fmla="val 1589"/>
            </a:avLst>
          </a:prstGeom>
          <a:solidFill>
            <a:srgbClr val="999999"/>
          </a:solidFill>
          <a:ln>
            <a:noFill/>
          </a:ln>
        </p:spPr>
        <p:txBody>
          <a:bodyPr spcFirstLastPara="1" wrap="square" lIns="64000" tIns="45700" rIns="91425" bIns="91425" anchor="t" anchorCtr="0">
            <a:noAutofit/>
          </a:bodyPr>
          <a:lstStyle/>
          <a:p>
            <a:pPr marL="0" lvl="0" indent="0" algn="l" rtl="0">
              <a:spcBef>
                <a:spcPts val="0"/>
              </a:spcBef>
              <a:spcAft>
                <a:spcPts val="0"/>
              </a:spcAft>
              <a:buClr>
                <a:srgbClr val="9E9E9E"/>
              </a:buClr>
              <a:buFont typeface="Roboto"/>
              <a:buNone/>
            </a:pPr>
            <a:r>
              <a:rPr lang="en" sz="600" b="1">
                <a:solidFill>
                  <a:schemeClr val="lt1"/>
                </a:solidFill>
                <a:latin typeface="Roboto"/>
                <a:ea typeface="Roboto"/>
                <a:cs typeface="Roboto"/>
                <a:sym typeface="Roboto"/>
              </a:rPr>
              <a:t>Features:</a:t>
            </a:r>
            <a:endParaRPr sz="100" b="1">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Manual Scaling</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Custom Templates</a:t>
            </a:r>
            <a:endParaRPr sz="600" b="1">
              <a:solidFill>
                <a:schemeClr val="lt1"/>
              </a:solidFill>
              <a:latin typeface="Roboto"/>
              <a:ea typeface="Roboto"/>
              <a:cs typeface="Roboto"/>
              <a:sym typeface="Roboto"/>
            </a:endParaRPr>
          </a:p>
        </p:txBody>
      </p:sp>
      <p:sp>
        <p:nvSpPr>
          <p:cNvPr id="1877" name="Google Shape;1877;p201"/>
          <p:cNvSpPr/>
          <p:nvPr/>
        </p:nvSpPr>
        <p:spPr>
          <a:xfrm>
            <a:off x="5914650" y="2047197"/>
            <a:ext cx="2866800" cy="809700"/>
          </a:xfrm>
          <a:prstGeom prst="roundRect">
            <a:avLst>
              <a:gd name="adj" fmla="val 827"/>
            </a:avLst>
          </a:prstGeom>
          <a:solidFill>
            <a:srgbClr val="EFEFEF"/>
          </a:solidFill>
          <a:ln>
            <a:noFill/>
          </a:ln>
        </p:spPr>
        <p:txBody>
          <a:bodyPr spcFirstLastPara="1" wrap="square" lIns="91425" tIns="457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Data Warehouse Experience</a:t>
            </a:r>
            <a:endParaRPr sz="750" b="1">
              <a:solidFill>
                <a:srgbClr val="666666"/>
              </a:solidFill>
              <a:latin typeface="Roboto"/>
              <a:ea typeface="Roboto"/>
              <a:cs typeface="Roboto"/>
              <a:sym typeface="Roboto"/>
            </a:endParaRPr>
          </a:p>
        </p:txBody>
      </p:sp>
      <p:sp>
        <p:nvSpPr>
          <p:cNvPr id="1878" name="Google Shape;1878;p201"/>
          <p:cNvSpPr/>
          <p:nvPr/>
        </p:nvSpPr>
        <p:spPr>
          <a:xfrm>
            <a:off x="7868600" y="2283763"/>
            <a:ext cx="805800" cy="474900"/>
          </a:xfrm>
          <a:prstGeom prst="roundRect">
            <a:avLst>
              <a:gd name="adj" fmla="val 1589"/>
            </a:avLst>
          </a:prstGeom>
          <a:solidFill>
            <a:srgbClr val="999999"/>
          </a:solidFill>
          <a:ln>
            <a:noFill/>
          </a:ln>
        </p:spPr>
        <p:txBody>
          <a:bodyPr spcFirstLastPara="1" wrap="square" lIns="64000" tIns="45700" rIns="91425" bIns="91425" anchor="t" anchorCtr="0">
            <a:noAutofit/>
          </a:bodyPr>
          <a:lstStyle/>
          <a:p>
            <a:pPr marL="0" lvl="0" indent="0" algn="l" rtl="0">
              <a:spcBef>
                <a:spcPts val="0"/>
              </a:spcBef>
              <a:spcAft>
                <a:spcPts val="0"/>
              </a:spcAft>
              <a:buClr>
                <a:srgbClr val="9E9E9E"/>
              </a:buClr>
              <a:buFont typeface="Roboto"/>
              <a:buNone/>
            </a:pPr>
            <a:r>
              <a:rPr lang="en" sz="600" b="1">
                <a:solidFill>
                  <a:schemeClr val="lt1"/>
                </a:solidFill>
                <a:latin typeface="Roboto"/>
                <a:ea typeface="Roboto"/>
                <a:cs typeface="Roboto"/>
                <a:sym typeface="Roboto"/>
              </a:rPr>
              <a:t>Features:</a:t>
            </a:r>
            <a:endParaRPr sz="100" b="1">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JDBC connectivity</a:t>
            </a:r>
            <a:endParaRPr sz="600" b="1">
              <a:solidFill>
                <a:schemeClr val="lt1"/>
              </a:solidFill>
              <a:latin typeface="Roboto"/>
              <a:ea typeface="Roboto"/>
              <a:cs typeface="Roboto"/>
              <a:sym typeface="Roboto"/>
            </a:endParaRPr>
          </a:p>
        </p:txBody>
      </p:sp>
      <p:grpSp>
        <p:nvGrpSpPr>
          <p:cNvPr id="1879" name="Google Shape;1879;p201"/>
          <p:cNvGrpSpPr/>
          <p:nvPr/>
        </p:nvGrpSpPr>
        <p:grpSpPr>
          <a:xfrm>
            <a:off x="8479657" y="1402468"/>
            <a:ext cx="230090" cy="232420"/>
            <a:chOff x="3172064" y="5115350"/>
            <a:chExt cx="503700" cy="508800"/>
          </a:xfrm>
        </p:grpSpPr>
        <p:sp>
          <p:nvSpPr>
            <p:cNvPr id="1880" name="Google Shape;1880;p201"/>
            <p:cNvSpPr/>
            <p:nvPr/>
          </p:nvSpPr>
          <p:spPr>
            <a:xfrm rot="5400000">
              <a:off x="3169514" y="5117900"/>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881" name="Google Shape;1881;p201"/>
            <p:cNvPicPr preferRelativeResize="0"/>
            <p:nvPr/>
          </p:nvPicPr>
          <p:blipFill>
            <a:blip r:embed="rId13">
              <a:alphaModFix/>
            </a:blip>
            <a:stretch>
              <a:fillRect/>
            </a:stretch>
          </p:blipFill>
          <p:spPr>
            <a:xfrm>
              <a:off x="3190750" y="5136575"/>
              <a:ext cx="466200" cy="466200"/>
            </a:xfrm>
            <a:prstGeom prst="foldedCorner">
              <a:avLst>
                <a:gd name="adj" fmla="val 32759"/>
              </a:avLst>
            </a:prstGeom>
            <a:noFill/>
            <a:ln>
              <a:noFill/>
            </a:ln>
          </p:spPr>
        </p:pic>
      </p:grpSp>
      <p:grpSp>
        <p:nvGrpSpPr>
          <p:cNvPr id="1882" name="Google Shape;1882;p201"/>
          <p:cNvGrpSpPr/>
          <p:nvPr/>
        </p:nvGrpSpPr>
        <p:grpSpPr>
          <a:xfrm>
            <a:off x="8479850" y="2249342"/>
            <a:ext cx="229724" cy="231898"/>
            <a:chOff x="1525525" y="4914200"/>
            <a:chExt cx="219600" cy="221700"/>
          </a:xfrm>
        </p:grpSpPr>
        <p:sp>
          <p:nvSpPr>
            <p:cNvPr id="1883" name="Google Shape;1883;p201"/>
            <p:cNvSpPr/>
            <p:nvPr/>
          </p:nvSpPr>
          <p:spPr>
            <a:xfrm rot="5400000">
              <a:off x="1524475" y="4915250"/>
              <a:ext cx="221700" cy="2196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884" name="Google Shape;1884;p201"/>
            <p:cNvPicPr preferRelativeResize="0"/>
            <p:nvPr/>
          </p:nvPicPr>
          <p:blipFill>
            <a:blip r:embed="rId14">
              <a:alphaModFix/>
            </a:blip>
            <a:stretch>
              <a:fillRect/>
            </a:stretch>
          </p:blipFill>
          <p:spPr>
            <a:xfrm>
              <a:off x="1532708" y="4923652"/>
              <a:ext cx="203700" cy="203700"/>
            </a:xfrm>
            <a:prstGeom prst="foldedCorner">
              <a:avLst>
                <a:gd name="adj" fmla="val 32802"/>
              </a:avLst>
            </a:prstGeom>
            <a:noFill/>
            <a:ln>
              <a:noFill/>
            </a:ln>
          </p:spPr>
        </p:pic>
      </p:grpSp>
      <p:sp>
        <p:nvSpPr>
          <p:cNvPr id="1885" name="Google Shape;1885;p201"/>
          <p:cNvSpPr/>
          <p:nvPr/>
        </p:nvSpPr>
        <p:spPr>
          <a:xfrm>
            <a:off x="5914650" y="2892881"/>
            <a:ext cx="2866800" cy="809700"/>
          </a:xfrm>
          <a:prstGeom prst="roundRect">
            <a:avLst>
              <a:gd name="adj" fmla="val 827"/>
            </a:avLst>
          </a:prstGeom>
          <a:solidFill>
            <a:srgbClr val="EFEFEF"/>
          </a:solidFill>
          <a:ln>
            <a:noFill/>
          </a:ln>
        </p:spPr>
        <p:txBody>
          <a:bodyPr spcFirstLastPara="1" wrap="square" lIns="91425" tIns="457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Machine Learning Experience</a:t>
            </a:r>
            <a:endParaRPr sz="750" b="1">
              <a:solidFill>
                <a:srgbClr val="666666"/>
              </a:solidFill>
              <a:latin typeface="Roboto"/>
              <a:ea typeface="Roboto"/>
              <a:cs typeface="Roboto"/>
              <a:sym typeface="Roboto"/>
            </a:endParaRPr>
          </a:p>
        </p:txBody>
      </p:sp>
      <p:sp>
        <p:nvSpPr>
          <p:cNvPr id="1886" name="Google Shape;1886;p201"/>
          <p:cNvSpPr/>
          <p:nvPr/>
        </p:nvSpPr>
        <p:spPr>
          <a:xfrm>
            <a:off x="7868600" y="3129450"/>
            <a:ext cx="805800" cy="474900"/>
          </a:xfrm>
          <a:prstGeom prst="roundRect">
            <a:avLst>
              <a:gd name="adj" fmla="val 1589"/>
            </a:avLst>
          </a:prstGeom>
          <a:solidFill>
            <a:srgbClr val="999999"/>
          </a:solidFill>
          <a:ln>
            <a:noFill/>
          </a:ln>
        </p:spPr>
        <p:txBody>
          <a:bodyPr spcFirstLastPara="1" wrap="square" lIns="64000" tIns="45700" rIns="91425" bIns="91425" anchor="t" anchorCtr="0">
            <a:noAutofit/>
          </a:bodyPr>
          <a:lstStyle/>
          <a:p>
            <a:pPr marL="0" lvl="0" indent="0" algn="l" rtl="0">
              <a:spcBef>
                <a:spcPts val="0"/>
              </a:spcBef>
              <a:spcAft>
                <a:spcPts val="0"/>
              </a:spcAft>
              <a:buClr>
                <a:srgbClr val="9E9E9E"/>
              </a:buClr>
              <a:buFont typeface="Roboto"/>
              <a:buNone/>
            </a:pPr>
            <a:r>
              <a:rPr lang="en" sz="600" b="1">
                <a:solidFill>
                  <a:schemeClr val="lt1"/>
                </a:solidFill>
                <a:latin typeface="Roboto"/>
                <a:ea typeface="Roboto"/>
                <a:cs typeface="Roboto"/>
                <a:sym typeface="Roboto"/>
              </a:rPr>
              <a:t>Features:</a:t>
            </a:r>
            <a:endParaRPr sz="100" b="1">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GPU support</a:t>
            </a:r>
            <a:endParaRPr sz="600" b="1">
              <a:solidFill>
                <a:srgbClr val="FFFFFF"/>
              </a:solidFill>
              <a:latin typeface="Roboto"/>
              <a:ea typeface="Roboto"/>
              <a:cs typeface="Roboto"/>
              <a:sym typeface="Roboto"/>
            </a:endParaRPr>
          </a:p>
        </p:txBody>
      </p:sp>
      <p:grpSp>
        <p:nvGrpSpPr>
          <p:cNvPr id="1887" name="Google Shape;1887;p201"/>
          <p:cNvGrpSpPr/>
          <p:nvPr/>
        </p:nvGrpSpPr>
        <p:grpSpPr>
          <a:xfrm>
            <a:off x="8479656" y="3095704"/>
            <a:ext cx="230090" cy="232420"/>
            <a:chOff x="2528965" y="5115350"/>
            <a:chExt cx="503700" cy="508800"/>
          </a:xfrm>
        </p:grpSpPr>
        <p:sp>
          <p:nvSpPr>
            <p:cNvPr id="1888" name="Google Shape;1888;p201"/>
            <p:cNvSpPr/>
            <p:nvPr/>
          </p:nvSpPr>
          <p:spPr>
            <a:xfrm rot="5400000">
              <a:off x="2526415" y="5117900"/>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889" name="Google Shape;1889;p201"/>
            <p:cNvPicPr preferRelativeResize="0"/>
            <p:nvPr/>
          </p:nvPicPr>
          <p:blipFill>
            <a:blip r:embed="rId15">
              <a:alphaModFix/>
            </a:blip>
            <a:stretch>
              <a:fillRect/>
            </a:stretch>
          </p:blipFill>
          <p:spPr>
            <a:xfrm>
              <a:off x="2547721" y="5136656"/>
              <a:ext cx="466200" cy="466200"/>
            </a:xfrm>
            <a:prstGeom prst="foldedCorner">
              <a:avLst>
                <a:gd name="adj" fmla="val 33220"/>
              </a:avLst>
            </a:prstGeom>
            <a:noFill/>
            <a:ln>
              <a:noFill/>
            </a:ln>
          </p:spPr>
        </p:pic>
      </p:grpSp>
      <p:sp>
        <p:nvSpPr>
          <p:cNvPr id="1890" name="Google Shape;1890;p201"/>
          <p:cNvSpPr/>
          <p:nvPr/>
        </p:nvSpPr>
        <p:spPr>
          <a:xfrm>
            <a:off x="5914650" y="3739628"/>
            <a:ext cx="2866800" cy="809700"/>
          </a:xfrm>
          <a:prstGeom prst="roundRect">
            <a:avLst>
              <a:gd name="adj" fmla="val 827"/>
            </a:avLst>
          </a:prstGeom>
          <a:solidFill>
            <a:srgbClr val="EFEFEF"/>
          </a:solidFill>
          <a:ln>
            <a:noFill/>
          </a:ln>
        </p:spPr>
        <p:txBody>
          <a:bodyPr spcFirstLastPara="1" wrap="square" lIns="91425" tIns="45700" rIns="91425" bIns="91425" anchor="t" anchorCtr="0">
            <a:noAutofit/>
          </a:bodyPr>
          <a:lstStyle/>
          <a:p>
            <a:pPr marL="0" lvl="0" indent="0" algn="ctr" rtl="0">
              <a:lnSpc>
                <a:spcPct val="133333"/>
              </a:lnSpc>
              <a:spcBef>
                <a:spcPts val="0"/>
              </a:spcBef>
              <a:spcAft>
                <a:spcPts val="0"/>
              </a:spcAft>
              <a:buClr>
                <a:srgbClr val="9E9E9E"/>
              </a:buClr>
              <a:buFont typeface="Roboto"/>
              <a:buNone/>
            </a:pPr>
            <a:r>
              <a:rPr lang="en" sz="750" b="1">
                <a:solidFill>
                  <a:srgbClr val="666666"/>
                </a:solidFill>
                <a:latin typeface="Roboto"/>
                <a:ea typeface="Roboto"/>
                <a:cs typeface="Roboto"/>
                <a:sym typeface="Roboto"/>
              </a:rPr>
              <a:t>Data Engineering Experience</a:t>
            </a:r>
            <a:endParaRPr sz="750" b="1">
              <a:solidFill>
                <a:srgbClr val="666666"/>
              </a:solidFill>
              <a:latin typeface="Roboto"/>
              <a:ea typeface="Roboto"/>
              <a:cs typeface="Roboto"/>
              <a:sym typeface="Roboto"/>
            </a:endParaRPr>
          </a:p>
        </p:txBody>
      </p:sp>
      <p:sp>
        <p:nvSpPr>
          <p:cNvPr id="1891" name="Google Shape;1891;p201"/>
          <p:cNvSpPr/>
          <p:nvPr/>
        </p:nvSpPr>
        <p:spPr>
          <a:xfrm>
            <a:off x="7868600" y="3976200"/>
            <a:ext cx="805800" cy="474900"/>
          </a:xfrm>
          <a:prstGeom prst="roundRect">
            <a:avLst>
              <a:gd name="adj" fmla="val 1589"/>
            </a:avLst>
          </a:prstGeom>
          <a:solidFill>
            <a:srgbClr val="999999"/>
          </a:solidFill>
          <a:ln>
            <a:noFill/>
          </a:ln>
        </p:spPr>
        <p:txBody>
          <a:bodyPr spcFirstLastPara="1" wrap="square" lIns="64000" tIns="45700" rIns="91425" bIns="91425" anchor="t" anchorCtr="0">
            <a:noAutofit/>
          </a:bodyPr>
          <a:lstStyle/>
          <a:p>
            <a:pPr marL="0" lvl="0" indent="0" algn="l" rtl="0">
              <a:spcBef>
                <a:spcPts val="0"/>
              </a:spcBef>
              <a:spcAft>
                <a:spcPts val="0"/>
              </a:spcAft>
              <a:buClr>
                <a:srgbClr val="9E9E9E"/>
              </a:buClr>
              <a:buFont typeface="Roboto"/>
              <a:buNone/>
            </a:pPr>
            <a:r>
              <a:rPr lang="en" sz="600" b="1">
                <a:solidFill>
                  <a:schemeClr val="lt1"/>
                </a:solidFill>
                <a:latin typeface="Roboto"/>
                <a:ea typeface="Roboto"/>
                <a:cs typeface="Roboto"/>
                <a:sym typeface="Roboto"/>
              </a:rPr>
              <a:t>Features:</a:t>
            </a:r>
            <a:endParaRPr sz="100" b="1">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PaaS</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Fast Auto Scaling</a:t>
            </a:r>
            <a:endParaRPr sz="600">
              <a:solidFill>
                <a:schemeClr val="lt1"/>
              </a:solidFill>
              <a:latin typeface="Roboto"/>
              <a:ea typeface="Roboto"/>
              <a:cs typeface="Roboto"/>
              <a:sym typeface="Roboto"/>
            </a:endParaRPr>
          </a:p>
          <a:p>
            <a:pPr marL="0" lvl="0" indent="0" algn="l" rtl="0">
              <a:spcBef>
                <a:spcPts val="0"/>
              </a:spcBef>
              <a:spcAft>
                <a:spcPts val="0"/>
              </a:spcAft>
              <a:buClr>
                <a:srgbClr val="9E9E9E"/>
              </a:buClr>
              <a:buFont typeface="Roboto"/>
              <a:buNone/>
            </a:pPr>
            <a:r>
              <a:rPr lang="en" sz="600">
                <a:solidFill>
                  <a:schemeClr val="lt1"/>
                </a:solidFill>
                <a:latin typeface="Roboto"/>
                <a:ea typeface="Roboto"/>
                <a:cs typeface="Roboto"/>
                <a:sym typeface="Roboto"/>
              </a:rPr>
              <a:t>Job Management</a:t>
            </a:r>
            <a:endParaRPr sz="600" b="1">
              <a:solidFill>
                <a:srgbClr val="FFFFFF"/>
              </a:solidFill>
              <a:latin typeface="Roboto"/>
              <a:ea typeface="Roboto"/>
              <a:cs typeface="Roboto"/>
              <a:sym typeface="Roboto"/>
            </a:endParaRPr>
          </a:p>
        </p:txBody>
      </p:sp>
      <p:sp>
        <p:nvSpPr>
          <p:cNvPr id="1892" name="Google Shape;1892;p201"/>
          <p:cNvSpPr/>
          <p:nvPr/>
        </p:nvSpPr>
        <p:spPr>
          <a:xfrm>
            <a:off x="6058925" y="3948400"/>
            <a:ext cx="903600" cy="5301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pic>
        <p:nvPicPr>
          <p:cNvPr id="1893" name="Google Shape;1893;p201"/>
          <p:cNvPicPr preferRelativeResize="0"/>
          <p:nvPr/>
        </p:nvPicPr>
        <p:blipFill rotWithShape="1">
          <a:blip r:embed="rId4">
            <a:alphaModFix/>
          </a:blip>
          <a:srcRect l="18865" r="18933"/>
          <a:stretch/>
        </p:blipFill>
        <p:spPr>
          <a:xfrm>
            <a:off x="6584275" y="4005187"/>
            <a:ext cx="220334" cy="283400"/>
          </a:xfrm>
          <a:prstGeom prst="rect">
            <a:avLst/>
          </a:prstGeom>
          <a:noFill/>
          <a:ln>
            <a:noFill/>
          </a:ln>
        </p:spPr>
      </p:pic>
      <p:sp>
        <p:nvSpPr>
          <p:cNvPr id="1894" name="Google Shape;1894;p201"/>
          <p:cNvSpPr txBox="1"/>
          <p:nvPr/>
        </p:nvSpPr>
        <p:spPr>
          <a:xfrm>
            <a:off x="6073800" y="4227250"/>
            <a:ext cx="3744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AKS</a:t>
            </a:r>
            <a:endParaRPr sz="700">
              <a:solidFill>
                <a:srgbClr val="757575"/>
              </a:solidFill>
              <a:latin typeface="Roboto"/>
              <a:ea typeface="Roboto"/>
              <a:cs typeface="Roboto"/>
              <a:sym typeface="Roboto"/>
            </a:endParaRPr>
          </a:p>
        </p:txBody>
      </p:sp>
      <p:sp>
        <p:nvSpPr>
          <p:cNvPr id="1895" name="Google Shape;1895;p201"/>
          <p:cNvSpPr txBox="1"/>
          <p:nvPr/>
        </p:nvSpPr>
        <p:spPr>
          <a:xfrm>
            <a:off x="6354388" y="4229550"/>
            <a:ext cx="6801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pic>
        <p:nvPicPr>
          <p:cNvPr id="1896" name="Google Shape;1896;p201"/>
          <p:cNvPicPr preferRelativeResize="0"/>
          <p:nvPr/>
        </p:nvPicPr>
        <p:blipFill rotWithShape="1">
          <a:blip r:embed="rId16">
            <a:alphaModFix/>
          </a:blip>
          <a:srcRect l="12287" t="22601" r="14004" b="21812"/>
          <a:stretch/>
        </p:blipFill>
        <p:spPr>
          <a:xfrm>
            <a:off x="6116662" y="4035922"/>
            <a:ext cx="288050" cy="217206"/>
          </a:xfrm>
          <a:prstGeom prst="rect">
            <a:avLst/>
          </a:prstGeom>
          <a:noFill/>
          <a:ln>
            <a:noFill/>
          </a:ln>
        </p:spPr>
      </p:pic>
      <p:grpSp>
        <p:nvGrpSpPr>
          <p:cNvPr id="1897" name="Google Shape;1897;p201"/>
          <p:cNvGrpSpPr/>
          <p:nvPr/>
        </p:nvGrpSpPr>
        <p:grpSpPr>
          <a:xfrm>
            <a:off x="8479649" y="3942458"/>
            <a:ext cx="230090" cy="232420"/>
            <a:chOff x="3794202" y="5128100"/>
            <a:chExt cx="503700" cy="508800"/>
          </a:xfrm>
        </p:grpSpPr>
        <p:sp>
          <p:nvSpPr>
            <p:cNvPr id="1898" name="Google Shape;1898;p201"/>
            <p:cNvSpPr/>
            <p:nvPr/>
          </p:nvSpPr>
          <p:spPr>
            <a:xfrm rot="5400000">
              <a:off x="3791652" y="5130650"/>
              <a:ext cx="508800" cy="503700"/>
            </a:xfrm>
            <a:prstGeom prst="snip1Rect">
              <a:avLst>
                <a:gd name="adj" fmla="val 32585"/>
              </a:avLst>
            </a:prstGeom>
            <a:solidFill>
              <a:schemeClr val="l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899" name="Google Shape;1899;p201"/>
            <p:cNvPicPr preferRelativeResize="0"/>
            <p:nvPr/>
          </p:nvPicPr>
          <p:blipFill>
            <a:blip r:embed="rId17">
              <a:alphaModFix/>
            </a:blip>
            <a:stretch>
              <a:fillRect/>
            </a:stretch>
          </p:blipFill>
          <p:spPr>
            <a:xfrm>
              <a:off x="3812900" y="5149325"/>
              <a:ext cx="466200" cy="466200"/>
            </a:xfrm>
            <a:prstGeom prst="foldedCorner">
              <a:avLst>
                <a:gd name="adj" fmla="val 32389"/>
              </a:avLst>
            </a:prstGeom>
            <a:noFill/>
            <a:ln>
              <a:noFill/>
            </a:ln>
          </p:spPr>
        </p:pic>
      </p:grpSp>
      <p:sp>
        <p:nvSpPr>
          <p:cNvPr id="1900" name="Google Shape;1900;p201"/>
          <p:cNvSpPr/>
          <p:nvPr/>
        </p:nvSpPr>
        <p:spPr>
          <a:xfrm>
            <a:off x="7086875" y="397606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Spark</a:t>
            </a:r>
            <a:endParaRPr sz="600" b="0" i="0" u="none" strike="noStrike" cap="none">
              <a:solidFill>
                <a:srgbClr val="757575"/>
              </a:solidFill>
              <a:latin typeface="Roboto"/>
              <a:ea typeface="Roboto"/>
              <a:cs typeface="Roboto"/>
              <a:sym typeface="Roboto"/>
            </a:endParaRPr>
          </a:p>
        </p:txBody>
      </p:sp>
      <p:sp>
        <p:nvSpPr>
          <p:cNvPr id="1901" name="Google Shape;1901;p201"/>
          <p:cNvSpPr/>
          <p:nvPr/>
        </p:nvSpPr>
        <p:spPr>
          <a:xfrm>
            <a:off x="7086875" y="414338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Airflow</a:t>
            </a:r>
            <a:endParaRPr sz="600" b="0" i="0" u="none" strike="noStrike" cap="none">
              <a:solidFill>
                <a:srgbClr val="757575"/>
              </a:solidFill>
              <a:latin typeface="Roboto"/>
              <a:ea typeface="Roboto"/>
              <a:cs typeface="Roboto"/>
              <a:sym typeface="Roboto"/>
            </a:endParaRPr>
          </a:p>
        </p:txBody>
      </p:sp>
      <p:sp>
        <p:nvSpPr>
          <p:cNvPr id="1902" name="Google Shape;1902;p201"/>
          <p:cNvSpPr/>
          <p:nvPr/>
        </p:nvSpPr>
        <p:spPr>
          <a:xfrm>
            <a:off x="7086875" y="431070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Safari (perf-mon)</a:t>
            </a:r>
            <a:endParaRPr sz="600" b="0" i="0" u="none" strike="noStrike" cap="none">
              <a:solidFill>
                <a:srgbClr val="757575"/>
              </a:solidFill>
              <a:latin typeface="Roboto"/>
              <a:ea typeface="Roboto"/>
              <a:cs typeface="Roboto"/>
              <a:sym typeface="Roboto"/>
            </a:endParaRPr>
          </a:p>
        </p:txBody>
      </p:sp>
      <p:sp>
        <p:nvSpPr>
          <p:cNvPr id="1903" name="Google Shape;1903;p201"/>
          <p:cNvSpPr/>
          <p:nvPr/>
        </p:nvSpPr>
        <p:spPr>
          <a:xfrm>
            <a:off x="6058925" y="3101650"/>
            <a:ext cx="903600" cy="5301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pic>
        <p:nvPicPr>
          <p:cNvPr id="1904" name="Google Shape;1904;p201"/>
          <p:cNvPicPr preferRelativeResize="0"/>
          <p:nvPr/>
        </p:nvPicPr>
        <p:blipFill rotWithShape="1">
          <a:blip r:embed="rId4">
            <a:alphaModFix/>
          </a:blip>
          <a:srcRect l="18865" r="18933"/>
          <a:stretch/>
        </p:blipFill>
        <p:spPr>
          <a:xfrm>
            <a:off x="6584275" y="3158437"/>
            <a:ext cx="220334" cy="283400"/>
          </a:xfrm>
          <a:prstGeom prst="rect">
            <a:avLst/>
          </a:prstGeom>
          <a:noFill/>
          <a:ln>
            <a:noFill/>
          </a:ln>
        </p:spPr>
      </p:pic>
      <p:sp>
        <p:nvSpPr>
          <p:cNvPr id="1905" name="Google Shape;1905;p201"/>
          <p:cNvSpPr txBox="1"/>
          <p:nvPr/>
        </p:nvSpPr>
        <p:spPr>
          <a:xfrm>
            <a:off x="6073800" y="3380500"/>
            <a:ext cx="3744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AKS</a:t>
            </a:r>
            <a:endParaRPr sz="700">
              <a:solidFill>
                <a:srgbClr val="757575"/>
              </a:solidFill>
              <a:latin typeface="Roboto"/>
              <a:ea typeface="Roboto"/>
              <a:cs typeface="Roboto"/>
              <a:sym typeface="Roboto"/>
            </a:endParaRPr>
          </a:p>
        </p:txBody>
      </p:sp>
      <p:sp>
        <p:nvSpPr>
          <p:cNvPr id="1906" name="Google Shape;1906;p201"/>
          <p:cNvSpPr txBox="1"/>
          <p:nvPr/>
        </p:nvSpPr>
        <p:spPr>
          <a:xfrm>
            <a:off x="6354388" y="3382800"/>
            <a:ext cx="6801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pic>
        <p:nvPicPr>
          <p:cNvPr id="1907" name="Google Shape;1907;p201"/>
          <p:cNvPicPr preferRelativeResize="0"/>
          <p:nvPr/>
        </p:nvPicPr>
        <p:blipFill rotWithShape="1">
          <a:blip r:embed="rId16">
            <a:alphaModFix/>
          </a:blip>
          <a:srcRect l="12287" t="22601" r="14004" b="21812"/>
          <a:stretch/>
        </p:blipFill>
        <p:spPr>
          <a:xfrm>
            <a:off x="6116662" y="3189172"/>
            <a:ext cx="288050" cy="217206"/>
          </a:xfrm>
          <a:prstGeom prst="rect">
            <a:avLst/>
          </a:prstGeom>
          <a:noFill/>
          <a:ln>
            <a:noFill/>
          </a:ln>
        </p:spPr>
      </p:pic>
      <p:sp>
        <p:nvSpPr>
          <p:cNvPr id="1908" name="Google Shape;1908;p201"/>
          <p:cNvSpPr/>
          <p:nvPr/>
        </p:nvSpPr>
        <p:spPr>
          <a:xfrm>
            <a:off x="7086875" y="312931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ML Workbench</a:t>
            </a:r>
            <a:endParaRPr sz="600">
              <a:solidFill>
                <a:srgbClr val="757575"/>
              </a:solidFill>
              <a:latin typeface="Roboto"/>
              <a:ea typeface="Roboto"/>
              <a:cs typeface="Roboto"/>
              <a:sym typeface="Roboto"/>
            </a:endParaRPr>
          </a:p>
        </p:txBody>
      </p:sp>
      <p:sp>
        <p:nvSpPr>
          <p:cNvPr id="1909" name="Google Shape;1909;p201"/>
          <p:cNvSpPr/>
          <p:nvPr/>
        </p:nvSpPr>
        <p:spPr>
          <a:xfrm>
            <a:off x="7086875" y="329663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Spark</a:t>
            </a:r>
            <a:endParaRPr sz="600" b="0" i="0" u="none" strike="noStrike" cap="none">
              <a:solidFill>
                <a:srgbClr val="757575"/>
              </a:solidFill>
              <a:latin typeface="Roboto"/>
              <a:ea typeface="Roboto"/>
              <a:cs typeface="Roboto"/>
              <a:sym typeface="Roboto"/>
            </a:endParaRPr>
          </a:p>
        </p:txBody>
      </p:sp>
      <p:sp>
        <p:nvSpPr>
          <p:cNvPr id="1910" name="Google Shape;1910;p201"/>
          <p:cNvSpPr/>
          <p:nvPr/>
        </p:nvSpPr>
        <p:spPr>
          <a:xfrm>
            <a:off x="7086875" y="3463952"/>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Python/R</a:t>
            </a:r>
            <a:endParaRPr sz="600">
              <a:solidFill>
                <a:srgbClr val="757575"/>
              </a:solidFill>
              <a:latin typeface="Roboto"/>
              <a:ea typeface="Roboto"/>
              <a:cs typeface="Roboto"/>
              <a:sym typeface="Roboto"/>
            </a:endParaRPr>
          </a:p>
        </p:txBody>
      </p:sp>
      <p:sp>
        <p:nvSpPr>
          <p:cNvPr id="1911" name="Google Shape;1911;p201"/>
          <p:cNvSpPr/>
          <p:nvPr/>
        </p:nvSpPr>
        <p:spPr>
          <a:xfrm>
            <a:off x="6058925" y="2255963"/>
            <a:ext cx="903600" cy="5301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pic>
        <p:nvPicPr>
          <p:cNvPr id="1912" name="Google Shape;1912;p201"/>
          <p:cNvPicPr preferRelativeResize="0"/>
          <p:nvPr/>
        </p:nvPicPr>
        <p:blipFill rotWithShape="1">
          <a:blip r:embed="rId4">
            <a:alphaModFix/>
          </a:blip>
          <a:srcRect l="18865" r="18933"/>
          <a:stretch/>
        </p:blipFill>
        <p:spPr>
          <a:xfrm>
            <a:off x="6584275" y="2312750"/>
            <a:ext cx="220334" cy="283400"/>
          </a:xfrm>
          <a:prstGeom prst="rect">
            <a:avLst/>
          </a:prstGeom>
          <a:noFill/>
          <a:ln>
            <a:noFill/>
          </a:ln>
        </p:spPr>
      </p:pic>
      <p:sp>
        <p:nvSpPr>
          <p:cNvPr id="1913" name="Google Shape;1913;p201"/>
          <p:cNvSpPr txBox="1"/>
          <p:nvPr/>
        </p:nvSpPr>
        <p:spPr>
          <a:xfrm>
            <a:off x="6073800" y="2534813"/>
            <a:ext cx="3744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AKS</a:t>
            </a:r>
            <a:endParaRPr sz="700">
              <a:solidFill>
                <a:srgbClr val="757575"/>
              </a:solidFill>
              <a:latin typeface="Roboto"/>
              <a:ea typeface="Roboto"/>
              <a:cs typeface="Roboto"/>
              <a:sym typeface="Roboto"/>
            </a:endParaRPr>
          </a:p>
        </p:txBody>
      </p:sp>
      <p:sp>
        <p:nvSpPr>
          <p:cNvPr id="1914" name="Google Shape;1914;p201"/>
          <p:cNvSpPr txBox="1"/>
          <p:nvPr/>
        </p:nvSpPr>
        <p:spPr>
          <a:xfrm>
            <a:off x="6354388" y="2537113"/>
            <a:ext cx="6801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pic>
        <p:nvPicPr>
          <p:cNvPr id="1915" name="Google Shape;1915;p201"/>
          <p:cNvPicPr preferRelativeResize="0"/>
          <p:nvPr/>
        </p:nvPicPr>
        <p:blipFill rotWithShape="1">
          <a:blip r:embed="rId16">
            <a:alphaModFix/>
          </a:blip>
          <a:srcRect l="12287" t="22601" r="14004" b="21812"/>
          <a:stretch/>
        </p:blipFill>
        <p:spPr>
          <a:xfrm>
            <a:off x="6116662" y="2343484"/>
            <a:ext cx="288050" cy="217206"/>
          </a:xfrm>
          <a:prstGeom prst="rect">
            <a:avLst/>
          </a:prstGeom>
          <a:noFill/>
          <a:ln>
            <a:noFill/>
          </a:ln>
        </p:spPr>
      </p:pic>
      <p:sp>
        <p:nvSpPr>
          <p:cNvPr id="1916" name="Google Shape;1916;p201"/>
          <p:cNvSpPr/>
          <p:nvPr/>
        </p:nvSpPr>
        <p:spPr>
          <a:xfrm>
            <a:off x="7086875" y="2283625"/>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Hive (w LLAP)</a:t>
            </a:r>
            <a:endParaRPr sz="600" b="0" i="0" u="none" strike="noStrike" cap="none">
              <a:solidFill>
                <a:srgbClr val="757575"/>
              </a:solidFill>
              <a:latin typeface="Roboto"/>
              <a:ea typeface="Roboto"/>
              <a:cs typeface="Roboto"/>
              <a:sym typeface="Roboto"/>
            </a:endParaRPr>
          </a:p>
        </p:txBody>
      </p:sp>
      <p:sp>
        <p:nvSpPr>
          <p:cNvPr id="1917" name="Google Shape;1917;p201"/>
          <p:cNvSpPr/>
          <p:nvPr/>
        </p:nvSpPr>
        <p:spPr>
          <a:xfrm>
            <a:off x="7086875" y="2450944"/>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Impala</a:t>
            </a:r>
            <a:endParaRPr sz="600" b="0" i="0" u="none" strike="noStrike" cap="none">
              <a:solidFill>
                <a:srgbClr val="757575"/>
              </a:solidFill>
              <a:latin typeface="Roboto"/>
              <a:ea typeface="Roboto"/>
              <a:cs typeface="Roboto"/>
              <a:sym typeface="Roboto"/>
            </a:endParaRPr>
          </a:p>
        </p:txBody>
      </p:sp>
      <p:sp>
        <p:nvSpPr>
          <p:cNvPr id="1918" name="Google Shape;1918;p201"/>
          <p:cNvSpPr/>
          <p:nvPr/>
        </p:nvSpPr>
        <p:spPr>
          <a:xfrm>
            <a:off x="7086875" y="2618264"/>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DAS &amp; Hue</a:t>
            </a:r>
            <a:endParaRPr sz="600">
              <a:solidFill>
                <a:srgbClr val="757575"/>
              </a:solidFill>
              <a:latin typeface="Roboto"/>
              <a:ea typeface="Roboto"/>
              <a:cs typeface="Roboto"/>
              <a:sym typeface="Roboto"/>
            </a:endParaRPr>
          </a:p>
        </p:txBody>
      </p:sp>
      <p:sp>
        <p:nvSpPr>
          <p:cNvPr id="1919" name="Google Shape;1919;p201"/>
          <p:cNvSpPr/>
          <p:nvPr/>
        </p:nvSpPr>
        <p:spPr>
          <a:xfrm>
            <a:off x="6058925" y="1409213"/>
            <a:ext cx="903600" cy="530100"/>
          </a:xfrm>
          <a:prstGeom prst="roundRect">
            <a:avLst>
              <a:gd name="adj" fmla="val 840"/>
            </a:avLst>
          </a:prstGeom>
          <a:noFill/>
          <a:ln w="9525" cap="flat" cmpd="sng">
            <a:solidFill>
              <a:srgbClr val="90B1C0"/>
            </a:solidFill>
            <a:prstDash val="dot"/>
            <a:round/>
            <a:headEnd type="none" w="sm" len="sm"/>
            <a:tailEnd type="none" w="sm" len="sm"/>
          </a:ln>
        </p:spPr>
        <p:txBody>
          <a:bodyPr spcFirstLastPara="1" wrap="square" lIns="51425" tIns="25700" rIns="51425" bIns="25700" anchor="t" anchorCtr="0">
            <a:noAutofit/>
          </a:bodyPr>
          <a:lstStyle/>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endParaRPr sz="1100">
              <a:solidFill>
                <a:srgbClr val="305868"/>
              </a:solidFill>
            </a:endParaRPr>
          </a:p>
          <a:p>
            <a:pPr marL="0" lvl="0" indent="0" algn="l" rtl="0">
              <a:spcBef>
                <a:spcPts val="0"/>
              </a:spcBef>
              <a:spcAft>
                <a:spcPts val="0"/>
              </a:spcAft>
              <a:buClr>
                <a:srgbClr val="FFFFFF"/>
              </a:buClr>
              <a:buSzPts val="700"/>
              <a:buFont typeface="Arial"/>
              <a:buNone/>
            </a:pPr>
            <a:r>
              <a:rPr lang="en" sz="1100">
                <a:solidFill>
                  <a:srgbClr val="305868"/>
                </a:solidFill>
              </a:rPr>
              <a:t>       </a:t>
            </a:r>
            <a:endParaRPr sz="1400">
              <a:solidFill>
                <a:srgbClr val="305868"/>
              </a:solidFill>
              <a:latin typeface="Roboto"/>
              <a:ea typeface="Roboto"/>
              <a:cs typeface="Roboto"/>
              <a:sym typeface="Roboto"/>
            </a:endParaRPr>
          </a:p>
        </p:txBody>
      </p:sp>
      <p:pic>
        <p:nvPicPr>
          <p:cNvPr id="1920" name="Google Shape;1920;p201"/>
          <p:cNvPicPr preferRelativeResize="0"/>
          <p:nvPr/>
        </p:nvPicPr>
        <p:blipFill rotWithShape="1">
          <a:blip r:embed="rId4">
            <a:alphaModFix/>
          </a:blip>
          <a:srcRect l="18865" r="18933"/>
          <a:stretch/>
        </p:blipFill>
        <p:spPr>
          <a:xfrm>
            <a:off x="6584275" y="1466000"/>
            <a:ext cx="220334" cy="283400"/>
          </a:xfrm>
          <a:prstGeom prst="rect">
            <a:avLst/>
          </a:prstGeom>
          <a:noFill/>
          <a:ln>
            <a:noFill/>
          </a:ln>
        </p:spPr>
      </p:pic>
      <p:sp>
        <p:nvSpPr>
          <p:cNvPr id="1921" name="Google Shape;1921;p201"/>
          <p:cNvSpPr txBox="1"/>
          <p:nvPr/>
        </p:nvSpPr>
        <p:spPr>
          <a:xfrm>
            <a:off x="6073800" y="1688063"/>
            <a:ext cx="3744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VMs</a:t>
            </a:r>
            <a:endParaRPr sz="700">
              <a:solidFill>
                <a:srgbClr val="757575"/>
              </a:solidFill>
              <a:latin typeface="Roboto"/>
              <a:ea typeface="Roboto"/>
              <a:cs typeface="Roboto"/>
              <a:sym typeface="Roboto"/>
            </a:endParaRPr>
          </a:p>
        </p:txBody>
      </p:sp>
      <p:sp>
        <p:nvSpPr>
          <p:cNvPr id="1922" name="Google Shape;1922;p201"/>
          <p:cNvSpPr txBox="1"/>
          <p:nvPr/>
        </p:nvSpPr>
        <p:spPr>
          <a:xfrm>
            <a:off x="6354388" y="1690363"/>
            <a:ext cx="680100" cy="25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
                <a:solidFill>
                  <a:srgbClr val="757575"/>
                </a:solidFill>
                <a:latin typeface="Roboto"/>
                <a:ea typeface="Roboto"/>
                <a:cs typeface="Roboto"/>
                <a:sym typeface="Roboto"/>
              </a:rPr>
              <a:t>ADLS Gen2</a:t>
            </a:r>
            <a:endParaRPr sz="700">
              <a:solidFill>
                <a:srgbClr val="757575"/>
              </a:solidFill>
              <a:latin typeface="Roboto"/>
              <a:ea typeface="Roboto"/>
              <a:cs typeface="Roboto"/>
              <a:sym typeface="Roboto"/>
            </a:endParaRPr>
          </a:p>
        </p:txBody>
      </p:sp>
      <p:sp>
        <p:nvSpPr>
          <p:cNvPr id="1923" name="Google Shape;1923;p201"/>
          <p:cNvSpPr/>
          <p:nvPr/>
        </p:nvSpPr>
        <p:spPr>
          <a:xfrm>
            <a:off x="7086875" y="1436875"/>
            <a:ext cx="680100" cy="314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Cloudera Runtime</a:t>
            </a:r>
            <a:br>
              <a:rPr lang="en" sz="600">
                <a:solidFill>
                  <a:srgbClr val="757575"/>
                </a:solidFill>
                <a:latin typeface="Roboto"/>
                <a:ea typeface="Roboto"/>
                <a:cs typeface="Roboto"/>
                <a:sym typeface="Roboto"/>
              </a:rPr>
            </a:br>
            <a:r>
              <a:rPr lang="en" sz="600">
                <a:solidFill>
                  <a:srgbClr val="757575"/>
                </a:solidFill>
                <a:latin typeface="Roboto"/>
                <a:ea typeface="Roboto"/>
                <a:cs typeface="Roboto"/>
                <a:sym typeface="Roboto"/>
              </a:rPr>
              <a:t>(all services)</a:t>
            </a:r>
            <a:endParaRPr sz="600">
              <a:solidFill>
                <a:srgbClr val="757575"/>
              </a:solidFill>
              <a:latin typeface="Roboto"/>
              <a:ea typeface="Roboto"/>
              <a:cs typeface="Roboto"/>
              <a:sym typeface="Roboto"/>
            </a:endParaRPr>
          </a:p>
        </p:txBody>
      </p:sp>
      <p:sp>
        <p:nvSpPr>
          <p:cNvPr id="1924" name="Google Shape;1924;p201"/>
          <p:cNvSpPr/>
          <p:nvPr/>
        </p:nvSpPr>
        <p:spPr>
          <a:xfrm>
            <a:off x="7086875" y="1771514"/>
            <a:ext cx="680100" cy="140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lvl="0" indent="0" algn="ctr" rtl="0">
              <a:lnSpc>
                <a:spcPct val="121428"/>
              </a:lnSpc>
              <a:spcBef>
                <a:spcPts val="200"/>
              </a:spcBef>
              <a:spcAft>
                <a:spcPts val="0"/>
              </a:spcAft>
              <a:buClr>
                <a:srgbClr val="000000"/>
              </a:buClr>
              <a:buFont typeface="Roboto"/>
              <a:buNone/>
            </a:pPr>
            <a:r>
              <a:rPr lang="en" sz="600">
                <a:solidFill>
                  <a:srgbClr val="757575"/>
                </a:solidFill>
                <a:latin typeface="Roboto"/>
                <a:ea typeface="Roboto"/>
                <a:cs typeface="Roboto"/>
                <a:sym typeface="Roboto"/>
              </a:rPr>
              <a:t>In-built definitions</a:t>
            </a:r>
            <a:endParaRPr sz="600">
              <a:solidFill>
                <a:srgbClr val="757575"/>
              </a:solidFill>
              <a:latin typeface="Roboto"/>
              <a:ea typeface="Roboto"/>
              <a:cs typeface="Roboto"/>
              <a:sym typeface="Roboto"/>
            </a:endParaRPr>
          </a:p>
        </p:txBody>
      </p:sp>
      <p:grpSp>
        <p:nvGrpSpPr>
          <p:cNvPr id="1925" name="Google Shape;1925;p201"/>
          <p:cNvGrpSpPr/>
          <p:nvPr/>
        </p:nvGrpSpPr>
        <p:grpSpPr>
          <a:xfrm>
            <a:off x="6131802" y="1484036"/>
            <a:ext cx="258394" cy="249526"/>
            <a:chOff x="207500" y="2302622"/>
            <a:chExt cx="520851" cy="502975"/>
          </a:xfrm>
        </p:grpSpPr>
        <p:grpSp>
          <p:nvGrpSpPr>
            <p:cNvPr id="1926" name="Google Shape;1926;p201"/>
            <p:cNvGrpSpPr/>
            <p:nvPr/>
          </p:nvGrpSpPr>
          <p:grpSpPr>
            <a:xfrm>
              <a:off x="237800" y="2334900"/>
              <a:ext cx="463980" cy="350773"/>
              <a:chOff x="2610802" y="3946744"/>
              <a:chExt cx="278734" cy="245863"/>
            </a:xfrm>
          </p:grpSpPr>
          <p:sp>
            <p:nvSpPr>
              <p:cNvPr id="1927" name="Google Shape;1927;p201"/>
              <p:cNvSpPr/>
              <p:nvPr/>
            </p:nvSpPr>
            <p:spPr>
              <a:xfrm>
                <a:off x="2610802" y="3946744"/>
                <a:ext cx="233100" cy="19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01"/>
              <p:cNvSpPr/>
              <p:nvPr/>
            </p:nvSpPr>
            <p:spPr>
              <a:xfrm>
                <a:off x="2644564" y="3983805"/>
                <a:ext cx="230100" cy="1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01"/>
              <p:cNvSpPr/>
              <p:nvPr/>
            </p:nvSpPr>
            <p:spPr>
              <a:xfrm>
                <a:off x="2674436" y="4015907"/>
                <a:ext cx="215100" cy="17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30" name="Google Shape;1930;p201"/>
            <p:cNvPicPr preferRelativeResize="0"/>
            <p:nvPr/>
          </p:nvPicPr>
          <p:blipFill>
            <a:blip r:embed="rId3">
              <a:alphaModFix/>
            </a:blip>
            <a:stretch>
              <a:fillRect/>
            </a:stretch>
          </p:blipFill>
          <p:spPr>
            <a:xfrm>
              <a:off x="207500" y="2302622"/>
              <a:ext cx="520851" cy="502975"/>
            </a:xfrm>
            <a:prstGeom prst="rect">
              <a:avLst/>
            </a:prstGeom>
            <a:noFill/>
            <a:ln>
              <a:noFill/>
            </a:ln>
          </p:spPr>
        </p:pic>
      </p:grpSp>
      <p:sp>
        <p:nvSpPr>
          <p:cNvPr id="1931" name="Google Shape;1931;p201"/>
          <p:cNvSpPr/>
          <p:nvPr/>
        </p:nvSpPr>
        <p:spPr>
          <a:xfrm>
            <a:off x="5822663" y="1269042"/>
            <a:ext cx="175200" cy="679500"/>
          </a:xfrm>
          <a:prstGeom prst="roundRect">
            <a:avLst>
              <a:gd name="adj" fmla="val 9974"/>
            </a:avLst>
          </a:prstGeom>
          <a:solidFill>
            <a:srgbClr val="999999"/>
          </a:solidFill>
          <a:ln>
            <a:noFill/>
          </a:ln>
        </p:spPr>
        <p:txBody>
          <a:bodyPr spcFirstLastPara="1" wrap="square" lIns="54850" tIns="91425" rIns="91425" bIns="91425" anchor="ctr" anchorCtr="0">
            <a:noAutofit/>
          </a:bodyPr>
          <a:lstStyle/>
          <a:p>
            <a:pPr marL="0" lvl="0" indent="0" algn="l" rtl="0">
              <a:lnSpc>
                <a:spcPct val="100000"/>
              </a:lnSpc>
              <a:spcBef>
                <a:spcPts val="0"/>
              </a:spcBef>
              <a:spcAft>
                <a:spcPts val="0"/>
              </a:spcAft>
              <a:buClr>
                <a:srgbClr val="9E9E9E"/>
              </a:buClr>
              <a:buFont typeface="Roboto"/>
              <a:buNone/>
            </a:pPr>
            <a:r>
              <a:rPr lang="en" sz="650" b="1">
                <a:solidFill>
                  <a:srgbClr val="FFFFFF"/>
                </a:solidFill>
                <a:latin typeface="Roboto"/>
                <a:ea typeface="Roboto"/>
                <a:cs typeface="Roboto"/>
                <a:sym typeface="Roboto"/>
              </a:rPr>
              <a:t>K</a:t>
            </a:r>
            <a:br>
              <a:rPr lang="en" sz="650" b="1">
                <a:solidFill>
                  <a:srgbClr val="FFFFFF"/>
                </a:solidFill>
                <a:latin typeface="Roboto"/>
                <a:ea typeface="Roboto"/>
                <a:cs typeface="Roboto"/>
                <a:sym typeface="Roboto"/>
              </a:rPr>
            </a:br>
            <a:r>
              <a:rPr lang="en" sz="650" b="1">
                <a:solidFill>
                  <a:srgbClr val="FFFFFF"/>
                </a:solidFill>
                <a:latin typeface="Roboto"/>
                <a:ea typeface="Roboto"/>
                <a:cs typeface="Roboto"/>
                <a:sym typeface="Roboto"/>
              </a:rPr>
              <a:t>N</a:t>
            </a:r>
            <a:br>
              <a:rPr lang="en" sz="650" b="1">
                <a:solidFill>
                  <a:srgbClr val="FFFFFF"/>
                </a:solidFill>
                <a:latin typeface="Roboto"/>
                <a:ea typeface="Roboto"/>
                <a:cs typeface="Roboto"/>
                <a:sym typeface="Roboto"/>
              </a:rPr>
            </a:br>
            <a:r>
              <a:rPr lang="en" sz="650" b="1">
                <a:solidFill>
                  <a:srgbClr val="FFFFFF"/>
                </a:solidFill>
                <a:latin typeface="Roboto"/>
                <a:ea typeface="Roboto"/>
                <a:cs typeface="Roboto"/>
                <a:sym typeface="Roboto"/>
              </a:rPr>
              <a:t>OX</a:t>
            </a:r>
            <a:endParaRPr sz="1300">
              <a:solidFill>
                <a:srgbClr val="FFFFFF"/>
              </a:solidFill>
              <a:latin typeface="Roboto"/>
              <a:ea typeface="Roboto"/>
              <a:cs typeface="Roboto"/>
              <a:sym typeface="Roboto"/>
            </a:endParaRPr>
          </a:p>
        </p:txBody>
      </p:sp>
      <p:pic>
        <p:nvPicPr>
          <p:cNvPr id="1932" name="Google Shape;1932;p201"/>
          <p:cNvPicPr preferRelativeResize="0"/>
          <p:nvPr/>
        </p:nvPicPr>
        <p:blipFill>
          <a:blip r:embed="rId18">
            <a:alphaModFix/>
          </a:blip>
          <a:stretch>
            <a:fillRect/>
          </a:stretch>
        </p:blipFill>
        <p:spPr>
          <a:xfrm>
            <a:off x="7868600" y="474106"/>
            <a:ext cx="966899" cy="279496"/>
          </a:xfrm>
          <a:prstGeom prst="rect">
            <a:avLst/>
          </a:prstGeom>
          <a:noFill/>
          <a:ln>
            <a:noFill/>
          </a:ln>
        </p:spPr>
      </p:pic>
    </p:spTree>
    <p:extLst>
      <p:ext uri="{BB962C8B-B14F-4D97-AF65-F5344CB8AC3E}">
        <p14:creationId xmlns:p14="http://schemas.microsoft.com/office/powerpoint/2010/main" val="388404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3"/>
          <p:cNvSpPr/>
          <p:nvPr/>
        </p:nvSpPr>
        <p:spPr>
          <a:xfrm>
            <a:off x="6109700" y="2076425"/>
            <a:ext cx="2723404" cy="2404194"/>
          </a:xfrm>
          <a:prstGeom prst="roundRect">
            <a:avLst>
              <a:gd name="adj" fmla="val 2965"/>
            </a:avLst>
          </a:prstGeom>
          <a:noFill/>
          <a:ln w="19050" cap="flat" cmpd="sng">
            <a:solidFill>
              <a:schemeClr val="dk2"/>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none" spc="0" normalizeH="0" baseline="0" noProof="0">
                <a:ln>
                  <a:noFill/>
                </a:ln>
                <a:solidFill>
                  <a:srgbClr val="305868"/>
                </a:solidFill>
                <a:effectLst/>
                <a:uLnTx/>
                <a:uFillTx/>
                <a:latin typeface="Roboto"/>
                <a:ea typeface="Roboto"/>
                <a:cs typeface="Roboto"/>
                <a:sym typeface="Roboto"/>
              </a:rPr>
              <a:t>Public Cloud Environments</a:t>
            </a:r>
            <a:endParaRPr kumimoji="0" sz="10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396" name="Google Shape;1396;p3"/>
          <p:cNvSpPr/>
          <p:nvPr/>
        </p:nvSpPr>
        <p:spPr>
          <a:xfrm>
            <a:off x="6299900" y="2996575"/>
            <a:ext cx="2234700" cy="498900"/>
          </a:xfrm>
          <a:prstGeom prst="roundRect">
            <a:avLst>
              <a:gd name="adj" fmla="val 2965"/>
            </a:avLst>
          </a:prstGeom>
          <a:noFill/>
          <a:ln w="19050" cap="flat" cmpd="sng">
            <a:solidFill>
              <a:srgbClr val="EFEFEF"/>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305868"/>
                </a:solidFill>
                <a:effectLst/>
                <a:uLnTx/>
                <a:uFillTx/>
                <a:latin typeface="Roboto"/>
                <a:ea typeface="Roboto"/>
                <a:cs typeface="Roboto"/>
                <a:sym typeface="Roboto"/>
              </a:rPr>
              <a:t>CDP Runtime 7</a:t>
            </a:r>
            <a:endParaRPr kumimoji="0" sz="1400"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397" name="Google Shape;1397;p3"/>
          <p:cNvSpPr/>
          <p:nvPr/>
        </p:nvSpPr>
        <p:spPr>
          <a:xfrm>
            <a:off x="3009900" y="2094425"/>
            <a:ext cx="2615100" cy="2404200"/>
          </a:xfrm>
          <a:prstGeom prst="roundRect">
            <a:avLst>
              <a:gd name="adj" fmla="val 2965"/>
            </a:avLst>
          </a:prstGeom>
          <a:noFill/>
          <a:ln w="19050" cap="flat" cmpd="sng">
            <a:solidFill>
              <a:schemeClr val="dk2"/>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none" spc="0" normalizeH="0" baseline="0" noProof="0">
                <a:ln>
                  <a:noFill/>
                </a:ln>
                <a:solidFill>
                  <a:srgbClr val="305868"/>
                </a:solidFill>
                <a:effectLst/>
                <a:uLnTx/>
                <a:uFillTx/>
                <a:latin typeface="Roboto"/>
                <a:ea typeface="Roboto"/>
                <a:cs typeface="Roboto"/>
                <a:sym typeface="Roboto"/>
              </a:rPr>
              <a:t>Classic Environments</a:t>
            </a:r>
            <a:endParaRPr kumimoji="0" sz="10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398" name="Google Shape;1398;p3"/>
          <p:cNvSpPr/>
          <p:nvPr/>
        </p:nvSpPr>
        <p:spPr>
          <a:xfrm>
            <a:off x="3200100" y="2798775"/>
            <a:ext cx="2234700" cy="696900"/>
          </a:xfrm>
          <a:prstGeom prst="roundRect">
            <a:avLst>
              <a:gd name="adj" fmla="val 2965"/>
            </a:avLst>
          </a:prstGeom>
          <a:noFill/>
          <a:ln w="19050" cap="flat" cmpd="sng">
            <a:solidFill>
              <a:srgbClr val="EFEFEF"/>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305868"/>
                </a:solidFill>
                <a:effectLst/>
                <a:uLnTx/>
                <a:uFillTx/>
                <a:latin typeface="Roboto"/>
                <a:ea typeface="Roboto"/>
                <a:cs typeface="Roboto"/>
                <a:sym typeface="Roboto"/>
              </a:rPr>
              <a:t>Platform</a:t>
            </a:r>
            <a:endParaRPr kumimoji="0" sz="11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399" name="Google Shape;1399;p3"/>
          <p:cNvSpPr/>
          <p:nvPr/>
        </p:nvSpPr>
        <p:spPr>
          <a:xfrm>
            <a:off x="6299953" y="3495600"/>
            <a:ext cx="2234700" cy="425700"/>
          </a:xfrm>
          <a:prstGeom prst="roundRect">
            <a:avLst>
              <a:gd name="adj" fmla="val 2965"/>
            </a:avLst>
          </a:prstGeom>
          <a:noFill/>
          <a:ln w="19050" cap="flat" cmpd="sng">
            <a:solidFill>
              <a:srgbClr val="EFEFEF"/>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305868"/>
                </a:solidFill>
                <a:effectLst/>
                <a:uLnTx/>
                <a:uFillTx/>
                <a:latin typeface="Roboto"/>
                <a:ea typeface="Roboto"/>
                <a:cs typeface="Roboto"/>
                <a:sym typeface="Roboto"/>
              </a:rPr>
              <a:t>SDX</a:t>
            </a:r>
            <a:endParaRPr kumimoji="0" sz="10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400" name="Google Shape;1400;p3"/>
          <p:cNvSpPr/>
          <p:nvPr/>
        </p:nvSpPr>
        <p:spPr>
          <a:xfrm>
            <a:off x="6299927" y="3930200"/>
            <a:ext cx="2234700" cy="389100"/>
          </a:xfrm>
          <a:prstGeom prst="roundRect">
            <a:avLst>
              <a:gd name="adj" fmla="val 2965"/>
            </a:avLst>
          </a:prstGeom>
          <a:noFill/>
          <a:ln w="19050" cap="flat" cmpd="sng">
            <a:solidFill>
              <a:srgbClr val="EFEFEF"/>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305868"/>
                </a:solidFill>
                <a:effectLst/>
                <a:uLnTx/>
                <a:uFillTx/>
                <a:latin typeface="Roboto"/>
                <a:ea typeface="Roboto"/>
                <a:cs typeface="Roboto"/>
                <a:sym typeface="Roboto"/>
              </a:rPr>
              <a:t>S3, ADLSv2, ...</a:t>
            </a:r>
            <a:endParaRPr kumimoji="0" sz="10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pic>
        <p:nvPicPr>
          <p:cNvPr id="1401" name="Google Shape;1401;p3"/>
          <p:cNvPicPr preferRelativeResize="0"/>
          <p:nvPr/>
        </p:nvPicPr>
        <p:blipFill rotWithShape="1">
          <a:blip r:embed="rId3">
            <a:alphaModFix/>
          </a:blip>
          <a:srcRect/>
          <a:stretch/>
        </p:blipFill>
        <p:spPr>
          <a:xfrm>
            <a:off x="3448377" y="2973525"/>
            <a:ext cx="379602" cy="425700"/>
          </a:xfrm>
          <a:prstGeom prst="rect">
            <a:avLst/>
          </a:prstGeom>
          <a:noFill/>
          <a:ln>
            <a:noFill/>
          </a:ln>
        </p:spPr>
      </p:pic>
      <p:pic>
        <p:nvPicPr>
          <p:cNvPr id="1402" name="Google Shape;1402;p3"/>
          <p:cNvPicPr preferRelativeResize="0"/>
          <p:nvPr/>
        </p:nvPicPr>
        <p:blipFill rotWithShape="1">
          <a:blip r:embed="rId4">
            <a:alphaModFix/>
          </a:blip>
          <a:srcRect/>
          <a:stretch/>
        </p:blipFill>
        <p:spPr>
          <a:xfrm>
            <a:off x="4786895" y="2996574"/>
            <a:ext cx="379600" cy="379602"/>
          </a:xfrm>
          <a:prstGeom prst="rect">
            <a:avLst/>
          </a:prstGeom>
          <a:noFill/>
          <a:ln>
            <a:noFill/>
          </a:ln>
        </p:spPr>
      </p:pic>
      <p:sp>
        <p:nvSpPr>
          <p:cNvPr id="1403" name="Google Shape;1403;p3"/>
          <p:cNvSpPr/>
          <p:nvPr/>
        </p:nvSpPr>
        <p:spPr>
          <a:xfrm>
            <a:off x="3201725" y="3921450"/>
            <a:ext cx="2234700" cy="389100"/>
          </a:xfrm>
          <a:prstGeom prst="roundRect">
            <a:avLst>
              <a:gd name="adj" fmla="val 2965"/>
            </a:avLst>
          </a:prstGeom>
          <a:noFill/>
          <a:ln w="19050" cap="flat" cmpd="sng">
            <a:solidFill>
              <a:srgbClr val="EFEFEF"/>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1" i="0" u="none" strike="noStrike" kern="0" cap="none" spc="0" normalizeH="0" baseline="0" noProof="0">
                <a:ln>
                  <a:noFill/>
                </a:ln>
                <a:solidFill>
                  <a:srgbClr val="305868"/>
                </a:solidFill>
                <a:effectLst/>
                <a:uLnTx/>
                <a:uFillTx/>
                <a:latin typeface="Roboto"/>
                <a:ea typeface="Roboto"/>
                <a:cs typeface="Roboto"/>
                <a:sym typeface="Roboto"/>
              </a:rPr>
              <a:t>Data</a:t>
            </a:r>
            <a:endParaRPr kumimoji="0" sz="1100" b="1" i="0" u="none" strike="noStrike" kern="0" cap="none" spc="0" normalizeH="0" baseline="0" noProof="0">
              <a:ln>
                <a:noFill/>
              </a:ln>
              <a:solidFill>
                <a:srgbClr val="305868"/>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000" b="0" i="0" u="none" strike="noStrike" kern="0" cap="none" spc="0" normalizeH="0" baseline="0" noProof="0">
                <a:ln>
                  <a:noFill/>
                </a:ln>
                <a:solidFill>
                  <a:srgbClr val="305868"/>
                </a:solidFill>
                <a:effectLst/>
                <a:uLnTx/>
                <a:uFillTx/>
                <a:latin typeface="Roboto"/>
                <a:ea typeface="Roboto"/>
                <a:cs typeface="Roboto"/>
                <a:sym typeface="Roboto"/>
              </a:rPr>
              <a:t>HDFS</a:t>
            </a:r>
            <a:endParaRPr kumimoji="0" sz="1000" b="0" i="0" u="none" strike="noStrike" kern="0" cap="none" spc="0" normalizeH="0" baseline="0" noProof="0">
              <a:ln>
                <a:noFill/>
              </a:ln>
              <a:solidFill>
                <a:srgbClr val="305868"/>
              </a:solidFill>
              <a:effectLst/>
              <a:uLnTx/>
              <a:uFillTx/>
              <a:latin typeface="Roboto"/>
              <a:ea typeface="Roboto"/>
              <a:cs typeface="Roboto"/>
              <a:sym typeface="Roboto"/>
            </a:endParaRPr>
          </a:p>
        </p:txBody>
      </p:sp>
      <p:sp>
        <p:nvSpPr>
          <p:cNvPr id="1404" name="Google Shape;1404;p3"/>
          <p:cNvSpPr/>
          <p:nvPr/>
        </p:nvSpPr>
        <p:spPr>
          <a:xfrm>
            <a:off x="3201725" y="3495750"/>
            <a:ext cx="2234700" cy="425700"/>
          </a:xfrm>
          <a:prstGeom prst="roundRect">
            <a:avLst>
              <a:gd name="adj" fmla="val 2965"/>
            </a:avLst>
          </a:prstGeom>
          <a:noFill/>
          <a:ln w="19050" cap="flat" cmpd="sng">
            <a:solidFill>
              <a:srgbClr val="EFEFEF"/>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000" b="1" i="0" u="none" strike="noStrike" kern="0" cap="none" spc="0" normalizeH="0" baseline="0" noProof="0">
                <a:ln>
                  <a:noFill/>
                </a:ln>
                <a:solidFill>
                  <a:srgbClr val="305868"/>
                </a:solidFill>
                <a:effectLst/>
                <a:uLnTx/>
                <a:uFillTx/>
                <a:latin typeface="Roboto"/>
                <a:ea typeface="Roboto"/>
                <a:cs typeface="Roboto"/>
                <a:sym typeface="Roboto"/>
              </a:rPr>
              <a:t>Metadata</a:t>
            </a:r>
            <a:endParaRPr kumimoji="0" sz="1000" b="1" i="0" u="none" strike="noStrike" kern="0" cap="none" spc="0" normalizeH="0" baseline="0" noProof="0">
              <a:ln>
                <a:noFill/>
              </a:ln>
              <a:solidFill>
                <a:srgbClr val="305868"/>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000" b="0" i="0" u="none" strike="noStrike" kern="0" cap="none" spc="0" normalizeH="0" baseline="0" noProof="0">
                <a:ln>
                  <a:noFill/>
                </a:ln>
                <a:solidFill>
                  <a:srgbClr val="305868"/>
                </a:solidFill>
                <a:effectLst/>
                <a:uLnTx/>
                <a:uFillTx/>
                <a:latin typeface="Roboto Light"/>
                <a:ea typeface="Roboto Light"/>
                <a:cs typeface="Roboto Light"/>
                <a:sym typeface="Roboto Light"/>
              </a:rPr>
              <a:t>(Ranger/Sentry, Atlas/Nav, HMS.) </a:t>
            </a:r>
            <a:endParaRPr kumimoji="0" sz="10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405" name="Google Shape;1405;p3"/>
          <p:cNvSpPr/>
          <p:nvPr/>
        </p:nvSpPr>
        <p:spPr>
          <a:xfrm>
            <a:off x="3201725" y="2474175"/>
            <a:ext cx="2234700" cy="324600"/>
          </a:xfrm>
          <a:prstGeom prst="roundRect">
            <a:avLst>
              <a:gd name="adj" fmla="val 2965"/>
            </a:avLst>
          </a:prstGeom>
          <a:noFill/>
          <a:ln w="19050" cap="flat" cmpd="sng">
            <a:solidFill>
              <a:srgbClr val="EFEFEF"/>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305868"/>
                </a:solidFill>
                <a:effectLst/>
                <a:uLnTx/>
                <a:uFillTx/>
                <a:latin typeface="Roboto"/>
                <a:ea typeface="Roboto"/>
                <a:cs typeface="Roboto"/>
                <a:sym typeface="Roboto"/>
              </a:rPr>
              <a:t>Apps / Workloads</a:t>
            </a:r>
            <a:endParaRPr kumimoji="0" sz="11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406" name="Google Shape;1406;p3"/>
          <p:cNvSpPr txBox="1">
            <a:spLocks noGrp="1"/>
          </p:cNvSpPr>
          <p:nvPr>
            <p:ph type="title"/>
          </p:nvPr>
        </p:nvSpPr>
        <p:spPr>
          <a:xfrm>
            <a:off x="502920" y="727021"/>
            <a:ext cx="2194500" cy="11394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2000"/>
              <a:buNone/>
            </a:pPr>
            <a:r>
              <a:rPr lang="en"/>
              <a:t>MIGRATE TO PUBLIC CLOUD</a:t>
            </a:r>
            <a:endParaRPr/>
          </a:p>
        </p:txBody>
      </p:sp>
      <p:sp>
        <p:nvSpPr>
          <p:cNvPr id="1407" name="Google Shape;1407;p3"/>
          <p:cNvSpPr txBox="1">
            <a:spLocks noGrp="1"/>
          </p:cNvSpPr>
          <p:nvPr>
            <p:ph type="body" idx="1"/>
          </p:nvPr>
        </p:nvSpPr>
        <p:spPr>
          <a:xfrm>
            <a:off x="419100" y="2103119"/>
            <a:ext cx="2377500" cy="2377500"/>
          </a:xfrm>
          <a:prstGeom prst="rect">
            <a:avLst/>
          </a:prstGeom>
          <a:noFill/>
          <a:ln>
            <a:noFill/>
          </a:ln>
        </p:spPr>
        <p:txBody>
          <a:bodyPr spcFirstLastPara="1" wrap="square" lIns="91425" tIns="45700" rIns="0" bIns="45700" anchor="t" anchorCtr="0">
            <a:noAutofit/>
          </a:bodyPr>
          <a:lstStyle/>
          <a:p>
            <a:pPr marL="0" lvl="0" indent="0" algn="l" rtl="0">
              <a:lnSpc>
                <a:spcPct val="100000"/>
              </a:lnSpc>
              <a:spcBef>
                <a:spcPts val="0"/>
              </a:spcBef>
              <a:spcAft>
                <a:spcPts val="0"/>
              </a:spcAft>
              <a:buSzPts val="960"/>
              <a:buNone/>
            </a:pPr>
            <a:r>
              <a:rPr lang="en" b="1"/>
              <a:t>Process</a:t>
            </a:r>
            <a:endParaRPr b="1"/>
          </a:p>
          <a:p>
            <a:pPr marL="182880" lvl="0" indent="-152400" algn="l" rtl="0">
              <a:lnSpc>
                <a:spcPct val="100000"/>
              </a:lnSpc>
              <a:spcBef>
                <a:spcPts val="600"/>
              </a:spcBef>
              <a:spcAft>
                <a:spcPts val="0"/>
              </a:spcAft>
              <a:buSzPts val="960"/>
              <a:buChar char="•"/>
            </a:pPr>
            <a:r>
              <a:rPr lang="en"/>
              <a:t>Set up public cloud environments</a:t>
            </a:r>
            <a:endParaRPr/>
          </a:p>
          <a:p>
            <a:pPr marL="182880" lvl="0" indent="-152400" algn="l" rtl="0">
              <a:lnSpc>
                <a:spcPct val="100000"/>
              </a:lnSpc>
              <a:spcBef>
                <a:spcPts val="0"/>
              </a:spcBef>
              <a:spcAft>
                <a:spcPts val="0"/>
              </a:spcAft>
              <a:buSzPts val="960"/>
              <a:buChar char="•"/>
            </a:pPr>
            <a:r>
              <a:rPr lang="en"/>
              <a:t>Register classic cluster(s)</a:t>
            </a:r>
            <a:endParaRPr/>
          </a:p>
          <a:p>
            <a:pPr marL="182880" lvl="0" indent="-152400" algn="l" rtl="0">
              <a:lnSpc>
                <a:spcPct val="100000"/>
              </a:lnSpc>
              <a:spcBef>
                <a:spcPts val="0"/>
              </a:spcBef>
              <a:spcAft>
                <a:spcPts val="0"/>
              </a:spcAft>
              <a:buSzPts val="960"/>
              <a:buChar char="•"/>
            </a:pPr>
            <a:r>
              <a:rPr lang="en"/>
              <a:t>Identify candidate workloads</a:t>
            </a:r>
            <a:endParaRPr/>
          </a:p>
          <a:p>
            <a:pPr marL="182880" lvl="0" indent="-152400" algn="l" rtl="0">
              <a:lnSpc>
                <a:spcPct val="100000"/>
              </a:lnSpc>
              <a:spcBef>
                <a:spcPts val="0"/>
              </a:spcBef>
              <a:spcAft>
                <a:spcPts val="0"/>
              </a:spcAft>
              <a:buSzPts val="960"/>
              <a:buChar char="•"/>
            </a:pPr>
            <a:r>
              <a:rPr lang="en"/>
              <a:t>Migrate workload data and metadata using Replication Manager (“Burst to Cloud”)</a:t>
            </a:r>
            <a:endParaRPr/>
          </a:p>
          <a:p>
            <a:pPr marL="182880" lvl="0" indent="-152400" algn="l" rtl="0">
              <a:lnSpc>
                <a:spcPct val="100000"/>
              </a:lnSpc>
              <a:spcBef>
                <a:spcPts val="0"/>
              </a:spcBef>
              <a:spcAft>
                <a:spcPts val="0"/>
              </a:spcAft>
              <a:buSzPts val="960"/>
              <a:buChar char="•"/>
            </a:pPr>
            <a:r>
              <a:rPr lang="en"/>
              <a:t>Test and promote to production</a:t>
            </a:r>
            <a:endParaRPr/>
          </a:p>
        </p:txBody>
      </p:sp>
      <p:sp>
        <p:nvSpPr>
          <p:cNvPr id="1408" name="Google Shape;1408;p3"/>
          <p:cNvSpPr/>
          <p:nvPr/>
        </p:nvSpPr>
        <p:spPr>
          <a:xfrm>
            <a:off x="3009900" y="648475"/>
            <a:ext cx="5715000" cy="725400"/>
          </a:xfrm>
          <a:prstGeom prst="roundRect">
            <a:avLst>
              <a:gd name="adj" fmla="val 2965"/>
            </a:avLst>
          </a:prstGeom>
          <a:noFill/>
          <a:ln w="19050"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0" i="0" u="none" strike="noStrike" kern="0" cap="none" spc="0" normalizeH="0" baseline="0" noProof="0">
                <a:ln>
                  <a:noFill/>
                </a:ln>
                <a:solidFill>
                  <a:srgbClr val="020202"/>
                </a:solidFill>
                <a:effectLst/>
                <a:uLnTx/>
                <a:uFillTx/>
                <a:latin typeface="Roboto"/>
                <a:ea typeface="Roboto"/>
                <a:cs typeface="Roboto"/>
                <a:sym typeface="Roboto"/>
              </a:rPr>
              <a:t>Management Console</a:t>
            </a:r>
            <a:endParaRPr kumimoji="0" sz="1200" b="0" i="0" u="none" strike="noStrike" kern="0" cap="none" spc="0" normalizeH="0" baseline="0" noProof="0">
              <a:ln>
                <a:noFill/>
              </a:ln>
              <a:solidFill>
                <a:srgbClr val="020202"/>
              </a:solidFill>
              <a:effectLst/>
              <a:uLnTx/>
              <a:uFillTx/>
              <a:latin typeface="Roboto"/>
              <a:ea typeface="Roboto"/>
              <a:cs typeface="Roboto"/>
              <a:sym typeface="Roboto"/>
            </a:endParaRPr>
          </a:p>
        </p:txBody>
      </p:sp>
      <p:sp>
        <p:nvSpPr>
          <p:cNvPr id="1409" name="Google Shape;1409;p3"/>
          <p:cNvSpPr/>
          <p:nvPr/>
        </p:nvSpPr>
        <p:spPr>
          <a:xfrm>
            <a:off x="3483800" y="960436"/>
            <a:ext cx="1334400" cy="248400"/>
          </a:xfrm>
          <a:prstGeom prst="roundRect">
            <a:avLst>
              <a:gd name="adj" fmla="val 2965"/>
            </a:avLst>
          </a:prstGeom>
          <a:noFill/>
          <a:ln w="19050" cap="flat" cmpd="sng">
            <a:solidFill>
              <a:srgbClr val="D9D9D9"/>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000" b="0" i="0" u="none" strike="noStrike" kern="0" cap="none" spc="0" normalizeH="0" baseline="0" noProof="0">
                <a:ln>
                  <a:noFill/>
                </a:ln>
                <a:solidFill>
                  <a:srgbClr val="305868"/>
                </a:solidFill>
                <a:effectLst/>
                <a:uLnTx/>
                <a:uFillTx/>
                <a:latin typeface="Roboto Light"/>
                <a:ea typeface="Roboto Light"/>
                <a:cs typeface="Roboto Light"/>
                <a:sym typeface="Roboto Light"/>
              </a:rPr>
              <a:t>Data Catalog</a:t>
            </a:r>
            <a:endParaRPr kumimoji="0" sz="10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410" name="Google Shape;1410;p3"/>
          <p:cNvSpPr/>
          <p:nvPr/>
        </p:nvSpPr>
        <p:spPr>
          <a:xfrm>
            <a:off x="5204524" y="960425"/>
            <a:ext cx="1334400" cy="248400"/>
          </a:xfrm>
          <a:prstGeom prst="roundRect">
            <a:avLst>
              <a:gd name="adj" fmla="val 2965"/>
            </a:avLst>
          </a:prstGeom>
          <a:noFill/>
          <a:ln w="19050" cap="flat" cmpd="sng">
            <a:solidFill>
              <a:schemeClr val="accent1"/>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000" b="0" i="0" u="none" strike="noStrike" kern="0" cap="none" spc="0" normalizeH="0" baseline="0" noProof="0">
                <a:ln>
                  <a:noFill/>
                </a:ln>
                <a:solidFill>
                  <a:srgbClr val="FF8300"/>
                </a:solidFill>
                <a:effectLst/>
                <a:uLnTx/>
                <a:uFillTx/>
                <a:latin typeface="Roboto Light"/>
                <a:ea typeface="Roboto Light"/>
                <a:cs typeface="Roboto Light"/>
                <a:sym typeface="Roboto Light"/>
              </a:rPr>
              <a:t>Workload Manager</a:t>
            </a:r>
            <a:endParaRPr kumimoji="0" sz="1000" b="0" i="0" u="none" strike="noStrike" kern="0" cap="none" spc="0" normalizeH="0" baseline="0" noProof="0">
              <a:ln>
                <a:noFill/>
              </a:ln>
              <a:solidFill>
                <a:srgbClr val="FF8300"/>
              </a:solidFill>
              <a:effectLst/>
              <a:uLnTx/>
              <a:uFillTx/>
              <a:latin typeface="Roboto Light"/>
              <a:ea typeface="Roboto Light"/>
              <a:cs typeface="Roboto Light"/>
              <a:sym typeface="Roboto Light"/>
            </a:endParaRPr>
          </a:p>
        </p:txBody>
      </p:sp>
      <p:sp>
        <p:nvSpPr>
          <p:cNvPr id="1411" name="Google Shape;1411;p3"/>
          <p:cNvSpPr/>
          <p:nvPr/>
        </p:nvSpPr>
        <p:spPr>
          <a:xfrm>
            <a:off x="6925125" y="960427"/>
            <a:ext cx="1334400" cy="248400"/>
          </a:xfrm>
          <a:prstGeom prst="roundRect">
            <a:avLst>
              <a:gd name="adj" fmla="val 2965"/>
            </a:avLst>
          </a:prstGeom>
          <a:noFill/>
          <a:ln w="19050" cap="flat" cmpd="sng">
            <a:solidFill>
              <a:schemeClr val="accent3"/>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000" b="0" i="0" u="none" strike="noStrike" kern="0" cap="none" spc="0" normalizeH="0" baseline="0" noProof="0">
                <a:ln>
                  <a:noFill/>
                </a:ln>
                <a:solidFill>
                  <a:srgbClr val="008CFF"/>
                </a:solidFill>
                <a:effectLst/>
                <a:uLnTx/>
                <a:uFillTx/>
                <a:latin typeface="Roboto Light"/>
                <a:ea typeface="Roboto Light"/>
                <a:cs typeface="Roboto Light"/>
                <a:sym typeface="Roboto Light"/>
              </a:rPr>
              <a:t>Replication Manager</a:t>
            </a:r>
            <a:endParaRPr kumimoji="0" sz="1000" b="0" i="0" u="none" strike="noStrike" kern="0" cap="none" spc="0" normalizeH="0" baseline="0" noProof="0">
              <a:ln>
                <a:noFill/>
              </a:ln>
              <a:solidFill>
                <a:srgbClr val="008CFF"/>
              </a:solidFill>
              <a:effectLst/>
              <a:uLnTx/>
              <a:uFillTx/>
              <a:latin typeface="Roboto Light"/>
              <a:ea typeface="Roboto Light"/>
              <a:cs typeface="Roboto Light"/>
              <a:sym typeface="Roboto Light"/>
            </a:endParaRPr>
          </a:p>
        </p:txBody>
      </p:sp>
      <p:cxnSp>
        <p:nvCxnSpPr>
          <p:cNvPr id="1412" name="Google Shape;1412;p3"/>
          <p:cNvCxnSpPr>
            <a:stCxn id="1408" idx="2"/>
            <a:endCxn id="1395" idx="0"/>
          </p:cNvCxnSpPr>
          <p:nvPr/>
        </p:nvCxnSpPr>
        <p:spPr>
          <a:xfrm>
            <a:off x="5867400" y="1373875"/>
            <a:ext cx="1604100" cy="702600"/>
          </a:xfrm>
          <a:prstGeom prst="straightConnector1">
            <a:avLst/>
          </a:prstGeom>
          <a:noFill/>
          <a:ln w="12700" cap="flat" cmpd="sng">
            <a:solidFill>
              <a:schemeClr val="dk1"/>
            </a:solidFill>
            <a:prstDash val="solid"/>
            <a:round/>
            <a:headEnd type="none" w="sm" len="sm"/>
            <a:tailEnd type="none" w="sm" len="sm"/>
          </a:ln>
        </p:spPr>
      </p:cxnSp>
      <p:cxnSp>
        <p:nvCxnSpPr>
          <p:cNvPr id="1413" name="Google Shape;1413;p3"/>
          <p:cNvCxnSpPr>
            <a:stCxn id="1408" idx="2"/>
            <a:endCxn id="1397" idx="0"/>
          </p:cNvCxnSpPr>
          <p:nvPr/>
        </p:nvCxnSpPr>
        <p:spPr>
          <a:xfrm flipH="1">
            <a:off x="4317600" y="1373875"/>
            <a:ext cx="1549800" cy="720600"/>
          </a:xfrm>
          <a:prstGeom prst="straightConnector1">
            <a:avLst/>
          </a:prstGeom>
          <a:noFill/>
          <a:ln w="12700" cap="flat" cmpd="sng">
            <a:solidFill>
              <a:schemeClr val="dk1"/>
            </a:solidFill>
            <a:prstDash val="solid"/>
            <a:round/>
            <a:headEnd type="none" w="sm" len="sm"/>
            <a:tailEnd type="none" w="sm" len="sm"/>
          </a:ln>
        </p:spPr>
      </p:cxnSp>
      <p:sp>
        <p:nvSpPr>
          <p:cNvPr id="1414" name="Google Shape;1414;p3"/>
          <p:cNvSpPr/>
          <p:nvPr/>
        </p:nvSpPr>
        <p:spPr>
          <a:xfrm>
            <a:off x="5521900" y="2356275"/>
            <a:ext cx="701700" cy="564000"/>
          </a:xfrm>
          <a:prstGeom prst="rightArrow">
            <a:avLst>
              <a:gd name="adj1" fmla="val 50000"/>
              <a:gd name="adj2" fmla="val 63240"/>
            </a:avLst>
          </a:prstGeom>
          <a:solidFill>
            <a:srgbClr val="293C4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 sz="800" b="0" i="0" u="none" strike="noStrike" kern="0" cap="none" spc="0" normalizeH="0" baseline="0" noProof="0">
                <a:ln>
                  <a:noFill/>
                </a:ln>
                <a:solidFill>
                  <a:srgbClr val="FF8300"/>
                </a:solidFill>
                <a:effectLst/>
                <a:uLnTx/>
                <a:uFillTx/>
                <a:latin typeface="Roboto"/>
                <a:ea typeface="Roboto"/>
                <a:cs typeface="Roboto"/>
                <a:sym typeface="Roboto"/>
              </a:rPr>
              <a:t>shift</a:t>
            </a:r>
            <a:endParaRPr kumimoji="0" sz="800" b="0" i="0" u="none" strike="noStrike" kern="0" cap="none" spc="0" normalizeH="0" baseline="0" noProof="0">
              <a:ln>
                <a:noFill/>
              </a:ln>
              <a:solidFill>
                <a:srgbClr val="FF8300"/>
              </a:solidFill>
              <a:effectLst/>
              <a:uLnTx/>
              <a:uFillTx/>
              <a:latin typeface="Roboto"/>
              <a:ea typeface="Roboto"/>
              <a:cs typeface="Roboto"/>
              <a:sym typeface="Roboto"/>
            </a:endParaRPr>
          </a:p>
        </p:txBody>
      </p:sp>
      <p:sp>
        <p:nvSpPr>
          <p:cNvPr id="1415" name="Google Shape;1415;p3"/>
          <p:cNvSpPr/>
          <p:nvPr/>
        </p:nvSpPr>
        <p:spPr>
          <a:xfrm>
            <a:off x="5521900" y="3646275"/>
            <a:ext cx="701700" cy="564000"/>
          </a:xfrm>
          <a:prstGeom prst="rightArrow">
            <a:avLst>
              <a:gd name="adj1" fmla="val 50000"/>
              <a:gd name="adj2" fmla="val 63240"/>
            </a:avLst>
          </a:prstGeom>
          <a:solidFill>
            <a:srgbClr val="293C4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 sz="800" b="0" i="0" u="none" strike="noStrike" kern="0" cap="none" spc="0" normalizeH="0" baseline="0" noProof="0">
                <a:ln>
                  <a:noFill/>
                </a:ln>
                <a:solidFill>
                  <a:srgbClr val="008CFF"/>
                </a:solidFill>
                <a:effectLst/>
                <a:uLnTx/>
                <a:uFillTx/>
                <a:latin typeface="Roboto"/>
                <a:ea typeface="Roboto"/>
                <a:cs typeface="Roboto"/>
                <a:sym typeface="Roboto"/>
              </a:rPr>
              <a:t>copy</a:t>
            </a:r>
            <a:endParaRPr kumimoji="0" sz="800" b="0" i="0" u="none" strike="noStrike" kern="0" cap="none" spc="0" normalizeH="0" baseline="0" noProof="0">
              <a:ln>
                <a:noFill/>
              </a:ln>
              <a:solidFill>
                <a:srgbClr val="008CFF"/>
              </a:solidFill>
              <a:effectLst/>
              <a:uLnTx/>
              <a:uFillTx/>
              <a:latin typeface="Roboto"/>
              <a:ea typeface="Roboto"/>
              <a:cs typeface="Roboto"/>
              <a:sym typeface="Roboto"/>
            </a:endParaRPr>
          </a:p>
        </p:txBody>
      </p:sp>
      <p:grpSp>
        <p:nvGrpSpPr>
          <p:cNvPr id="1416" name="Google Shape;1416;p3"/>
          <p:cNvGrpSpPr/>
          <p:nvPr/>
        </p:nvGrpSpPr>
        <p:grpSpPr>
          <a:xfrm>
            <a:off x="8055963" y="3056357"/>
            <a:ext cx="379609" cy="379341"/>
            <a:chOff x="1759925" y="3810000"/>
            <a:chExt cx="426000" cy="425700"/>
          </a:xfrm>
        </p:grpSpPr>
        <p:sp>
          <p:nvSpPr>
            <p:cNvPr id="1417" name="Google Shape;1417;p3"/>
            <p:cNvSpPr/>
            <p:nvPr/>
          </p:nvSpPr>
          <p:spPr>
            <a:xfrm>
              <a:off x="1759925" y="3810000"/>
              <a:ext cx="426000" cy="4257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18" name="Google Shape;1418;p3"/>
            <p:cNvSpPr txBox="1"/>
            <p:nvPr/>
          </p:nvSpPr>
          <p:spPr>
            <a:xfrm>
              <a:off x="1759925" y="3865350"/>
              <a:ext cx="426000" cy="3150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 sz="1000" b="1" i="0" u="none" strike="noStrike" kern="0" cap="none" spc="0" normalizeH="0" baseline="0" noProof="0">
                  <a:ln>
                    <a:noFill/>
                  </a:ln>
                  <a:solidFill>
                    <a:srgbClr val="FFFFFF"/>
                  </a:solidFill>
                  <a:effectLst/>
                  <a:uLnTx/>
                  <a:uFillTx/>
                  <a:latin typeface="Roboto"/>
                  <a:ea typeface="Roboto"/>
                  <a:cs typeface="Roboto"/>
                  <a:sym typeface="Roboto"/>
                </a:rPr>
                <a:t>CDP</a:t>
              </a:r>
              <a:endParaRPr kumimoji="0" sz="1000" b="1" i="0" u="none" strike="no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1419" name="Google Shape;1419;p3"/>
          <p:cNvGrpSpPr/>
          <p:nvPr/>
        </p:nvGrpSpPr>
        <p:grpSpPr>
          <a:xfrm>
            <a:off x="6742201" y="2465354"/>
            <a:ext cx="484700" cy="384516"/>
            <a:chOff x="639037" y="3377871"/>
            <a:chExt cx="484700" cy="360000"/>
          </a:xfrm>
        </p:grpSpPr>
        <p:sp>
          <p:nvSpPr>
            <p:cNvPr id="1420" name="Google Shape;1420;p3"/>
            <p:cNvSpPr/>
            <p:nvPr/>
          </p:nvSpPr>
          <p:spPr>
            <a:xfrm>
              <a:off x="683384" y="3377871"/>
              <a:ext cx="440353" cy="360000"/>
            </a:xfrm>
            <a:prstGeom prst="roundRect">
              <a:avLst>
                <a:gd name="adj" fmla="val 2965"/>
              </a:avLst>
            </a:prstGeom>
            <a:solidFill>
              <a:schemeClr val="dk1"/>
            </a:solidFill>
            <a:ln w="19050" cap="flat" cmpd="sng">
              <a:solidFill>
                <a:schemeClr val="dk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421" name="Google Shape;1421;p3"/>
            <p:cNvSpPr/>
            <p:nvPr/>
          </p:nvSpPr>
          <p:spPr>
            <a:xfrm>
              <a:off x="639037" y="3416447"/>
              <a:ext cx="440353" cy="307736"/>
            </a:xfrm>
            <a:prstGeom prst="roundRect">
              <a:avLst>
                <a:gd name="adj" fmla="val 2965"/>
              </a:avLst>
            </a:prstGeom>
            <a:solidFill>
              <a:srgbClr val="CCCCCC"/>
            </a:solidFill>
            <a:ln w="19050" cap="flat" cmpd="sng">
              <a:solidFill>
                <a:schemeClr val="dk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305868"/>
                  </a:solidFill>
                  <a:effectLst/>
                  <a:uLnTx/>
                  <a:uFillTx/>
                  <a:latin typeface="Roboto Light"/>
                  <a:ea typeface="Roboto Light"/>
                  <a:cs typeface="Roboto Light"/>
                  <a:sym typeface="Roboto Light"/>
                </a:rPr>
                <a:t>DE</a:t>
              </a:r>
              <a:endParaRPr kumimoji="0" sz="7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grpSp>
      <p:grpSp>
        <p:nvGrpSpPr>
          <p:cNvPr id="1422" name="Google Shape;1422;p3"/>
          <p:cNvGrpSpPr/>
          <p:nvPr/>
        </p:nvGrpSpPr>
        <p:grpSpPr>
          <a:xfrm>
            <a:off x="7252366" y="2465354"/>
            <a:ext cx="484700" cy="384516"/>
            <a:chOff x="639037" y="3377871"/>
            <a:chExt cx="484700" cy="360000"/>
          </a:xfrm>
        </p:grpSpPr>
        <p:sp>
          <p:nvSpPr>
            <p:cNvPr id="1423" name="Google Shape;1423;p3"/>
            <p:cNvSpPr/>
            <p:nvPr/>
          </p:nvSpPr>
          <p:spPr>
            <a:xfrm>
              <a:off x="683384" y="3377871"/>
              <a:ext cx="440353" cy="360000"/>
            </a:xfrm>
            <a:prstGeom prst="roundRect">
              <a:avLst>
                <a:gd name="adj" fmla="val 2965"/>
              </a:avLst>
            </a:prstGeom>
            <a:solidFill>
              <a:schemeClr val="dk1"/>
            </a:solidFill>
            <a:ln w="19050" cap="flat" cmpd="sng">
              <a:solidFill>
                <a:schemeClr val="dk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424" name="Google Shape;1424;p3"/>
            <p:cNvSpPr/>
            <p:nvPr/>
          </p:nvSpPr>
          <p:spPr>
            <a:xfrm>
              <a:off x="639037" y="3416447"/>
              <a:ext cx="440353" cy="307736"/>
            </a:xfrm>
            <a:prstGeom prst="roundRect">
              <a:avLst>
                <a:gd name="adj" fmla="val 2965"/>
              </a:avLst>
            </a:prstGeom>
            <a:solidFill>
              <a:srgbClr val="CCCCCC"/>
            </a:solidFill>
            <a:ln w="19050" cap="flat" cmpd="sng">
              <a:solidFill>
                <a:schemeClr val="dk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305868"/>
                  </a:solidFill>
                  <a:effectLst/>
                  <a:uLnTx/>
                  <a:uFillTx/>
                  <a:latin typeface="Roboto Light"/>
                  <a:ea typeface="Roboto Light"/>
                  <a:cs typeface="Roboto Light"/>
                  <a:sym typeface="Roboto Light"/>
                </a:rPr>
                <a:t>DW</a:t>
              </a:r>
              <a:endParaRPr kumimoji="0" sz="7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grpSp>
      <p:grpSp>
        <p:nvGrpSpPr>
          <p:cNvPr id="1425" name="Google Shape;1425;p3"/>
          <p:cNvGrpSpPr/>
          <p:nvPr/>
        </p:nvGrpSpPr>
        <p:grpSpPr>
          <a:xfrm>
            <a:off x="7763623" y="2465354"/>
            <a:ext cx="484700" cy="384516"/>
            <a:chOff x="639037" y="3377871"/>
            <a:chExt cx="484700" cy="360000"/>
          </a:xfrm>
        </p:grpSpPr>
        <p:sp>
          <p:nvSpPr>
            <p:cNvPr id="1426" name="Google Shape;1426;p3"/>
            <p:cNvSpPr/>
            <p:nvPr/>
          </p:nvSpPr>
          <p:spPr>
            <a:xfrm>
              <a:off x="683384" y="3377871"/>
              <a:ext cx="440353" cy="360000"/>
            </a:xfrm>
            <a:prstGeom prst="roundRect">
              <a:avLst>
                <a:gd name="adj" fmla="val 2965"/>
              </a:avLst>
            </a:prstGeom>
            <a:solidFill>
              <a:schemeClr val="dk1"/>
            </a:solidFill>
            <a:ln w="19050" cap="flat" cmpd="sng">
              <a:solidFill>
                <a:schemeClr val="dk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427" name="Google Shape;1427;p3"/>
            <p:cNvSpPr/>
            <p:nvPr/>
          </p:nvSpPr>
          <p:spPr>
            <a:xfrm>
              <a:off x="639037" y="3416447"/>
              <a:ext cx="440353" cy="307736"/>
            </a:xfrm>
            <a:prstGeom prst="roundRect">
              <a:avLst>
                <a:gd name="adj" fmla="val 2965"/>
              </a:avLst>
            </a:prstGeom>
            <a:solidFill>
              <a:srgbClr val="CCCCCC"/>
            </a:solidFill>
            <a:ln w="19050" cap="flat" cmpd="sng">
              <a:solidFill>
                <a:schemeClr val="dk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305868"/>
                  </a:solidFill>
                  <a:effectLst/>
                  <a:uLnTx/>
                  <a:uFillTx/>
                  <a:latin typeface="Roboto Light"/>
                  <a:ea typeface="Roboto Light"/>
                  <a:cs typeface="Roboto Light"/>
                  <a:sym typeface="Roboto Light"/>
                </a:rPr>
                <a:t>OD</a:t>
              </a:r>
              <a:endParaRPr kumimoji="0" sz="7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grpSp>
      <p:grpSp>
        <p:nvGrpSpPr>
          <p:cNvPr id="1428" name="Google Shape;1428;p3"/>
          <p:cNvGrpSpPr/>
          <p:nvPr/>
        </p:nvGrpSpPr>
        <p:grpSpPr>
          <a:xfrm>
            <a:off x="6232093" y="2462572"/>
            <a:ext cx="484700" cy="384516"/>
            <a:chOff x="639037" y="3377871"/>
            <a:chExt cx="484700" cy="360000"/>
          </a:xfrm>
        </p:grpSpPr>
        <p:sp>
          <p:nvSpPr>
            <p:cNvPr id="1429" name="Google Shape;1429;p3"/>
            <p:cNvSpPr/>
            <p:nvPr/>
          </p:nvSpPr>
          <p:spPr>
            <a:xfrm>
              <a:off x="683384" y="3377871"/>
              <a:ext cx="440353" cy="360000"/>
            </a:xfrm>
            <a:prstGeom prst="roundRect">
              <a:avLst>
                <a:gd name="adj" fmla="val 2965"/>
              </a:avLst>
            </a:prstGeom>
            <a:solidFill>
              <a:schemeClr val="dk1"/>
            </a:solidFill>
            <a:ln w="19050" cap="flat" cmpd="sng">
              <a:solidFill>
                <a:schemeClr val="dk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430" name="Google Shape;1430;p3"/>
            <p:cNvSpPr/>
            <p:nvPr/>
          </p:nvSpPr>
          <p:spPr>
            <a:xfrm>
              <a:off x="639037" y="3416447"/>
              <a:ext cx="440353" cy="307736"/>
            </a:xfrm>
            <a:prstGeom prst="roundRect">
              <a:avLst>
                <a:gd name="adj" fmla="val 2965"/>
              </a:avLst>
            </a:prstGeom>
            <a:solidFill>
              <a:srgbClr val="CCCCCC"/>
            </a:solidFill>
            <a:ln w="19050" cap="flat" cmpd="sng">
              <a:solidFill>
                <a:schemeClr val="dk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305868"/>
                  </a:solidFill>
                  <a:effectLst/>
                  <a:uLnTx/>
                  <a:uFillTx/>
                  <a:latin typeface="Roboto Light"/>
                  <a:ea typeface="Roboto Light"/>
                  <a:cs typeface="Roboto Light"/>
                  <a:sym typeface="Roboto Light"/>
                </a:rPr>
                <a:t>DF</a:t>
              </a:r>
              <a:endParaRPr kumimoji="0" sz="7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grpSp>
      <p:grpSp>
        <p:nvGrpSpPr>
          <p:cNvPr id="1431" name="Google Shape;1431;p3"/>
          <p:cNvGrpSpPr/>
          <p:nvPr/>
        </p:nvGrpSpPr>
        <p:grpSpPr>
          <a:xfrm>
            <a:off x="8280304" y="2462572"/>
            <a:ext cx="484700" cy="384516"/>
            <a:chOff x="639037" y="3377871"/>
            <a:chExt cx="484700" cy="360000"/>
          </a:xfrm>
        </p:grpSpPr>
        <p:sp>
          <p:nvSpPr>
            <p:cNvPr id="1432" name="Google Shape;1432;p3"/>
            <p:cNvSpPr/>
            <p:nvPr/>
          </p:nvSpPr>
          <p:spPr>
            <a:xfrm>
              <a:off x="683384" y="3377871"/>
              <a:ext cx="440353" cy="360000"/>
            </a:xfrm>
            <a:prstGeom prst="roundRect">
              <a:avLst>
                <a:gd name="adj" fmla="val 2965"/>
              </a:avLst>
            </a:prstGeom>
            <a:solidFill>
              <a:schemeClr val="dk1"/>
            </a:solidFill>
            <a:ln w="19050" cap="flat" cmpd="sng">
              <a:solidFill>
                <a:schemeClr val="dk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sp>
          <p:nvSpPr>
            <p:cNvPr id="1433" name="Google Shape;1433;p3"/>
            <p:cNvSpPr/>
            <p:nvPr/>
          </p:nvSpPr>
          <p:spPr>
            <a:xfrm>
              <a:off x="639037" y="3416447"/>
              <a:ext cx="440353" cy="307736"/>
            </a:xfrm>
            <a:prstGeom prst="roundRect">
              <a:avLst>
                <a:gd name="adj" fmla="val 2965"/>
              </a:avLst>
            </a:prstGeom>
            <a:solidFill>
              <a:srgbClr val="CCCCCC"/>
            </a:solidFill>
            <a:ln w="19050" cap="flat" cmpd="sng">
              <a:solidFill>
                <a:schemeClr val="dk2"/>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305868"/>
                  </a:solidFill>
                  <a:effectLst/>
                  <a:uLnTx/>
                  <a:uFillTx/>
                  <a:latin typeface="Roboto Light"/>
                  <a:ea typeface="Roboto Light"/>
                  <a:cs typeface="Roboto Light"/>
                  <a:sym typeface="Roboto Light"/>
                </a:rPr>
                <a:t>CML</a:t>
              </a:r>
              <a:endParaRPr kumimoji="0" sz="700" b="0" i="0" u="none" strike="noStrike" kern="0" cap="none" spc="0" normalizeH="0" baseline="0" noProof="0">
                <a:ln>
                  <a:noFill/>
                </a:ln>
                <a:solidFill>
                  <a:srgbClr val="305868"/>
                </a:solidFill>
                <a:effectLst/>
                <a:uLnTx/>
                <a:uFillTx/>
                <a:latin typeface="Roboto Light"/>
                <a:ea typeface="Roboto Light"/>
                <a:cs typeface="Roboto Light"/>
                <a:sym typeface="Roboto Light"/>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gdff6bde587_0_428"/>
          <p:cNvSpPr txBox="1">
            <a:spLocks noGrp="1"/>
          </p:cNvSpPr>
          <p:nvPr>
            <p:ph type="title"/>
          </p:nvPr>
        </p:nvSpPr>
        <p:spPr>
          <a:xfrm>
            <a:off x="419100" y="460690"/>
            <a:ext cx="8305800" cy="419400"/>
          </a:xfrm>
          <a:prstGeom prst="rect">
            <a:avLst/>
          </a:prstGeom>
          <a:noFill/>
          <a:ln>
            <a:noFill/>
          </a:ln>
        </p:spPr>
        <p:txBody>
          <a:bodyPr spcFirstLastPara="1" wrap="square" lIns="0" tIns="91425" rIns="0" bIns="91425" anchor="t" anchorCtr="0">
            <a:noAutofit/>
          </a:bodyPr>
          <a:lstStyle/>
          <a:p>
            <a:pPr marL="0" marR="0" lvl="0" indent="0" algn="l" rtl="0">
              <a:lnSpc>
                <a:spcPct val="80000"/>
              </a:lnSpc>
              <a:spcBef>
                <a:spcPts val="0"/>
              </a:spcBef>
              <a:spcAft>
                <a:spcPts val="0"/>
              </a:spcAft>
              <a:buClr>
                <a:schemeClr val="dk1"/>
              </a:buClr>
              <a:buSzPts val="2200"/>
              <a:buFont typeface="Lato"/>
              <a:buNone/>
            </a:pPr>
            <a:r>
              <a:rPr lang="en"/>
              <a:t>CDP Public Cloud Migration</a:t>
            </a:r>
            <a:endParaRPr/>
          </a:p>
        </p:txBody>
      </p:sp>
      <p:pic>
        <p:nvPicPr>
          <p:cNvPr id="1454" name="Google Shape;1454;gdff6bde587_0_428" descr="Diagram&#10;&#10;Description automatically generated"/>
          <p:cNvPicPr preferRelativeResize="0"/>
          <p:nvPr/>
        </p:nvPicPr>
        <p:blipFill rotWithShape="1">
          <a:blip r:embed="rId3">
            <a:alphaModFix/>
          </a:blip>
          <a:srcRect/>
          <a:stretch/>
        </p:blipFill>
        <p:spPr>
          <a:xfrm>
            <a:off x="5334000" y="901025"/>
            <a:ext cx="3770724" cy="3471574"/>
          </a:xfrm>
          <a:prstGeom prst="rect">
            <a:avLst/>
          </a:prstGeom>
          <a:noFill/>
          <a:ln>
            <a:noFill/>
          </a:ln>
        </p:spPr>
      </p:pic>
      <p:pic>
        <p:nvPicPr>
          <p:cNvPr id="1455" name="Google Shape;1455;gdff6bde587_0_428" descr="Text&#10;&#10;Description automatically generated"/>
          <p:cNvPicPr preferRelativeResize="0"/>
          <p:nvPr/>
        </p:nvPicPr>
        <p:blipFill rotWithShape="1">
          <a:blip r:embed="rId4">
            <a:alphaModFix/>
          </a:blip>
          <a:srcRect/>
          <a:stretch/>
        </p:blipFill>
        <p:spPr>
          <a:xfrm>
            <a:off x="121412" y="1235048"/>
            <a:ext cx="5287109" cy="2815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5"/>
          <p:cNvSpPr txBox="1">
            <a:spLocks noGrp="1"/>
          </p:cNvSpPr>
          <p:nvPr>
            <p:ph type="body" idx="1"/>
          </p:nvPr>
        </p:nvSpPr>
        <p:spPr>
          <a:xfrm>
            <a:off x="3199450" y="704125"/>
            <a:ext cx="4829400" cy="3807000"/>
          </a:xfrm>
          <a:prstGeom prst="rect">
            <a:avLst/>
          </a:prstGeom>
        </p:spPr>
        <p:txBody>
          <a:bodyPr spcFirstLastPara="1" wrap="square" lIns="91425" tIns="45700" rIns="0" bIns="45700" anchor="t" anchorCtr="0">
            <a:noAutofit/>
          </a:bodyPr>
          <a:lstStyle/>
          <a:p>
            <a:pPr marL="0" lvl="0" indent="0" algn="l" rtl="0">
              <a:spcBef>
                <a:spcPts val="0"/>
              </a:spcBef>
              <a:spcAft>
                <a:spcPts val="0"/>
              </a:spcAft>
              <a:buNone/>
            </a:pPr>
            <a:r>
              <a:rPr lang="en" sz="2100" b="1">
                <a:solidFill>
                  <a:srgbClr val="666666"/>
                </a:solidFill>
              </a:rPr>
              <a:t>Value proposition</a:t>
            </a:r>
            <a:endParaRPr sz="2100" b="1">
              <a:solidFill>
                <a:srgbClr val="666666"/>
              </a:solidFill>
            </a:endParaRPr>
          </a:p>
          <a:p>
            <a:pPr marL="457200" lvl="0" indent="-341630" algn="l" rtl="0">
              <a:spcBef>
                <a:spcPts val="1000"/>
              </a:spcBef>
              <a:spcAft>
                <a:spcPts val="0"/>
              </a:spcAft>
              <a:buClr>
                <a:schemeClr val="accent1"/>
              </a:buClr>
              <a:buSzPts val="1780"/>
              <a:buChar char="-"/>
            </a:pPr>
            <a:r>
              <a:rPr lang="en" sz="2100">
                <a:solidFill>
                  <a:schemeClr val="accent1"/>
                </a:solidFill>
              </a:rPr>
              <a:t>Generate ‘cloud friendliness’ Score</a:t>
            </a:r>
            <a:endParaRPr sz="2100">
              <a:solidFill>
                <a:schemeClr val="accent1"/>
              </a:solidFill>
            </a:endParaRPr>
          </a:p>
          <a:p>
            <a:pPr marL="457200" lvl="0" indent="-341630" algn="l" rtl="0">
              <a:spcBef>
                <a:spcPts val="1000"/>
              </a:spcBef>
              <a:spcAft>
                <a:spcPts val="0"/>
              </a:spcAft>
              <a:buClr>
                <a:schemeClr val="accent1"/>
              </a:buClr>
              <a:buSzPts val="1780"/>
              <a:buChar char="-"/>
            </a:pPr>
            <a:r>
              <a:rPr lang="en" sz="2100">
                <a:solidFill>
                  <a:schemeClr val="accent1"/>
                </a:solidFill>
              </a:rPr>
              <a:t>Auto-generated sizing / capacity plan for target environment</a:t>
            </a:r>
            <a:endParaRPr sz="2100">
              <a:solidFill>
                <a:schemeClr val="accent1"/>
              </a:solidFill>
            </a:endParaRPr>
          </a:p>
          <a:p>
            <a:pPr marL="457200" lvl="0" indent="-341630" algn="l" rtl="0">
              <a:spcBef>
                <a:spcPts val="1000"/>
              </a:spcBef>
              <a:spcAft>
                <a:spcPts val="0"/>
              </a:spcAft>
              <a:buClr>
                <a:schemeClr val="accent1"/>
              </a:buClr>
              <a:buSzPts val="1780"/>
              <a:buChar char="-"/>
            </a:pPr>
            <a:r>
              <a:rPr lang="en" sz="2100">
                <a:solidFill>
                  <a:schemeClr val="accent1"/>
                </a:solidFill>
              </a:rPr>
              <a:t>Automated Replication plan</a:t>
            </a:r>
            <a:endParaRPr sz="2100">
              <a:solidFill>
                <a:schemeClr val="accent1"/>
              </a:solidFill>
            </a:endParaRPr>
          </a:p>
          <a:p>
            <a:pPr marL="457200" lvl="0" indent="-361950" algn="l" rtl="0">
              <a:spcBef>
                <a:spcPts val="1000"/>
              </a:spcBef>
              <a:spcAft>
                <a:spcPts val="1000"/>
              </a:spcAft>
              <a:buClr>
                <a:schemeClr val="accent1"/>
              </a:buClr>
              <a:buSzPts val="2100"/>
              <a:buChar char="-"/>
            </a:pPr>
            <a:r>
              <a:rPr lang="en" sz="2100">
                <a:solidFill>
                  <a:schemeClr val="accent1"/>
                </a:solidFill>
              </a:rPr>
              <a:t>Mitigate risk of run-away costs in the cloud due to suboptimal workloads</a:t>
            </a:r>
            <a:endParaRPr sz="2100">
              <a:solidFill>
                <a:schemeClr val="accent1"/>
              </a:solidFill>
            </a:endParaRPr>
          </a:p>
        </p:txBody>
      </p:sp>
      <p:sp>
        <p:nvSpPr>
          <p:cNvPr id="613" name="Google Shape;613;p75"/>
          <p:cNvSpPr txBox="1">
            <a:spLocks noGrp="1"/>
          </p:cNvSpPr>
          <p:nvPr>
            <p:ph type="body" idx="4294967295"/>
          </p:nvPr>
        </p:nvSpPr>
        <p:spPr>
          <a:xfrm>
            <a:off x="419100" y="2086475"/>
            <a:ext cx="2196600" cy="2330400"/>
          </a:xfrm>
          <a:prstGeom prst="rect">
            <a:avLst/>
          </a:prstGeom>
        </p:spPr>
        <p:txBody>
          <a:bodyPr spcFirstLastPara="1" wrap="square" lIns="91425" tIns="45700" rIns="91425" bIns="45700" anchor="t" anchorCtr="0">
            <a:noAutofit/>
          </a:bodyPr>
          <a:lstStyle/>
          <a:p>
            <a:pPr marL="0" lvl="0" indent="0" algn="l" rtl="0">
              <a:spcBef>
                <a:spcPts val="450"/>
              </a:spcBef>
              <a:spcAft>
                <a:spcPts val="0"/>
              </a:spcAft>
              <a:buNone/>
            </a:pPr>
            <a:r>
              <a:rPr lang="en" sz="1600" b="1"/>
              <a:t>When to use WXM</a:t>
            </a:r>
            <a:endParaRPr sz="1600" b="1"/>
          </a:p>
          <a:p>
            <a:pPr marL="171450" lvl="0" indent="-171450" algn="l" rtl="0">
              <a:spcBef>
                <a:spcPts val="1000"/>
              </a:spcBef>
              <a:spcAft>
                <a:spcPts val="0"/>
              </a:spcAft>
              <a:buSzPts val="900"/>
              <a:buChar char="-"/>
            </a:pPr>
            <a:r>
              <a:rPr lang="en" sz="1300"/>
              <a:t>Explore cluster &amp; workload health before migration</a:t>
            </a:r>
            <a:endParaRPr sz="1300"/>
          </a:p>
          <a:p>
            <a:pPr marL="171450" lvl="0" indent="-171450" algn="l" rtl="0">
              <a:spcBef>
                <a:spcPts val="1000"/>
              </a:spcBef>
              <a:spcAft>
                <a:spcPts val="0"/>
              </a:spcAft>
              <a:buSzPts val="900"/>
              <a:buChar char="-"/>
            </a:pPr>
            <a:r>
              <a:rPr lang="en" sz="1300"/>
              <a:t>Identify right workloads to migrate</a:t>
            </a:r>
            <a:endParaRPr sz="1300"/>
          </a:p>
          <a:p>
            <a:pPr marL="171450" lvl="0" indent="-196850" algn="l" rtl="0">
              <a:spcBef>
                <a:spcPts val="1000"/>
              </a:spcBef>
              <a:spcAft>
                <a:spcPts val="1000"/>
              </a:spcAft>
              <a:buSzPts val="1300"/>
              <a:buChar char="-"/>
            </a:pPr>
            <a:r>
              <a:rPr lang="en" sz="1300"/>
              <a:t>Optimize workloads before migrating</a:t>
            </a:r>
            <a:endParaRPr sz="1300"/>
          </a:p>
        </p:txBody>
      </p:sp>
      <p:sp>
        <p:nvSpPr>
          <p:cNvPr id="614" name="Google Shape;614;p75"/>
          <p:cNvSpPr txBox="1">
            <a:spLocks noGrp="1"/>
          </p:cNvSpPr>
          <p:nvPr>
            <p:ph type="title"/>
          </p:nvPr>
        </p:nvSpPr>
        <p:spPr>
          <a:xfrm>
            <a:off x="502920" y="731520"/>
            <a:ext cx="2194500" cy="114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Using WXM to migrate to </a:t>
            </a:r>
            <a:endParaRPr/>
          </a:p>
          <a:p>
            <a:pPr marL="0" lvl="0" indent="0" algn="l" rtl="0">
              <a:spcBef>
                <a:spcPts val="0"/>
              </a:spcBef>
              <a:spcAft>
                <a:spcPts val="0"/>
              </a:spcAft>
              <a:buNone/>
            </a:pPr>
            <a:r>
              <a:rPr lang="en"/>
              <a:t>CDP Public Cloud</a:t>
            </a:r>
            <a:endParaRPr/>
          </a:p>
        </p:txBody>
      </p:sp>
    </p:spTree>
    <p:extLst>
      <p:ext uri="{BB962C8B-B14F-4D97-AF65-F5344CB8AC3E}">
        <p14:creationId xmlns:p14="http://schemas.microsoft.com/office/powerpoint/2010/main" val="390229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24"/>
          <p:cNvSpPr txBox="1"/>
          <p:nvPr/>
        </p:nvSpPr>
        <p:spPr>
          <a:xfrm>
            <a:off x="425250" y="914400"/>
            <a:ext cx="8299500" cy="308100"/>
          </a:xfrm>
          <a:prstGeom prst="rect">
            <a:avLst/>
          </a:prstGeom>
          <a:noFill/>
          <a:ln>
            <a:noFill/>
          </a:ln>
        </p:spPr>
        <p:txBody>
          <a:bodyPr spcFirstLastPara="1" wrap="square" lIns="0" tIns="68575" rIns="0" bIns="6857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 sz="1000" b="0" i="0" u="none" strike="noStrike" kern="0" cap="none" spc="0" normalizeH="0" baseline="0" noProof="0">
                <a:ln>
                  <a:noFill/>
                </a:ln>
                <a:solidFill>
                  <a:srgbClr val="000000"/>
                </a:solidFill>
                <a:effectLst/>
                <a:uLnTx/>
                <a:uFillTx/>
                <a:latin typeface="Lato Light"/>
                <a:ea typeface="Lato Light"/>
                <a:cs typeface="Lato Light"/>
                <a:sym typeface="Lato Light"/>
              </a:rPr>
              <a:t>Scope of services include setting up CDP Data Center with Security and deploying workloads inscope to develop a production deployment plan. </a:t>
            </a: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39" name="Google Shape;1439;p24"/>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Clr>
                <a:schemeClr val="dk1"/>
              </a:buClr>
              <a:buSzPts val="2200"/>
              <a:buFont typeface="Lato"/>
              <a:buNone/>
            </a:pPr>
            <a:r>
              <a:rPr lang="en" sz="2000"/>
              <a:t>PLAN: HIGH LEVEL SCHEDULE FOR MIGRATION PILOT </a:t>
            </a:r>
            <a:endParaRPr sz="2000"/>
          </a:p>
        </p:txBody>
      </p:sp>
      <p:graphicFrame>
        <p:nvGraphicFramePr>
          <p:cNvPr id="1440" name="Google Shape;1440;p24"/>
          <p:cNvGraphicFramePr/>
          <p:nvPr/>
        </p:nvGraphicFramePr>
        <p:xfrm>
          <a:off x="419107" y="1365723"/>
          <a:ext cx="8258450" cy="2072140"/>
        </p:xfrm>
        <a:graphic>
          <a:graphicData uri="http://schemas.openxmlformats.org/drawingml/2006/table">
            <a:tbl>
              <a:tblPr>
                <a:noFill/>
              </a:tblPr>
              <a:tblGrid>
                <a:gridCol w="1539700">
                  <a:extLst>
                    <a:ext uri="{9D8B030D-6E8A-4147-A177-3AD203B41FA5}">
                      <a16:colId xmlns:a16="http://schemas.microsoft.com/office/drawing/2014/main" val="20000"/>
                    </a:ext>
                  </a:extLst>
                </a:gridCol>
                <a:gridCol w="987950">
                  <a:extLst>
                    <a:ext uri="{9D8B030D-6E8A-4147-A177-3AD203B41FA5}">
                      <a16:colId xmlns:a16="http://schemas.microsoft.com/office/drawing/2014/main" val="20001"/>
                    </a:ext>
                  </a:extLst>
                </a:gridCol>
                <a:gridCol w="1068525">
                  <a:extLst>
                    <a:ext uri="{9D8B030D-6E8A-4147-A177-3AD203B41FA5}">
                      <a16:colId xmlns:a16="http://schemas.microsoft.com/office/drawing/2014/main" val="20002"/>
                    </a:ext>
                  </a:extLst>
                </a:gridCol>
                <a:gridCol w="1156200">
                  <a:extLst>
                    <a:ext uri="{9D8B030D-6E8A-4147-A177-3AD203B41FA5}">
                      <a16:colId xmlns:a16="http://schemas.microsoft.com/office/drawing/2014/main" val="20003"/>
                    </a:ext>
                  </a:extLst>
                </a:gridCol>
                <a:gridCol w="1183025">
                  <a:extLst>
                    <a:ext uri="{9D8B030D-6E8A-4147-A177-3AD203B41FA5}">
                      <a16:colId xmlns:a16="http://schemas.microsoft.com/office/drawing/2014/main" val="20004"/>
                    </a:ext>
                  </a:extLst>
                </a:gridCol>
                <a:gridCol w="1209775">
                  <a:extLst>
                    <a:ext uri="{9D8B030D-6E8A-4147-A177-3AD203B41FA5}">
                      <a16:colId xmlns:a16="http://schemas.microsoft.com/office/drawing/2014/main" val="20005"/>
                    </a:ext>
                  </a:extLst>
                </a:gridCol>
                <a:gridCol w="1113275">
                  <a:extLst>
                    <a:ext uri="{9D8B030D-6E8A-4147-A177-3AD203B41FA5}">
                      <a16:colId xmlns:a16="http://schemas.microsoft.com/office/drawing/2014/main" val="20006"/>
                    </a:ext>
                  </a:extLst>
                </a:gridCol>
              </a:tblGrid>
              <a:tr h="258450">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Lato Light"/>
                          <a:ea typeface="Lato Light"/>
                          <a:cs typeface="Lato Light"/>
                          <a:sym typeface="Lato Light"/>
                        </a:rPr>
                        <a:t>Week 1</a:t>
                      </a:r>
                      <a:endParaRPr sz="10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Lato Light"/>
                          <a:ea typeface="Lato Light"/>
                          <a:cs typeface="Lato Light"/>
                          <a:sym typeface="Lato Light"/>
                        </a:rPr>
                        <a:t>Week 2</a:t>
                      </a:r>
                      <a:endParaRPr sz="10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Lato Light"/>
                          <a:ea typeface="Lato Light"/>
                          <a:cs typeface="Lato Light"/>
                          <a:sym typeface="Lato Light"/>
                        </a:rPr>
                        <a:t>Week 3</a:t>
                      </a:r>
                      <a:endParaRPr sz="10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Lato Light"/>
                          <a:ea typeface="Lato Light"/>
                          <a:cs typeface="Lato Light"/>
                          <a:sym typeface="Lato Light"/>
                        </a:rPr>
                        <a:t>Week 4</a:t>
                      </a:r>
                      <a:endParaRPr sz="10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Lato Light"/>
                          <a:ea typeface="Lato Light"/>
                          <a:cs typeface="Lato Light"/>
                          <a:sym typeface="Lato Light"/>
                        </a:rPr>
                        <a:t>Week 5</a:t>
                      </a:r>
                      <a:endParaRPr sz="10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Lato Light"/>
                          <a:ea typeface="Lato Light"/>
                          <a:cs typeface="Lato Light"/>
                          <a:sym typeface="Lato Light"/>
                        </a:rPr>
                        <a:t>Week 6</a:t>
                      </a:r>
                      <a:endParaRPr sz="10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258450">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Lato Light"/>
                          <a:ea typeface="Lato Light"/>
                          <a:cs typeface="Lato Light"/>
                          <a:sym typeface="Lato Light"/>
                        </a:rPr>
                        <a:t>Kick Off and Health Check </a:t>
                      </a:r>
                      <a:endParaRPr sz="8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highlight>
                          <a:srgbClr val="A5A5A5"/>
                        </a:highlight>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highlight>
                          <a:srgbClr val="A5A5A5"/>
                        </a:highlight>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259100">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Lato Light"/>
                          <a:ea typeface="Lato Light"/>
                          <a:cs typeface="Lato Light"/>
                          <a:sym typeface="Lato Light"/>
                        </a:rPr>
                        <a:t>Assessment, Solution &amp; Planning</a:t>
                      </a:r>
                      <a:endParaRPr sz="8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highlight>
                          <a:srgbClr val="A5A5A5"/>
                        </a:highlight>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highlight>
                          <a:srgbClr val="A5A5A5"/>
                        </a:highlight>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259100">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Lato Light"/>
                          <a:ea typeface="Lato Light"/>
                          <a:cs typeface="Lato Light"/>
                          <a:sym typeface="Lato Light"/>
                        </a:rPr>
                        <a:t>CDP PC Deploy &amp; Secure</a:t>
                      </a:r>
                      <a:endParaRPr sz="8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259100">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Lato Light"/>
                          <a:ea typeface="Lato Light"/>
                          <a:cs typeface="Lato Light"/>
                          <a:sym typeface="Lato Light"/>
                        </a:rPr>
                        <a:t>Cloud &amp; CDP Training</a:t>
                      </a:r>
                      <a:endParaRPr sz="8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259100">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Lato Light"/>
                          <a:ea typeface="Lato Light"/>
                          <a:cs typeface="Lato Light"/>
                          <a:sym typeface="Lato Light"/>
                        </a:rPr>
                        <a:t>Pilot Workload Migration </a:t>
                      </a:r>
                      <a:endParaRPr sz="8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259100">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Lato Light"/>
                          <a:ea typeface="Lato Light"/>
                          <a:cs typeface="Lato Light"/>
                          <a:sym typeface="Lato Light"/>
                        </a:rPr>
                        <a:t>Demo and  Validate</a:t>
                      </a:r>
                      <a:endParaRPr sz="8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r h="259100">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Lato Light"/>
                          <a:ea typeface="Lato Light"/>
                          <a:cs typeface="Lato Light"/>
                          <a:sym typeface="Lato Light"/>
                        </a:rPr>
                        <a:t>Next Steps Plan &amp; Prod. Proposal</a:t>
                      </a:r>
                      <a:endParaRPr sz="8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Lato Light"/>
                        <a:ea typeface="Lato Light"/>
                        <a:cs typeface="Lato Light"/>
                        <a:sym typeface="Lato Light"/>
                      </a:endParaRPr>
                    </a:p>
                  </a:txBody>
                  <a:tcPr marL="45725" marR="45725" marT="45725" marB="457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441" name="Google Shape;1441;p24"/>
          <p:cNvSpPr/>
          <p:nvPr/>
        </p:nvSpPr>
        <p:spPr>
          <a:xfrm>
            <a:off x="1958800" y="1887725"/>
            <a:ext cx="2056500" cy="264900"/>
          </a:xfrm>
          <a:prstGeom prst="rect">
            <a:avLst/>
          </a:prstGeom>
          <a:solidFill>
            <a:srgbClr val="CCCCCC"/>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42" name="Google Shape;1442;p24"/>
          <p:cNvSpPr/>
          <p:nvPr/>
        </p:nvSpPr>
        <p:spPr>
          <a:xfrm>
            <a:off x="5171550" y="2660575"/>
            <a:ext cx="3506100" cy="264900"/>
          </a:xfrm>
          <a:prstGeom prst="rect">
            <a:avLst/>
          </a:prstGeom>
          <a:solidFill>
            <a:srgbClr val="CCCCCC"/>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43" name="Google Shape;1443;p24"/>
          <p:cNvSpPr/>
          <p:nvPr/>
        </p:nvSpPr>
        <p:spPr>
          <a:xfrm>
            <a:off x="2946742" y="2152625"/>
            <a:ext cx="2224800" cy="243900"/>
          </a:xfrm>
          <a:prstGeom prst="rect">
            <a:avLst/>
          </a:prstGeom>
          <a:solidFill>
            <a:schemeClr val="accent4"/>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44" name="Google Shape;1444;p24"/>
          <p:cNvSpPr txBox="1"/>
          <p:nvPr/>
        </p:nvSpPr>
        <p:spPr>
          <a:xfrm>
            <a:off x="419100" y="3894400"/>
            <a:ext cx="8258400" cy="548400"/>
          </a:xfrm>
          <a:prstGeom prst="rect">
            <a:avLst/>
          </a:prstGeom>
          <a:noFill/>
          <a:ln>
            <a:noFill/>
          </a:ln>
        </p:spPr>
        <p:txBody>
          <a:bodyPr spcFirstLastPara="1" wrap="square" lIns="68575" tIns="68575" rIns="68575" bIns="68575" anchor="t" anchorCtr="0">
            <a:noAutofit/>
          </a:bodyPr>
          <a:lstStyle/>
          <a:p>
            <a:pPr marL="342900" marR="0" lvl="0" indent="-228600" algn="just" defTabSz="914400" rtl="0" eaLnBrk="1" fontAlgn="auto" latinLnBrk="0" hangingPunct="1">
              <a:lnSpc>
                <a:spcPct val="150000"/>
              </a:lnSpc>
              <a:spcBef>
                <a:spcPts val="0"/>
              </a:spcBef>
              <a:spcAft>
                <a:spcPts val="0"/>
              </a:spcAft>
              <a:buClr>
                <a:srgbClr val="000000"/>
              </a:buClr>
              <a:buSzPts val="900"/>
              <a:buFont typeface="Lato Light"/>
              <a:buChar char="○"/>
              <a:tabLst/>
              <a:defRPr/>
            </a:pPr>
            <a:r>
              <a:rPr kumimoji="0" lang="en" sz="900" b="0" i="0" u="none" strike="noStrike" kern="0" cap="none" spc="0" normalizeH="0" baseline="0" noProof="0">
                <a:ln>
                  <a:noFill/>
                </a:ln>
                <a:solidFill>
                  <a:srgbClr val="000000"/>
                </a:solidFill>
                <a:effectLst/>
                <a:uLnTx/>
                <a:uFillTx/>
                <a:latin typeface="Lato Light"/>
                <a:ea typeface="Lato Light"/>
                <a:cs typeface="Lato Light"/>
                <a:sym typeface="Lato Light"/>
              </a:rPr>
              <a:t>Pilot scope assumes 1-2 customer workloads</a:t>
            </a:r>
            <a:endParaRPr kumimoji="0" sz="900" b="0" i="0" u="none" strike="noStrike" kern="0" cap="none" spc="0" normalizeH="0" baseline="0" noProof="0">
              <a:ln>
                <a:noFill/>
              </a:ln>
              <a:solidFill>
                <a:srgbClr val="000000"/>
              </a:solidFill>
              <a:effectLst/>
              <a:uLnTx/>
              <a:uFillTx/>
              <a:latin typeface="Lato Light"/>
              <a:ea typeface="Lato Light"/>
              <a:cs typeface="Lato Light"/>
              <a:sym typeface="Lato Light"/>
            </a:endParaRPr>
          </a:p>
          <a:p>
            <a:pPr marL="342900" marR="0" lvl="0" indent="-222250" algn="just" defTabSz="914400" rtl="0" eaLnBrk="1" fontAlgn="auto" latinLnBrk="0" hangingPunct="1">
              <a:lnSpc>
                <a:spcPct val="150000"/>
              </a:lnSpc>
              <a:spcBef>
                <a:spcPts val="0"/>
              </a:spcBef>
              <a:spcAft>
                <a:spcPts val="0"/>
              </a:spcAft>
              <a:buClr>
                <a:srgbClr val="000000"/>
              </a:buClr>
              <a:buSzPts val="900"/>
              <a:buFont typeface="Lato Light"/>
              <a:buChar char="○"/>
              <a:tabLst/>
              <a:defRPr/>
            </a:pPr>
            <a:r>
              <a:rPr kumimoji="0" lang="en" sz="900" b="0" i="0" u="none" strike="noStrike" kern="0" cap="none" spc="0" normalizeH="0" baseline="0" noProof="0">
                <a:ln>
                  <a:noFill/>
                </a:ln>
                <a:solidFill>
                  <a:srgbClr val="000000"/>
                </a:solidFill>
                <a:effectLst/>
                <a:uLnTx/>
                <a:uFillTx/>
                <a:latin typeface="Lato Light"/>
                <a:ea typeface="Lato Light"/>
                <a:cs typeface="Lato Light"/>
                <a:sym typeface="Lato Light"/>
              </a:rPr>
              <a:t>Pilot scope will be finalized during the pre-sales phase of the sales cycle. Customer will provide the data sets as extracts for pilot</a:t>
            </a:r>
            <a:endParaRPr kumimoji="0" sz="900" b="0" i="0" u="none" strike="noStrike" kern="0" cap="none" spc="0" normalizeH="0" baseline="0" noProof="0">
              <a:ln>
                <a:noFill/>
              </a:ln>
              <a:solidFill>
                <a:srgbClr val="000000"/>
              </a:solidFill>
              <a:effectLst/>
              <a:uLnTx/>
              <a:uFillTx/>
              <a:latin typeface="Lato Light"/>
              <a:ea typeface="Lato Light"/>
              <a:cs typeface="Lato Light"/>
              <a:sym typeface="Lato Light"/>
            </a:endParaRPr>
          </a:p>
          <a:p>
            <a:pPr marL="342900" marR="0" lvl="0" indent="-222250" algn="just" defTabSz="914400" rtl="0" eaLnBrk="1" fontAlgn="auto" latinLnBrk="0" hangingPunct="1">
              <a:lnSpc>
                <a:spcPct val="150000"/>
              </a:lnSpc>
              <a:spcBef>
                <a:spcPts val="0"/>
              </a:spcBef>
              <a:spcAft>
                <a:spcPts val="0"/>
              </a:spcAft>
              <a:buClr>
                <a:srgbClr val="000000"/>
              </a:buClr>
              <a:buSzPts val="900"/>
              <a:buFont typeface="Lato Light"/>
              <a:buChar char="○"/>
              <a:tabLst/>
              <a:defRPr/>
            </a:pPr>
            <a:r>
              <a:rPr kumimoji="0" lang="en" sz="900" b="0" i="0" u="none" strike="noStrike" kern="0" cap="none" spc="0" normalizeH="0" baseline="0" noProof="0">
                <a:ln>
                  <a:noFill/>
                </a:ln>
                <a:solidFill>
                  <a:srgbClr val="000000"/>
                </a:solidFill>
                <a:effectLst/>
                <a:uLnTx/>
                <a:uFillTx/>
                <a:latin typeface="Lato Light"/>
                <a:ea typeface="Lato Light"/>
                <a:cs typeface="Lato Light"/>
                <a:sym typeface="Lato Light"/>
              </a:rPr>
              <a:t>Customer will provide all necessary resources for supporting anything outside of Cloudera ecosystem</a:t>
            </a:r>
            <a:endParaRPr kumimoji="0" sz="900" b="0" i="0" u="none" strike="noStrike" kern="0" cap="none" spc="0" normalizeH="0" baseline="0" noProof="0">
              <a:ln>
                <a:noFill/>
              </a:ln>
              <a:solidFill>
                <a:srgbClr val="000000"/>
              </a:solidFill>
              <a:effectLst/>
              <a:uLnTx/>
              <a:uFillTx/>
              <a:latin typeface="Lato Light"/>
              <a:ea typeface="Lato Light"/>
              <a:cs typeface="Lato Light"/>
              <a:sym typeface="Lato Light"/>
            </a:endParaRPr>
          </a:p>
          <a:p>
            <a:pPr marL="0" marR="0" lvl="0" indent="0" algn="just" defTabSz="914400" rtl="0" eaLnBrk="1" fontAlgn="auto" latinLnBrk="0" hangingPunct="1">
              <a:lnSpc>
                <a:spcPct val="15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000000"/>
              </a:solidFill>
              <a:effectLst/>
              <a:uLnTx/>
              <a:uFillTx/>
              <a:latin typeface="Lato Light"/>
              <a:ea typeface="Lato Light"/>
              <a:cs typeface="Lato Light"/>
              <a:sym typeface="Lato Light"/>
            </a:endParaRPr>
          </a:p>
        </p:txBody>
      </p:sp>
      <p:sp>
        <p:nvSpPr>
          <p:cNvPr id="1445" name="Google Shape;1445;p24"/>
          <p:cNvSpPr txBox="1"/>
          <p:nvPr/>
        </p:nvSpPr>
        <p:spPr>
          <a:xfrm>
            <a:off x="419100" y="3586475"/>
            <a:ext cx="1076400" cy="308100"/>
          </a:xfrm>
          <a:prstGeom prst="rect">
            <a:avLst/>
          </a:prstGeom>
          <a:noFill/>
          <a:ln>
            <a:noFill/>
          </a:ln>
        </p:spPr>
        <p:txBody>
          <a:bodyPr spcFirstLastPara="1" wrap="square" lIns="68575" tIns="68575" rIns="68575" bIns="6857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100" b="1" i="0" u="none" strike="noStrike" kern="0" cap="none" spc="0" normalizeH="0" baseline="0" noProof="0">
                <a:ln>
                  <a:noFill/>
                </a:ln>
                <a:solidFill>
                  <a:srgbClr val="305868"/>
                </a:solidFill>
                <a:effectLst/>
                <a:uLnTx/>
                <a:uFillTx/>
                <a:latin typeface="Lato"/>
                <a:ea typeface="Lato"/>
                <a:cs typeface="Lato"/>
                <a:sym typeface="Lato"/>
              </a:rPr>
              <a:t>Assumptions:</a:t>
            </a:r>
            <a:endParaRPr kumimoji="0" sz="1100" b="1"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46" name="Google Shape;1446;p24"/>
          <p:cNvSpPr/>
          <p:nvPr/>
        </p:nvSpPr>
        <p:spPr>
          <a:xfrm>
            <a:off x="6998925" y="2928075"/>
            <a:ext cx="1678500" cy="250800"/>
          </a:xfrm>
          <a:prstGeom prst="rect">
            <a:avLst/>
          </a:prstGeom>
          <a:solidFill>
            <a:schemeClr val="accent4"/>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47" name="Google Shape;1447;p24"/>
          <p:cNvSpPr/>
          <p:nvPr/>
        </p:nvSpPr>
        <p:spPr>
          <a:xfrm>
            <a:off x="8017100" y="3181476"/>
            <a:ext cx="660300" cy="250800"/>
          </a:xfrm>
          <a:prstGeom prst="rect">
            <a:avLst/>
          </a:prstGeom>
          <a:solidFill>
            <a:schemeClr val="accent2"/>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48" name="Google Shape;1448;p24"/>
          <p:cNvSpPr/>
          <p:nvPr/>
        </p:nvSpPr>
        <p:spPr>
          <a:xfrm>
            <a:off x="4015275" y="2401475"/>
            <a:ext cx="904200" cy="264900"/>
          </a:xfrm>
          <a:prstGeom prst="rect">
            <a:avLst/>
          </a:prstGeom>
          <a:solidFill>
            <a:schemeClr val="accent5"/>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83"/>
          <p:cNvSpPr txBox="1">
            <a:spLocks noGrp="1"/>
          </p:cNvSpPr>
          <p:nvPr>
            <p:ph type="title"/>
          </p:nvPr>
        </p:nvSpPr>
        <p:spPr>
          <a:xfrm>
            <a:off x="602311" y="2352853"/>
            <a:ext cx="7990800" cy="1520700"/>
          </a:xfrm>
          <a:prstGeom prst="rect">
            <a:avLst/>
          </a:prstGeom>
        </p:spPr>
        <p:txBody>
          <a:bodyPr spcFirstLastPara="1" wrap="square" lIns="0" tIns="45700" rIns="91425" bIns="45700" anchor="t" anchorCtr="0">
            <a:noAutofit/>
          </a:bodyPr>
          <a:lstStyle/>
          <a:p>
            <a:pPr marL="0" lvl="0" indent="0" algn="l" rtl="0">
              <a:spcBef>
                <a:spcPts val="0"/>
              </a:spcBef>
              <a:spcAft>
                <a:spcPts val="0"/>
              </a:spcAft>
              <a:buNone/>
            </a:pPr>
            <a:r>
              <a:rPr lang="en" dirty="0"/>
              <a:t>Tools to expedite Migration</a:t>
            </a:r>
            <a:endParaRPr dirty="0"/>
          </a:p>
        </p:txBody>
      </p:sp>
    </p:spTree>
    <p:extLst>
      <p:ext uri="{BB962C8B-B14F-4D97-AF65-F5344CB8AC3E}">
        <p14:creationId xmlns:p14="http://schemas.microsoft.com/office/powerpoint/2010/main" val="234892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0"/>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Clr>
                <a:schemeClr val="lt1"/>
              </a:buClr>
              <a:buSzPts val="2200"/>
              <a:buFont typeface="Lato"/>
              <a:buNone/>
            </a:pPr>
            <a:r>
              <a:rPr lang="en"/>
              <a:t>AGENDA</a:t>
            </a:r>
            <a:endParaRPr/>
          </a:p>
        </p:txBody>
      </p:sp>
      <p:graphicFrame>
        <p:nvGraphicFramePr>
          <p:cNvPr id="724" name="Google Shape;724;p70"/>
          <p:cNvGraphicFramePr/>
          <p:nvPr>
            <p:extLst>
              <p:ext uri="{D42A27DB-BD31-4B8C-83A1-F6EECF244321}">
                <p14:modId xmlns:p14="http://schemas.microsoft.com/office/powerpoint/2010/main" val="2938217751"/>
              </p:ext>
            </p:extLst>
          </p:nvPr>
        </p:nvGraphicFramePr>
        <p:xfrm>
          <a:off x="1241137" y="874800"/>
          <a:ext cx="7006936" cy="4183480"/>
        </p:xfrm>
        <a:graphic>
          <a:graphicData uri="http://schemas.openxmlformats.org/drawingml/2006/table">
            <a:tbl>
              <a:tblPr firstRow="1" bandRow="1">
                <a:noFill/>
                <a:tableStyleId>{5F406EEC-B608-4982-AC10-E16FCB758CA8}</a:tableStyleId>
              </a:tblPr>
              <a:tblGrid>
                <a:gridCol w="7006936">
                  <a:extLst>
                    <a:ext uri="{9D8B030D-6E8A-4147-A177-3AD203B41FA5}">
                      <a16:colId xmlns:a16="http://schemas.microsoft.com/office/drawing/2014/main" val="20000"/>
                    </a:ext>
                  </a:extLst>
                </a:gridCol>
              </a:tblGrid>
              <a:tr h="255166">
                <a:tc>
                  <a:txBody>
                    <a:bodyPr/>
                    <a:lstStyle/>
                    <a:p>
                      <a:pPr marL="0" marR="0" lvl="0" indent="0" algn="l" rtl="0">
                        <a:spcBef>
                          <a:spcPts val="0"/>
                        </a:spcBef>
                        <a:spcAft>
                          <a:spcPts val="0"/>
                        </a:spcAft>
                        <a:buNone/>
                      </a:pPr>
                      <a:r>
                        <a:rPr lang="en" dirty="0">
                          <a:solidFill>
                            <a:schemeClr val="accent1"/>
                          </a:solidFill>
                        </a:rPr>
                        <a:t>The path to CDP</a:t>
                      </a:r>
                      <a:endParaRPr dirty="0"/>
                    </a:p>
                  </a:txBody>
                  <a:tcPr marL="137150" marR="68575"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D3C44"/>
                    </a:solidFill>
                  </a:tcPr>
                </a:tc>
                <a:extLst>
                  <a:ext uri="{0D108BD9-81ED-4DB2-BD59-A6C34878D82A}">
                    <a16:rowId xmlns:a16="http://schemas.microsoft.com/office/drawing/2014/main" val="10000"/>
                  </a:ext>
                </a:extLst>
              </a:tr>
              <a:tr h="641335">
                <a:tc>
                  <a:txBody>
                    <a:bodyPr/>
                    <a:lstStyle/>
                    <a:p>
                      <a:pPr marL="0" marR="0" lvl="0" indent="0" algn="l" rtl="0">
                        <a:spcBef>
                          <a:spcPts val="0"/>
                        </a:spcBef>
                        <a:spcAft>
                          <a:spcPts val="0"/>
                        </a:spcAft>
                        <a:buNone/>
                      </a:pPr>
                      <a:endParaRPr lang="en" dirty="0">
                        <a:solidFill>
                          <a:srgbClr val="BFBFBF"/>
                        </a:solidFill>
                      </a:endParaRPr>
                    </a:p>
                    <a:p>
                      <a:pPr marL="0" marR="0" lvl="0" indent="0" algn="l" rtl="0">
                        <a:spcBef>
                          <a:spcPts val="0"/>
                        </a:spcBef>
                        <a:spcAft>
                          <a:spcPts val="0"/>
                        </a:spcAft>
                        <a:buNone/>
                      </a:pPr>
                      <a:r>
                        <a:rPr lang="en" dirty="0">
                          <a:solidFill>
                            <a:srgbClr val="BFBFBF"/>
                          </a:solidFill>
                        </a:rPr>
                        <a:t>CDP Private Cloud</a:t>
                      </a:r>
                    </a:p>
                    <a:p>
                      <a:pPr marL="0" marR="0" lvl="0" indent="0" algn="l" rtl="0">
                        <a:spcBef>
                          <a:spcPts val="0"/>
                        </a:spcBef>
                        <a:spcAft>
                          <a:spcPts val="0"/>
                        </a:spcAft>
                        <a:buNone/>
                      </a:pPr>
                      <a:endParaRPr dirty="0"/>
                    </a:p>
                  </a:txBody>
                  <a:tcPr marL="137150" marR="68575"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D3C44"/>
                    </a:solidFill>
                  </a:tcPr>
                </a:tc>
                <a:extLst>
                  <a:ext uri="{0D108BD9-81ED-4DB2-BD59-A6C34878D82A}">
                    <a16:rowId xmlns:a16="http://schemas.microsoft.com/office/drawing/2014/main" val="10001"/>
                  </a:ext>
                </a:extLst>
              </a:tr>
              <a:tr h="2379096">
                <a:tc>
                  <a:txBody>
                    <a:bodyPr/>
                    <a:lstStyle/>
                    <a:p>
                      <a:pPr marL="0" marR="0" lvl="0" indent="0" algn="l" rtl="0">
                        <a:spcBef>
                          <a:spcPts val="0"/>
                        </a:spcBef>
                        <a:spcAft>
                          <a:spcPts val="0"/>
                        </a:spcAft>
                        <a:buNone/>
                      </a:pPr>
                      <a:r>
                        <a:rPr lang="en" dirty="0">
                          <a:solidFill>
                            <a:srgbClr val="BFBFBF"/>
                          </a:solidFill>
                        </a:rPr>
                        <a:t>CDP Public Cloud</a:t>
                      </a:r>
                    </a:p>
                    <a:p>
                      <a:pPr marL="0" marR="0" lvl="0" indent="0" algn="l" rtl="0">
                        <a:spcBef>
                          <a:spcPts val="0"/>
                        </a:spcBef>
                        <a:spcAft>
                          <a:spcPts val="0"/>
                        </a:spcAft>
                        <a:buNone/>
                      </a:pPr>
                      <a:endParaRPr lang="en" dirty="0">
                        <a:solidFill>
                          <a:srgbClr val="BFBFBF"/>
                        </a:solidFill>
                      </a:endParaRPr>
                    </a:p>
                    <a:p>
                      <a:pPr marL="0" marR="0" lvl="0" indent="0" algn="l" rtl="0">
                        <a:spcBef>
                          <a:spcPts val="0"/>
                        </a:spcBef>
                        <a:spcAft>
                          <a:spcPts val="0"/>
                        </a:spcAft>
                        <a:buNone/>
                      </a:pPr>
                      <a:r>
                        <a:rPr lang="en" dirty="0">
                          <a:solidFill>
                            <a:srgbClr val="BFBFBF"/>
                          </a:solidFill>
                        </a:rPr>
                        <a:t>Tools to Expedite CDP Migration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 dirty="0">
                        <a:solidFill>
                          <a:srgbClr val="BFBFBF"/>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dirty="0">
                          <a:solidFill>
                            <a:srgbClr val="BFBFBF"/>
                          </a:solidFill>
                        </a:rPr>
                        <a:t>Additional Details on Migration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 dirty="0">
                        <a:solidFill>
                          <a:srgbClr val="BFBFBF"/>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dirty="0">
                          <a:solidFill>
                            <a:srgbClr val="BFBFBF"/>
                          </a:solidFill>
                        </a:rPr>
                        <a:t>Customer Story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 dirty="0">
                        <a:solidFill>
                          <a:srgbClr val="BFBFBF"/>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dirty="0">
                          <a:solidFill>
                            <a:srgbClr val="BFBFBF"/>
                          </a:solidFill>
                        </a:rPr>
                        <a:t>Cloudera PS &amp; Training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 dirty="0">
                        <a:solidFill>
                          <a:srgbClr val="BFBFBF"/>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dirty="0">
                          <a:solidFill>
                            <a:srgbClr val="BFBFBF"/>
                          </a:solidFill>
                        </a:rPr>
                        <a:t>Key Resources </a:t>
                      </a:r>
                    </a:p>
                    <a:p>
                      <a:pPr marL="0" marR="0" lvl="0" indent="0" algn="l" rtl="0">
                        <a:spcBef>
                          <a:spcPts val="0"/>
                        </a:spcBef>
                        <a:spcAft>
                          <a:spcPts val="0"/>
                        </a:spcAft>
                        <a:buNone/>
                      </a:pPr>
                      <a:endParaRPr dirty="0"/>
                    </a:p>
                  </a:txBody>
                  <a:tcPr marL="137150" marR="68575"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D3C44"/>
                    </a:solidFill>
                  </a:tcPr>
                </a:tc>
                <a:extLst>
                  <a:ext uri="{0D108BD9-81ED-4DB2-BD59-A6C34878D82A}">
                    <a16:rowId xmlns:a16="http://schemas.microsoft.com/office/drawing/2014/main" val="10002"/>
                  </a:ext>
                </a:extLst>
              </a:tr>
              <a:tr h="255166">
                <a:tc>
                  <a:txBody>
                    <a:bodyPr/>
                    <a:lstStyle/>
                    <a:p>
                      <a:pPr marL="0" marR="0" lvl="0" indent="0" algn="l" rtl="0">
                        <a:spcBef>
                          <a:spcPts val="0"/>
                        </a:spcBef>
                        <a:spcAft>
                          <a:spcPts val="0"/>
                        </a:spcAft>
                        <a:buNone/>
                      </a:pPr>
                      <a:endParaRPr lang="en" dirty="0">
                        <a:solidFill>
                          <a:srgbClr val="BFBFBF"/>
                        </a:solidFill>
                      </a:endParaRPr>
                    </a:p>
                  </a:txBody>
                  <a:tcPr marL="137150" marR="68575"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D3C44"/>
                    </a:solidFill>
                  </a:tcPr>
                </a:tc>
                <a:extLst>
                  <a:ext uri="{0D108BD9-81ED-4DB2-BD59-A6C34878D82A}">
                    <a16:rowId xmlns:a16="http://schemas.microsoft.com/office/drawing/2014/main" val="10003"/>
                  </a:ext>
                </a:extLst>
              </a:tr>
              <a:tr h="255166">
                <a:tc>
                  <a:txBody>
                    <a:bodyPr/>
                    <a:lstStyle/>
                    <a:p>
                      <a:pPr marL="0" marR="0" lvl="0" indent="0" algn="l" rtl="0">
                        <a:spcBef>
                          <a:spcPts val="0"/>
                        </a:spcBef>
                        <a:spcAft>
                          <a:spcPts val="0"/>
                        </a:spcAft>
                        <a:buNone/>
                      </a:pPr>
                      <a:endParaRPr dirty="0">
                        <a:solidFill>
                          <a:srgbClr val="BFBFBF"/>
                        </a:solidFill>
                      </a:endParaRPr>
                    </a:p>
                  </a:txBody>
                  <a:tcPr marL="137150" marR="68575"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D3C44"/>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82"/>
          <p:cNvSpPr/>
          <p:nvPr/>
        </p:nvSpPr>
        <p:spPr>
          <a:xfrm>
            <a:off x="2828450" y="3791325"/>
            <a:ext cx="1393500" cy="7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2"/>
          <p:cNvSpPr/>
          <p:nvPr/>
        </p:nvSpPr>
        <p:spPr>
          <a:xfrm>
            <a:off x="4925975" y="3791325"/>
            <a:ext cx="1522500" cy="7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2"/>
          <p:cNvSpPr/>
          <p:nvPr/>
        </p:nvSpPr>
        <p:spPr>
          <a:xfrm>
            <a:off x="7118500" y="3774325"/>
            <a:ext cx="1333200" cy="76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2"/>
          <p:cNvSpPr/>
          <p:nvPr/>
        </p:nvSpPr>
        <p:spPr>
          <a:xfrm>
            <a:off x="755425" y="3943725"/>
            <a:ext cx="1333200" cy="60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2"/>
          <p:cNvSpPr txBox="1">
            <a:spLocks noGrp="1"/>
          </p:cNvSpPr>
          <p:nvPr>
            <p:ph type="title"/>
          </p:nvPr>
        </p:nvSpPr>
        <p:spPr>
          <a:xfrm>
            <a:off x="419100" y="457200"/>
            <a:ext cx="8305800" cy="4206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Automation Toolkit</a:t>
            </a:r>
            <a:endParaRPr/>
          </a:p>
        </p:txBody>
      </p:sp>
      <p:sp>
        <p:nvSpPr>
          <p:cNvPr id="1152" name="Google Shape;1152;p82"/>
          <p:cNvSpPr txBox="1">
            <a:spLocks noGrp="1"/>
          </p:cNvSpPr>
          <p:nvPr>
            <p:ph type="body" idx="1"/>
          </p:nvPr>
        </p:nvSpPr>
        <p:spPr>
          <a:xfrm>
            <a:off x="419100" y="914400"/>
            <a:ext cx="8305800" cy="308100"/>
          </a:xfrm>
          <a:prstGeom prst="rect">
            <a:avLst/>
          </a:prstGeom>
        </p:spPr>
        <p:txBody>
          <a:bodyPr spcFirstLastPara="1" wrap="square" lIns="0" tIns="22850" rIns="91425" bIns="45700" anchor="t" anchorCtr="0">
            <a:noAutofit/>
          </a:bodyPr>
          <a:lstStyle/>
          <a:p>
            <a:pPr marL="0" lvl="0" indent="0" algn="l" rtl="0">
              <a:spcBef>
                <a:spcPts val="450"/>
              </a:spcBef>
              <a:spcAft>
                <a:spcPts val="0"/>
              </a:spcAft>
              <a:buNone/>
            </a:pPr>
            <a:endParaRPr/>
          </a:p>
        </p:txBody>
      </p:sp>
      <p:sp>
        <p:nvSpPr>
          <p:cNvPr id="1153" name="Google Shape;1153;p82"/>
          <p:cNvSpPr txBox="1">
            <a:spLocks noGrp="1"/>
          </p:cNvSpPr>
          <p:nvPr>
            <p:ph type="body" idx="2"/>
          </p:nvPr>
        </p:nvSpPr>
        <p:spPr>
          <a:xfrm>
            <a:off x="403425" y="1401542"/>
            <a:ext cx="1938300" cy="2316300"/>
          </a:xfrm>
          <a:prstGeom prst="rect">
            <a:avLst/>
          </a:prstGeom>
        </p:spPr>
        <p:txBody>
          <a:bodyPr spcFirstLastPara="1" wrap="square" lIns="91425" tIns="45700" rIns="91425" bIns="45700" anchor="t" anchorCtr="0">
            <a:noAutofit/>
          </a:bodyPr>
          <a:lstStyle/>
          <a:p>
            <a:pPr marL="0" lvl="0" indent="0" algn="l" rtl="0">
              <a:spcBef>
                <a:spcPts val="450"/>
              </a:spcBef>
              <a:spcAft>
                <a:spcPts val="0"/>
              </a:spcAft>
              <a:buNone/>
            </a:pPr>
            <a:r>
              <a:rPr lang="en" sz="1400" dirty="0">
                <a:solidFill>
                  <a:schemeClr val="accent1"/>
                </a:solidFill>
              </a:rPr>
              <a:t>Cluster Deployment</a:t>
            </a:r>
            <a:endParaRPr sz="1400" dirty="0">
              <a:solidFill>
                <a:schemeClr val="accent1"/>
              </a:solidFill>
            </a:endParaRPr>
          </a:p>
          <a:p>
            <a:pPr marL="285750" lvl="0" indent="-317500" algn="l" rtl="0">
              <a:spcBef>
                <a:spcPts val="240"/>
              </a:spcBef>
              <a:spcAft>
                <a:spcPts val="0"/>
              </a:spcAft>
              <a:buClr>
                <a:srgbClr val="FFFFFF"/>
              </a:buClr>
              <a:buSzPts val="1400"/>
              <a:buChar char="•"/>
            </a:pPr>
            <a:r>
              <a:rPr lang="en" sz="1200" dirty="0">
                <a:solidFill>
                  <a:srgbClr val="FFFFFF"/>
                </a:solidFill>
              </a:rPr>
              <a:t>Ansible Automation deploys and fully secures a Private Cloud Base cluster in less than an hour</a:t>
            </a:r>
            <a:endParaRPr sz="1200" dirty="0">
              <a:solidFill>
                <a:srgbClr val="FFFFFF"/>
              </a:solidFill>
            </a:endParaRPr>
          </a:p>
          <a:p>
            <a:pPr marL="285750" lvl="0" indent="-304800" algn="l" rtl="0">
              <a:spcBef>
                <a:spcPts val="240"/>
              </a:spcBef>
              <a:spcAft>
                <a:spcPts val="0"/>
              </a:spcAft>
              <a:buClr>
                <a:srgbClr val="FFFFFF"/>
              </a:buClr>
              <a:buSzPts val="1200"/>
              <a:buChar char="•"/>
            </a:pPr>
            <a:r>
              <a:rPr lang="en" sz="1200" dirty="0">
                <a:solidFill>
                  <a:srgbClr val="FFFFFF"/>
                </a:solidFill>
              </a:rPr>
              <a:t>Improves repeatability and consistency when deployment multiple environments.</a:t>
            </a:r>
            <a:endParaRPr sz="1400" dirty="0">
              <a:solidFill>
                <a:srgbClr val="FFFFFF"/>
              </a:solidFill>
              <a:latin typeface="Arial"/>
              <a:ea typeface="Arial"/>
              <a:cs typeface="Arial"/>
              <a:sym typeface="Arial"/>
            </a:endParaRPr>
          </a:p>
          <a:p>
            <a:pPr marL="0" lvl="0" indent="0" algn="l" rtl="0">
              <a:spcBef>
                <a:spcPts val="240"/>
              </a:spcBef>
              <a:spcAft>
                <a:spcPts val="0"/>
              </a:spcAft>
              <a:buNone/>
            </a:pPr>
            <a:endParaRPr sz="1200" dirty="0">
              <a:solidFill>
                <a:srgbClr val="FFFFFF"/>
              </a:solidFill>
            </a:endParaRPr>
          </a:p>
          <a:p>
            <a:pPr marL="0" lvl="0" indent="0" algn="l" rtl="0">
              <a:spcBef>
                <a:spcPts val="450"/>
              </a:spcBef>
              <a:spcAft>
                <a:spcPts val="0"/>
              </a:spcAft>
              <a:buNone/>
            </a:pPr>
            <a:endParaRPr dirty="0"/>
          </a:p>
        </p:txBody>
      </p:sp>
      <p:sp>
        <p:nvSpPr>
          <p:cNvPr id="1154" name="Google Shape;1154;p82"/>
          <p:cNvSpPr txBox="1">
            <a:spLocks noGrp="1"/>
          </p:cNvSpPr>
          <p:nvPr>
            <p:ph type="body" idx="3"/>
          </p:nvPr>
        </p:nvSpPr>
        <p:spPr>
          <a:xfrm>
            <a:off x="2541125" y="1354294"/>
            <a:ext cx="1938300" cy="2367000"/>
          </a:xfrm>
          <a:prstGeom prst="rect">
            <a:avLst/>
          </a:prstGeom>
        </p:spPr>
        <p:txBody>
          <a:bodyPr spcFirstLastPara="1" wrap="square" lIns="91425" tIns="45700" rIns="91425" bIns="45700" anchor="t" anchorCtr="0">
            <a:noAutofit/>
          </a:bodyPr>
          <a:lstStyle/>
          <a:p>
            <a:pPr marL="0" lvl="0" indent="0" algn="l" rtl="0">
              <a:spcBef>
                <a:spcPts val="450"/>
              </a:spcBef>
              <a:spcAft>
                <a:spcPts val="0"/>
              </a:spcAft>
              <a:buNone/>
            </a:pPr>
            <a:r>
              <a:rPr lang="en" sz="1400" dirty="0">
                <a:solidFill>
                  <a:schemeClr val="accent1"/>
                </a:solidFill>
              </a:rPr>
              <a:t>Sentry to Ranger Migration</a:t>
            </a:r>
            <a:endParaRPr sz="1400" dirty="0">
              <a:solidFill>
                <a:schemeClr val="accent1"/>
              </a:solidFill>
            </a:endParaRPr>
          </a:p>
          <a:p>
            <a:pPr marL="228600" lvl="0" indent="-304800" algn="l" rtl="0">
              <a:spcBef>
                <a:spcPts val="240"/>
              </a:spcBef>
              <a:spcAft>
                <a:spcPts val="0"/>
              </a:spcAft>
              <a:buClr>
                <a:srgbClr val="FFFFFF"/>
              </a:buClr>
              <a:buSzPts val="1200"/>
              <a:buChar char="•"/>
            </a:pPr>
            <a:r>
              <a:rPr lang="en" sz="1200" dirty="0">
                <a:solidFill>
                  <a:srgbClr val="FFFFFF"/>
                </a:solidFill>
              </a:rPr>
              <a:t>Automatically migrate policies with Cloudera Manager and Replication Manager </a:t>
            </a:r>
            <a:endParaRPr sz="1200" dirty="0">
              <a:solidFill>
                <a:srgbClr val="FFFFFF"/>
              </a:solidFill>
            </a:endParaRPr>
          </a:p>
          <a:p>
            <a:pPr marL="228600" lvl="0" indent="-304800" algn="l" rtl="0">
              <a:spcBef>
                <a:spcPts val="0"/>
              </a:spcBef>
              <a:spcAft>
                <a:spcPts val="0"/>
              </a:spcAft>
              <a:buClr>
                <a:srgbClr val="FFFFFF"/>
              </a:buClr>
              <a:buSzPts val="1200"/>
              <a:buChar char="•"/>
            </a:pPr>
            <a:r>
              <a:rPr lang="en" sz="1200" dirty="0">
                <a:solidFill>
                  <a:srgbClr val="FFFFFF"/>
                </a:solidFill>
              </a:rPr>
              <a:t>Leverage as part of the upgrade process, data migration, backup/disaster-recovery scenarios</a:t>
            </a:r>
            <a:endParaRPr sz="1400" dirty="0">
              <a:solidFill>
                <a:srgbClr val="FFFFFF"/>
              </a:solidFill>
              <a:latin typeface="Arial"/>
              <a:ea typeface="Arial"/>
              <a:cs typeface="Arial"/>
              <a:sym typeface="Arial"/>
            </a:endParaRPr>
          </a:p>
          <a:p>
            <a:pPr marL="0" lvl="0" indent="0" algn="l" rtl="0">
              <a:spcBef>
                <a:spcPts val="450"/>
              </a:spcBef>
              <a:spcAft>
                <a:spcPts val="0"/>
              </a:spcAft>
              <a:buNone/>
            </a:pPr>
            <a:endParaRPr dirty="0">
              <a:solidFill>
                <a:srgbClr val="FFFFFF"/>
              </a:solidFill>
            </a:endParaRPr>
          </a:p>
        </p:txBody>
      </p:sp>
      <p:sp>
        <p:nvSpPr>
          <p:cNvPr id="1155" name="Google Shape;1155;p82"/>
          <p:cNvSpPr txBox="1">
            <a:spLocks noGrp="1"/>
          </p:cNvSpPr>
          <p:nvPr>
            <p:ph type="body" idx="4"/>
          </p:nvPr>
        </p:nvSpPr>
        <p:spPr>
          <a:xfrm>
            <a:off x="4678825" y="1352175"/>
            <a:ext cx="1938300" cy="1838100"/>
          </a:xfrm>
          <a:prstGeom prst="rect">
            <a:avLst/>
          </a:prstGeom>
        </p:spPr>
        <p:txBody>
          <a:bodyPr spcFirstLastPara="1" wrap="square" lIns="91425" tIns="45700" rIns="91425" bIns="45700" anchor="t" anchorCtr="0">
            <a:noAutofit/>
          </a:bodyPr>
          <a:lstStyle/>
          <a:p>
            <a:pPr marL="0" lvl="0" indent="0" algn="l" rtl="0">
              <a:spcBef>
                <a:spcPts val="450"/>
              </a:spcBef>
              <a:spcAft>
                <a:spcPts val="0"/>
              </a:spcAft>
              <a:buNone/>
            </a:pPr>
            <a:r>
              <a:rPr lang="en" sz="1400" dirty="0">
                <a:solidFill>
                  <a:schemeClr val="accent1"/>
                </a:solidFill>
              </a:rPr>
              <a:t>Cloudera Navigator to Apache Atlas</a:t>
            </a:r>
            <a:endParaRPr sz="1400" dirty="0">
              <a:solidFill>
                <a:schemeClr val="accent1"/>
              </a:solidFill>
            </a:endParaRPr>
          </a:p>
          <a:p>
            <a:pPr marL="228600" lvl="0" indent="-304800" algn="l" rtl="0">
              <a:spcBef>
                <a:spcPts val="240"/>
              </a:spcBef>
              <a:spcAft>
                <a:spcPts val="0"/>
              </a:spcAft>
              <a:buClr>
                <a:srgbClr val="FFFFFF"/>
              </a:buClr>
              <a:buSzPts val="1200"/>
              <a:buChar char="•"/>
            </a:pPr>
            <a:r>
              <a:rPr lang="en" sz="1200" dirty="0">
                <a:solidFill>
                  <a:srgbClr val="FFFFFF"/>
                </a:solidFill>
              </a:rPr>
              <a:t>Upgrading tooling to migrate data lineage and catalog data</a:t>
            </a:r>
            <a:endParaRPr dirty="0">
              <a:solidFill>
                <a:srgbClr val="FFFFFF"/>
              </a:solidFill>
            </a:endParaRPr>
          </a:p>
        </p:txBody>
      </p:sp>
      <p:sp>
        <p:nvSpPr>
          <p:cNvPr id="1156" name="Google Shape;1156;p82"/>
          <p:cNvSpPr txBox="1">
            <a:spLocks noGrp="1"/>
          </p:cNvSpPr>
          <p:nvPr>
            <p:ph type="body" idx="5"/>
          </p:nvPr>
        </p:nvSpPr>
        <p:spPr>
          <a:xfrm>
            <a:off x="6786600" y="1416562"/>
            <a:ext cx="1938300" cy="213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400" dirty="0">
                <a:solidFill>
                  <a:schemeClr val="accent1"/>
                </a:solidFill>
              </a:rPr>
              <a:t>YARN Fair Scheduler to Capacity Scheduler</a:t>
            </a:r>
            <a:endParaRPr sz="1600" dirty="0">
              <a:solidFill>
                <a:schemeClr val="accent1"/>
              </a:solidFill>
              <a:latin typeface="Arial"/>
              <a:ea typeface="Arial"/>
              <a:cs typeface="Arial"/>
              <a:sym typeface="Arial"/>
            </a:endParaRPr>
          </a:p>
          <a:p>
            <a:pPr marL="228600" lvl="0" indent="-304800" algn="l" rtl="0">
              <a:spcBef>
                <a:spcPts val="240"/>
              </a:spcBef>
              <a:spcAft>
                <a:spcPts val="0"/>
              </a:spcAft>
              <a:buClr>
                <a:srgbClr val="FFFFFF"/>
              </a:buClr>
              <a:buSzPts val="1200"/>
              <a:buChar char="•"/>
            </a:pPr>
            <a:r>
              <a:rPr lang="en" sz="1200" dirty="0">
                <a:solidFill>
                  <a:srgbClr val="FFFFFF"/>
                </a:solidFill>
              </a:rPr>
              <a:t>Built in mechanism to migrate configurations to equivalent settings </a:t>
            </a:r>
            <a:endParaRPr dirty="0">
              <a:solidFill>
                <a:srgbClr val="FFFFFF"/>
              </a:solidFill>
            </a:endParaRPr>
          </a:p>
        </p:txBody>
      </p:sp>
      <p:pic>
        <p:nvPicPr>
          <p:cNvPr id="1157" name="Google Shape;1157;p82"/>
          <p:cNvPicPr preferRelativeResize="0"/>
          <p:nvPr/>
        </p:nvPicPr>
        <p:blipFill>
          <a:blip r:embed="rId3">
            <a:alphaModFix/>
          </a:blip>
          <a:stretch>
            <a:fillRect/>
          </a:stretch>
        </p:blipFill>
        <p:spPr>
          <a:xfrm>
            <a:off x="2910773" y="4289723"/>
            <a:ext cx="1214681" cy="257700"/>
          </a:xfrm>
          <a:prstGeom prst="rect">
            <a:avLst/>
          </a:prstGeom>
          <a:noFill/>
          <a:ln>
            <a:noFill/>
          </a:ln>
        </p:spPr>
      </p:pic>
      <p:pic>
        <p:nvPicPr>
          <p:cNvPr id="1158" name="Google Shape;1158;p82"/>
          <p:cNvPicPr preferRelativeResize="0"/>
          <p:nvPr/>
        </p:nvPicPr>
        <p:blipFill>
          <a:blip r:embed="rId4">
            <a:alphaModFix/>
          </a:blip>
          <a:stretch>
            <a:fillRect/>
          </a:stretch>
        </p:blipFill>
        <p:spPr>
          <a:xfrm>
            <a:off x="5020627" y="3826448"/>
            <a:ext cx="1333200" cy="219376"/>
          </a:xfrm>
          <a:prstGeom prst="rect">
            <a:avLst/>
          </a:prstGeom>
          <a:noFill/>
          <a:ln>
            <a:noFill/>
          </a:ln>
        </p:spPr>
      </p:pic>
      <p:pic>
        <p:nvPicPr>
          <p:cNvPr id="1159" name="Google Shape;1159;p82"/>
          <p:cNvPicPr preferRelativeResize="0"/>
          <p:nvPr/>
        </p:nvPicPr>
        <p:blipFill>
          <a:blip r:embed="rId5">
            <a:alphaModFix/>
          </a:blip>
          <a:stretch>
            <a:fillRect/>
          </a:stretch>
        </p:blipFill>
        <p:spPr>
          <a:xfrm>
            <a:off x="5079050" y="4265325"/>
            <a:ext cx="1214675" cy="221693"/>
          </a:xfrm>
          <a:prstGeom prst="rect">
            <a:avLst/>
          </a:prstGeom>
          <a:noFill/>
          <a:ln>
            <a:noFill/>
          </a:ln>
        </p:spPr>
      </p:pic>
      <p:pic>
        <p:nvPicPr>
          <p:cNvPr id="1160" name="Google Shape;1160;p82"/>
          <p:cNvPicPr preferRelativeResize="0"/>
          <p:nvPr/>
        </p:nvPicPr>
        <p:blipFill rotWithShape="1">
          <a:blip r:embed="rId6">
            <a:alphaModFix/>
          </a:blip>
          <a:srcRect t="15657" b="13041"/>
          <a:stretch/>
        </p:blipFill>
        <p:spPr>
          <a:xfrm>
            <a:off x="7264387" y="3976600"/>
            <a:ext cx="1041426" cy="389400"/>
          </a:xfrm>
          <a:prstGeom prst="rect">
            <a:avLst/>
          </a:prstGeom>
          <a:noFill/>
          <a:ln>
            <a:noFill/>
          </a:ln>
        </p:spPr>
      </p:pic>
      <p:pic>
        <p:nvPicPr>
          <p:cNvPr id="1161" name="Google Shape;1161;p82"/>
          <p:cNvPicPr preferRelativeResize="0"/>
          <p:nvPr/>
        </p:nvPicPr>
        <p:blipFill>
          <a:blip r:embed="rId7">
            <a:alphaModFix/>
          </a:blip>
          <a:stretch>
            <a:fillRect/>
          </a:stretch>
        </p:blipFill>
        <p:spPr>
          <a:xfrm>
            <a:off x="3256339" y="3808500"/>
            <a:ext cx="523560" cy="389400"/>
          </a:xfrm>
          <a:prstGeom prst="rect">
            <a:avLst/>
          </a:prstGeom>
          <a:noFill/>
          <a:ln>
            <a:noFill/>
          </a:ln>
        </p:spPr>
      </p:pic>
      <p:cxnSp>
        <p:nvCxnSpPr>
          <p:cNvPr id="1162" name="Google Shape;1162;p82"/>
          <p:cNvCxnSpPr>
            <a:stCxn id="1161" idx="2"/>
            <a:endCxn id="1157" idx="0"/>
          </p:cNvCxnSpPr>
          <p:nvPr/>
        </p:nvCxnSpPr>
        <p:spPr>
          <a:xfrm>
            <a:off x="3518119" y="4197900"/>
            <a:ext cx="0" cy="91800"/>
          </a:xfrm>
          <a:prstGeom prst="straightConnector1">
            <a:avLst/>
          </a:prstGeom>
          <a:noFill/>
          <a:ln w="9525" cap="flat" cmpd="sng">
            <a:solidFill>
              <a:srgbClr val="FF9900"/>
            </a:solidFill>
            <a:prstDash val="solid"/>
            <a:round/>
            <a:headEnd type="none" w="med" len="med"/>
            <a:tailEnd type="triangle" w="med" len="med"/>
          </a:ln>
        </p:spPr>
      </p:cxnSp>
      <p:cxnSp>
        <p:nvCxnSpPr>
          <p:cNvPr id="1163" name="Google Shape;1163;p82"/>
          <p:cNvCxnSpPr>
            <a:stCxn id="1158" idx="2"/>
            <a:endCxn id="1159" idx="0"/>
          </p:cNvCxnSpPr>
          <p:nvPr/>
        </p:nvCxnSpPr>
        <p:spPr>
          <a:xfrm flipH="1">
            <a:off x="5686327" y="4045824"/>
            <a:ext cx="900" cy="219600"/>
          </a:xfrm>
          <a:prstGeom prst="straightConnector1">
            <a:avLst/>
          </a:prstGeom>
          <a:noFill/>
          <a:ln w="9525" cap="flat" cmpd="sng">
            <a:solidFill>
              <a:srgbClr val="FF9900"/>
            </a:solidFill>
            <a:prstDash val="solid"/>
            <a:round/>
            <a:headEnd type="none" w="med" len="med"/>
            <a:tailEnd type="triangle" w="med" len="med"/>
          </a:ln>
        </p:spPr>
      </p:cxnSp>
      <p:pic>
        <p:nvPicPr>
          <p:cNvPr id="1164" name="Google Shape;1164;p82"/>
          <p:cNvPicPr preferRelativeResize="0"/>
          <p:nvPr/>
        </p:nvPicPr>
        <p:blipFill>
          <a:blip r:embed="rId8">
            <a:alphaModFix/>
          </a:blip>
          <a:stretch>
            <a:fillRect/>
          </a:stretch>
        </p:blipFill>
        <p:spPr>
          <a:xfrm>
            <a:off x="1036499" y="3986175"/>
            <a:ext cx="658134" cy="521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84"/>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SzPts val="2200"/>
              <a:buNone/>
            </a:pPr>
            <a:r>
              <a:rPr lang="en">
                <a:solidFill>
                  <a:srgbClr val="F3F3F3"/>
                </a:solidFill>
              </a:rPr>
              <a:t>SINGLE PANE OF GLASS </a:t>
            </a:r>
            <a:endParaRPr>
              <a:solidFill>
                <a:srgbClr val="F3F3F3"/>
              </a:solidFill>
            </a:endParaRPr>
          </a:p>
          <a:p>
            <a:pPr marL="0" lvl="0" indent="0" algn="l" rtl="0">
              <a:lnSpc>
                <a:spcPct val="80000"/>
              </a:lnSpc>
              <a:spcBef>
                <a:spcPts val="0"/>
              </a:spcBef>
              <a:spcAft>
                <a:spcPts val="0"/>
              </a:spcAft>
              <a:buSzPts val="2200"/>
              <a:buNone/>
            </a:pPr>
            <a:endParaRPr>
              <a:solidFill>
                <a:srgbClr val="F3F3F3"/>
              </a:solidFill>
            </a:endParaRPr>
          </a:p>
        </p:txBody>
      </p:sp>
      <p:pic>
        <p:nvPicPr>
          <p:cNvPr id="1175" name="Google Shape;1175;p84"/>
          <p:cNvPicPr preferRelativeResize="0"/>
          <p:nvPr/>
        </p:nvPicPr>
        <p:blipFill rotWithShape="1">
          <a:blip r:embed="rId3">
            <a:alphaModFix/>
          </a:blip>
          <a:srcRect/>
          <a:stretch/>
        </p:blipFill>
        <p:spPr>
          <a:xfrm>
            <a:off x="152400" y="1255800"/>
            <a:ext cx="8839200" cy="3122831"/>
          </a:xfrm>
          <a:prstGeom prst="rect">
            <a:avLst/>
          </a:prstGeom>
          <a:noFill/>
          <a:ln>
            <a:noFill/>
          </a:ln>
        </p:spPr>
      </p:pic>
      <p:sp>
        <p:nvSpPr>
          <p:cNvPr id="1176" name="Google Shape;1176;p84"/>
          <p:cNvSpPr txBox="1"/>
          <p:nvPr/>
        </p:nvSpPr>
        <p:spPr>
          <a:xfrm>
            <a:off x="342900" y="814475"/>
            <a:ext cx="6330900" cy="21855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600">
                <a:solidFill>
                  <a:srgbClr val="F3F3F3"/>
                </a:solidFill>
                <a:latin typeface="Lato"/>
                <a:ea typeface="Lato"/>
                <a:cs typeface="Lato"/>
                <a:sym typeface="Lato"/>
              </a:rPr>
              <a:t>All registered environments on-prem &amp; cloud</a:t>
            </a:r>
            <a:endParaRPr sz="1600">
              <a:solidFill>
                <a:srgbClr val="F3F3F3"/>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85"/>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SzPts val="2200"/>
              <a:buNone/>
            </a:pPr>
            <a:r>
              <a:rPr lang="en">
                <a:solidFill>
                  <a:srgbClr val="F3F3F3"/>
                </a:solidFill>
              </a:rPr>
              <a:t>SINGLE PANE OF GLASS FOR ALL REPLICATION POLICIES</a:t>
            </a:r>
            <a:endParaRPr>
              <a:solidFill>
                <a:srgbClr val="F3F3F3"/>
              </a:solidFill>
            </a:endParaRPr>
          </a:p>
        </p:txBody>
      </p:sp>
      <p:pic>
        <p:nvPicPr>
          <p:cNvPr id="1182" name="Google Shape;1182;p85"/>
          <p:cNvPicPr preferRelativeResize="0"/>
          <p:nvPr/>
        </p:nvPicPr>
        <p:blipFill rotWithShape="1">
          <a:blip r:embed="rId3">
            <a:alphaModFix/>
          </a:blip>
          <a:srcRect/>
          <a:stretch/>
        </p:blipFill>
        <p:spPr>
          <a:xfrm>
            <a:off x="152400" y="1027200"/>
            <a:ext cx="8102894" cy="39638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grpSp>
        <p:nvGrpSpPr>
          <p:cNvPr id="1187" name="Google Shape;1187;p86"/>
          <p:cNvGrpSpPr/>
          <p:nvPr/>
        </p:nvGrpSpPr>
        <p:grpSpPr>
          <a:xfrm>
            <a:off x="419100" y="3017776"/>
            <a:ext cx="8305802" cy="1658643"/>
            <a:chOff x="419100" y="3233864"/>
            <a:chExt cx="8305802" cy="1658643"/>
          </a:xfrm>
        </p:grpSpPr>
        <p:pic>
          <p:nvPicPr>
            <p:cNvPr id="1188" name="Google Shape;1188;p86"/>
            <p:cNvPicPr preferRelativeResize="0"/>
            <p:nvPr/>
          </p:nvPicPr>
          <p:blipFill rotWithShape="1">
            <a:blip r:embed="rId3">
              <a:alphaModFix/>
            </a:blip>
            <a:srcRect l="19120" t="11582" r="11550"/>
            <a:stretch/>
          </p:blipFill>
          <p:spPr>
            <a:xfrm>
              <a:off x="419100" y="3244522"/>
              <a:ext cx="1806207" cy="1307555"/>
            </a:xfrm>
            <a:prstGeom prst="rect">
              <a:avLst/>
            </a:prstGeom>
            <a:noFill/>
            <a:ln>
              <a:noFill/>
            </a:ln>
          </p:spPr>
        </p:pic>
        <p:pic>
          <p:nvPicPr>
            <p:cNvPr id="1189" name="Google Shape;1189;p86"/>
            <p:cNvPicPr preferRelativeResize="0"/>
            <p:nvPr/>
          </p:nvPicPr>
          <p:blipFill rotWithShape="1">
            <a:blip r:embed="rId4">
              <a:alphaModFix/>
            </a:blip>
            <a:srcRect l="18660" t="9657" r="11580"/>
            <a:stretch/>
          </p:blipFill>
          <p:spPr>
            <a:xfrm>
              <a:off x="2356716" y="3233864"/>
              <a:ext cx="1916478" cy="1482306"/>
            </a:xfrm>
            <a:prstGeom prst="rect">
              <a:avLst/>
            </a:prstGeom>
            <a:noFill/>
            <a:ln>
              <a:noFill/>
            </a:ln>
          </p:spPr>
        </p:pic>
        <p:pic>
          <p:nvPicPr>
            <p:cNvPr id="1190" name="Google Shape;1190;p86"/>
            <p:cNvPicPr preferRelativeResize="0"/>
            <p:nvPr/>
          </p:nvPicPr>
          <p:blipFill rotWithShape="1">
            <a:blip r:embed="rId5">
              <a:alphaModFix/>
            </a:blip>
            <a:srcRect l="15469" t="12633"/>
            <a:stretch/>
          </p:blipFill>
          <p:spPr>
            <a:xfrm>
              <a:off x="5812124" y="3233864"/>
              <a:ext cx="2912778" cy="1224657"/>
            </a:xfrm>
            <a:prstGeom prst="rect">
              <a:avLst/>
            </a:prstGeom>
            <a:noFill/>
            <a:ln>
              <a:noFill/>
            </a:ln>
          </p:spPr>
        </p:pic>
        <p:pic>
          <p:nvPicPr>
            <p:cNvPr id="1191" name="Google Shape;1191;p86"/>
            <p:cNvPicPr preferRelativeResize="0"/>
            <p:nvPr/>
          </p:nvPicPr>
          <p:blipFill rotWithShape="1">
            <a:blip r:embed="rId6">
              <a:alphaModFix/>
            </a:blip>
            <a:srcRect l="15751" t="7876" r="38907"/>
            <a:stretch/>
          </p:blipFill>
          <p:spPr>
            <a:xfrm>
              <a:off x="4404600" y="3235285"/>
              <a:ext cx="1276116" cy="1657222"/>
            </a:xfrm>
            <a:prstGeom prst="rect">
              <a:avLst/>
            </a:prstGeom>
            <a:noFill/>
            <a:ln>
              <a:noFill/>
            </a:ln>
          </p:spPr>
        </p:pic>
      </p:grpSp>
      <p:sp>
        <p:nvSpPr>
          <p:cNvPr id="1192" name="Google Shape;1192;p86"/>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SzPts val="2200"/>
              <a:buNone/>
            </a:pPr>
            <a:r>
              <a:rPr lang="en">
                <a:solidFill>
                  <a:srgbClr val="F3F3F3"/>
                </a:solidFill>
              </a:rPr>
              <a:t>WIZARD BASED POLICY CREATION FOR DATA WAREHOUSE (HIVE &amp; IMPALA) </a:t>
            </a:r>
            <a:endParaRPr>
              <a:solidFill>
                <a:srgbClr val="F3F3F3"/>
              </a:solidFill>
            </a:endParaRPr>
          </a:p>
        </p:txBody>
      </p:sp>
      <p:sp>
        <p:nvSpPr>
          <p:cNvPr id="1193" name="Google Shape;1193;p86"/>
          <p:cNvSpPr/>
          <p:nvPr/>
        </p:nvSpPr>
        <p:spPr>
          <a:xfrm>
            <a:off x="419100" y="2871355"/>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4</a:t>
            </a:r>
            <a:endParaRPr/>
          </a:p>
        </p:txBody>
      </p:sp>
      <p:sp>
        <p:nvSpPr>
          <p:cNvPr id="1194" name="Google Shape;1194;p86"/>
          <p:cNvSpPr/>
          <p:nvPr/>
        </p:nvSpPr>
        <p:spPr>
          <a:xfrm>
            <a:off x="4404600" y="2871355"/>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5</a:t>
            </a:r>
            <a:endParaRPr/>
          </a:p>
        </p:txBody>
      </p:sp>
      <p:grpSp>
        <p:nvGrpSpPr>
          <p:cNvPr id="1195" name="Google Shape;1195;p86"/>
          <p:cNvGrpSpPr/>
          <p:nvPr/>
        </p:nvGrpSpPr>
        <p:grpSpPr>
          <a:xfrm>
            <a:off x="419100" y="1176997"/>
            <a:ext cx="8305802" cy="1288219"/>
            <a:chOff x="419100" y="1176997"/>
            <a:chExt cx="8305802" cy="1288219"/>
          </a:xfrm>
        </p:grpSpPr>
        <p:pic>
          <p:nvPicPr>
            <p:cNvPr id="1196" name="Google Shape;1196;p86"/>
            <p:cNvPicPr preferRelativeResize="0"/>
            <p:nvPr/>
          </p:nvPicPr>
          <p:blipFill rotWithShape="1">
            <a:blip r:embed="rId7">
              <a:alphaModFix/>
            </a:blip>
            <a:srcRect l="15850" t="10841" r="6905"/>
            <a:stretch/>
          </p:blipFill>
          <p:spPr>
            <a:xfrm>
              <a:off x="419100" y="1176997"/>
              <a:ext cx="2250830" cy="1231993"/>
            </a:xfrm>
            <a:prstGeom prst="rect">
              <a:avLst/>
            </a:prstGeom>
            <a:noFill/>
            <a:ln>
              <a:noFill/>
            </a:ln>
          </p:spPr>
        </p:pic>
        <p:pic>
          <p:nvPicPr>
            <p:cNvPr id="1197" name="Google Shape;1197;p86"/>
            <p:cNvPicPr preferRelativeResize="0"/>
            <p:nvPr/>
          </p:nvPicPr>
          <p:blipFill rotWithShape="1">
            <a:blip r:embed="rId8">
              <a:alphaModFix/>
            </a:blip>
            <a:srcRect l="17937" t="12403" r="17072"/>
            <a:stretch/>
          </p:blipFill>
          <p:spPr>
            <a:xfrm>
              <a:off x="2772683" y="1181615"/>
              <a:ext cx="1810268" cy="1231994"/>
            </a:xfrm>
            <a:prstGeom prst="rect">
              <a:avLst/>
            </a:prstGeom>
            <a:noFill/>
            <a:ln>
              <a:noFill/>
            </a:ln>
          </p:spPr>
        </p:pic>
        <p:pic>
          <p:nvPicPr>
            <p:cNvPr id="1198" name="Google Shape;1198;p86"/>
            <p:cNvPicPr preferRelativeResize="0"/>
            <p:nvPr/>
          </p:nvPicPr>
          <p:blipFill rotWithShape="1">
            <a:blip r:embed="rId9">
              <a:alphaModFix/>
            </a:blip>
            <a:srcRect l="17414" t="13141" r="10533"/>
            <a:stretch/>
          </p:blipFill>
          <p:spPr>
            <a:xfrm>
              <a:off x="4685703" y="1181616"/>
              <a:ext cx="2012222" cy="1137178"/>
            </a:xfrm>
            <a:prstGeom prst="rect">
              <a:avLst/>
            </a:prstGeom>
            <a:noFill/>
            <a:ln>
              <a:noFill/>
            </a:ln>
          </p:spPr>
        </p:pic>
        <p:pic>
          <p:nvPicPr>
            <p:cNvPr id="1199" name="Google Shape;1199;p86"/>
            <p:cNvPicPr preferRelativeResize="0"/>
            <p:nvPr/>
          </p:nvPicPr>
          <p:blipFill rotWithShape="1">
            <a:blip r:embed="rId10">
              <a:alphaModFix/>
            </a:blip>
            <a:srcRect l="18843" t="11008" r="9941"/>
            <a:stretch/>
          </p:blipFill>
          <p:spPr>
            <a:xfrm>
              <a:off x="6800675" y="1177464"/>
              <a:ext cx="1924227" cy="1287752"/>
            </a:xfrm>
            <a:prstGeom prst="rect">
              <a:avLst/>
            </a:prstGeom>
            <a:noFill/>
            <a:ln>
              <a:noFill/>
            </a:ln>
          </p:spPr>
        </p:pic>
      </p:grpSp>
      <p:sp>
        <p:nvSpPr>
          <p:cNvPr id="1200" name="Google Shape;1200;p86"/>
          <p:cNvSpPr/>
          <p:nvPr/>
        </p:nvSpPr>
        <p:spPr>
          <a:xfrm>
            <a:off x="419100" y="1062180"/>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1</a:t>
            </a:r>
            <a:endParaRPr/>
          </a:p>
        </p:txBody>
      </p:sp>
      <p:sp>
        <p:nvSpPr>
          <p:cNvPr id="1201" name="Google Shape;1201;p86"/>
          <p:cNvSpPr/>
          <p:nvPr/>
        </p:nvSpPr>
        <p:spPr>
          <a:xfrm>
            <a:off x="2772683" y="1062180"/>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2</a:t>
            </a:r>
            <a:endParaRPr/>
          </a:p>
        </p:txBody>
      </p:sp>
      <p:sp>
        <p:nvSpPr>
          <p:cNvPr id="1202" name="Google Shape;1202;p86"/>
          <p:cNvSpPr/>
          <p:nvPr/>
        </p:nvSpPr>
        <p:spPr>
          <a:xfrm>
            <a:off x="6800675" y="1062180"/>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3</a:t>
            </a:r>
            <a:endParaRPr/>
          </a:p>
        </p:txBody>
      </p:sp>
      <p:sp>
        <p:nvSpPr>
          <p:cNvPr id="1203" name="Google Shape;1203;p86"/>
          <p:cNvSpPr/>
          <p:nvPr/>
        </p:nvSpPr>
        <p:spPr>
          <a:xfrm>
            <a:off x="5812124" y="2871355"/>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6</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pic>
        <p:nvPicPr>
          <p:cNvPr id="1208" name="Google Shape;1208;p87"/>
          <p:cNvPicPr preferRelativeResize="0"/>
          <p:nvPr/>
        </p:nvPicPr>
        <p:blipFill rotWithShape="1">
          <a:blip r:embed="rId3">
            <a:alphaModFix/>
          </a:blip>
          <a:srcRect/>
          <a:stretch/>
        </p:blipFill>
        <p:spPr>
          <a:xfrm>
            <a:off x="1588" y="1588"/>
            <a:ext cx="1588" cy="1588"/>
          </a:xfrm>
          <a:prstGeom prst="rect">
            <a:avLst/>
          </a:prstGeom>
          <a:noFill/>
          <a:ln>
            <a:noFill/>
          </a:ln>
        </p:spPr>
      </p:pic>
      <p:sp>
        <p:nvSpPr>
          <p:cNvPr id="1209" name="Google Shape;1209;p87"/>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SzPts val="2200"/>
              <a:buNone/>
            </a:pPr>
            <a:r>
              <a:rPr lang="en">
                <a:solidFill>
                  <a:srgbClr val="F3F3F3"/>
                </a:solidFill>
              </a:rPr>
              <a:t>WIZARD BASED POLICY CREATION FOR DATA ENGINEERING &amp; DATA SCIENCE (HDFS)</a:t>
            </a:r>
            <a:endParaRPr>
              <a:solidFill>
                <a:srgbClr val="F3F3F3"/>
              </a:solidFill>
            </a:endParaRPr>
          </a:p>
        </p:txBody>
      </p:sp>
      <p:pic>
        <p:nvPicPr>
          <p:cNvPr id="1210" name="Google Shape;1210;p87"/>
          <p:cNvPicPr preferRelativeResize="0"/>
          <p:nvPr/>
        </p:nvPicPr>
        <p:blipFill rotWithShape="1">
          <a:blip r:embed="rId4">
            <a:alphaModFix/>
          </a:blip>
          <a:srcRect l="16332" t="12103" r="22636"/>
          <a:stretch/>
        </p:blipFill>
        <p:spPr>
          <a:xfrm>
            <a:off x="3596556" y="1200727"/>
            <a:ext cx="2398610" cy="1532083"/>
          </a:xfrm>
          <a:prstGeom prst="rect">
            <a:avLst/>
          </a:prstGeom>
          <a:noFill/>
          <a:ln>
            <a:noFill/>
          </a:ln>
        </p:spPr>
      </p:pic>
      <p:pic>
        <p:nvPicPr>
          <p:cNvPr id="1211" name="Google Shape;1211;p87"/>
          <p:cNvPicPr preferRelativeResize="0"/>
          <p:nvPr/>
        </p:nvPicPr>
        <p:blipFill rotWithShape="1">
          <a:blip r:embed="rId5">
            <a:alphaModFix/>
          </a:blip>
          <a:srcRect l="17996" t="14944" r="16395"/>
          <a:stretch/>
        </p:blipFill>
        <p:spPr>
          <a:xfrm>
            <a:off x="6428268" y="1209963"/>
            <a:ext cx="2296634" cy="1381648"/>
          </a:xfrm>
          <a:prstGeom prst="rect">
            <a:avLst/>
          </a:prstGeom>
          <a:noFill/>
          <a:ln>
            <a:noFill/>
          </a:ln>
        </p:spPr>
      </p:pic>
      <p:pic>
        <p:nvPicPr>
          <p:cNvPr id="1212" name="Google Shape;1212;p87"/>
          <p:cNvPicPr preferRelativeResize="0"/>
          <p:nvPr/>
        </p:nvPicPr>
        <p:blipFill rotWithShape="1">
          <a:blip r:embed="rId6">
            <a:alphaModFix/>
          </a:blip>
          <a:srcRect l="16421" t="12663" r="19729"/>
          <a:stretch/>
        </p:blipFill>
        <p:spPr>
          <a:xfrm>
            <a:off x="419100" y="3017638"/>
            <a:ext cx="2156692" cy="1338119"/>
          </a:xfrm>
          <a:prstGeom prst="rect">
            <a:avLst/>
          </a:prstGeom>
          <a:noFill/>
          <a:ln>
            <a:noFill/>
          </a:ln>
        </p:spPr>
      </p:pic>
      <p:pic>
        <p:nvPicPr>
          <p:cNvPr id="1213" name="Google Shape;1213;p87"/>
          <p:cNvPicPr preferRelativeResize="0"/>
          <p:nvPr/>
        </p:nvPicPr>
        <p:blipFill rotWithShape="1">
          <a:blip r:embed="rId7">
            <a:alphaModFix/>
          </a:blip>
          <a:srcRect l="13768" t="15426" r="3634"/>
          <a:stretch/>
        </p:blipFill>
        <p:spPr>
          <a:xfrm>
            <a:off x="2759573" y="3017638"/>
            <a:ext cx="3352800" cy="1063281"/>
          </a:xfrm>
          <a:prstGeom prst="rect">
            <a:avLst/>
          </a:prstGeom>
          <a:noFill/>
          <a:ln>
            <a:noFill/>
          </a:ln>
        </p:spPr>
      </p:pic>
      <p:pic>
        <p:nvPicPr>
          <p:cNvPr id="1214" name="Google Shape;1214;p87"/>
          <p:cNvPicPr preferRelativeResize="0"/>
          <p:nvPr/>
        </p:nvPicPr>
        <p:blipFill rotWithShape="1">
          <a:blip r:embed="rId8">
            <a:alphaModFix/>
          </a:blip>
          <a:srcRect l="18073" t="11134"/>
          <a:stretch/>
        </p:blipFill>
        <p:spPr>
          <a:xfrm>
            <a:off x="6296155" y="3017638"/>
            <a:ext cx="2428745" cy="1547733"/>
          </a:xfrm>
          <a:prstGeom prst="rect">
            <a:avLst/>
          </a:prstGeom>
          <a:noFill/>
          <a:ln>
            <a:noFill/>
          </a:ln>
        </p:spPr>
      </p:pic>
      <p:pic>
        <p:nvPicPr>
          <p:cNvPr id="1215" name="Google Shape;1215;p87"/>
          <p:cNvPicPr preferRelativeResize="0"/>
          <p:nvPr/>
        </p:nvPicPr>
        <p:blipFill rotWithShape="1">
          <a:blip r:embed="rId9">
            <a:alphaModFix/>
          </a:blip>
          <a:srcRect l="15923" t="11237" r="8468"/>
          <a:stretch/>
        </p:blipFill>
        <p:spPr>
          <a:xfrm>
            <a:off x="419100" y="1200726"/>
            <a:ext cx="2744354" cy="1532084"/>
          </a:xfrm>
          <a:prstGeom prst="rect">
            <a:avLst/>
          </a:prstGeom>
          <a:noFill/>
          <a:ln>
            <a:noFill/>
          </a:ln>
        </p:spPr>
      </p:pic>
      <p:sp>
        <p:nvSpPr>
          <p:cNvPr id="1216" name="Google Shape;1216;p87"/>
          <p:cNvSpPr/>
          <p:nvPr/>
        </p:nvSpPr>
        <p:spPr>
          <a:xfrm>
            <a:off x="419100" y="1062180"/>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1</a:t>
            </a:r>
            <a:endParaRPr/>
          </a:p>
        </p:txBody>
      </p:sp>
      <p:sp>
        <p:nvSpPr>
          <p:cNvPr id="1217" name="Google Shape;1217;p87"/>
          <p:cNvSpPr/>
          <p:nvPr/>
        </p:nvSpPr>
        <p:spPr>
          <a:xfrm>
            <a:off x="3596556" y="1062180"/>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2</a:t>
            </a:r>
            <a:endParaRPr/>
          </a:p>
        </p:txBody>
      </p:sp>
      <p:sp>
        <p:nvSpPr>
          <p:cNvPr id="1218" name="Google Shape;1218;p87"/>
          <p:cNvSpPr/>
          <p:nvPr/>
        </p:nvSpPr>
        <p:spPr>
          <a:xfrm>
            <a:off x="6428268" y="1062180"/>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3</a:t>
            </a:r>
            <a:endParaRPr/>
          </a:p>
        </p:txBody>
      </p:sp>
      <p:sp>
        <p:nvSpPr>
          <p:cNvPr id="1219" name="Google Shape;1219;p87"/>
          <p:cNvSpPr/>
          <p:nvPr/>
        </p:nvSpPr>
        <p:spPr>
          <a:xfrm>
            <a:off x="419100" y="2871355"/>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4</a:t>
            </a:r>
            <a:endParaRPr/>
          </a:p>
        </p:txBody>
      </p:sp>
      <p:sp>
        <p:nvSpPr>
          <p:cNvPr id="1220" name="Google Shape;1220;p87"/>
          <p:cNvSpPr/>
          <p:nvPr/>
        </p:nvSpPr>
        <p:spPr>
          <a:xfrm>
            <a:off x="2759573" y="2871355"/>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5</a:t>
            </a:r>
            <a:endParaRPr/>
          </a:p>
        </p:txBody>
      </p:sp>
      <p:sp>
        <p:nvSpPr>
          <p:cNvPr id="1221" name="Google Shape;1221;p87"/>
          <p:cNvSpPr/>
          <p:nvPr/>
        </p:nvSpPr>
        <p:spPr>
          <a:xfrm>
            <a:off x="6296154" y="2871355"/>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6</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88"/>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SzPts val="2200"/>
              <a:buNone/>
            </a:pPr>
            <a:r>
              <a:rPr lang="en">
                <a:solidFill>
                  <a:srgbClr val="F3F3F3"/>
                </a:solidFill>
              </a:rPr>
              <a:t>WIZARD BASED POLICY CREATION FOR OPERATIONAL DATABASE (HBASE/PHOENIX)</a:t>
            </a:r>
            <a:endParaRPr>
              <a:solidFill>
                <a:srgbClr val="F3F3F3"/>
              </a:solidFill>
            </a:endParaRPr>
          </a:p>
        </p:txBody>
      </p:sp>
      <p:pic>
        <p:nvPicPr>
          <p:cNvPr id="1227" name="Google Shape;1227;p88"/>
          <p:cNvPicPr preferRelativeResize="0"/>
          <p:nvPr/>
        </p:nvPicPr>
        <p:blipFill rotWithShape="1">
          <a:blip r:embed="rId3">
            <a:alphaModFix/>
          </a:blip>
          <a:srcRect l="18949" t="11339" r="6031"/>
          <a:stretch/>
        </p:blipFill>
        <p:spPr>
          <a:xfrm>
            <a:off x="419100" y="1202342"/>
            <a:ext cx="2249053" cy="1369407"/>
          </a:xfrm>
          <a:prstGeom prst="rect">
            <a:avLst/>
          </a:prstGeom>
          <a:noFill/>
          <a:ln>
            <a:noFill/>
          </a:ln>
        </p:spPr>
      </p:pic>
      <p:pic>
        <p:nvPicPr>
          <p:cNvPr id="1228" name="Google Shape;1228;p88"/>
          <p:cNvPicPr preferRelativeResize="0"/>
          <p:nvPr/>
        </p:nvPicPr>
        <p:blipFill rotWithShape="1">
          <a:blip r:embed="rId4">
            <a:alphaModFix/>
          </a:blip>
          <a:srcRect l="19810" t="13859" r="16918"/>
          <a:stretch/>
        </p:blipFill>
        <p:spPr>
          <a:xfrm>
            <a:off x="3307226" y="1193106"/>
            <a:ext cx="1926837" cy="1115984"/>
          </a:xfrm>
          <a:prstGeom prst="rect">
            <a:avLst/>
          </a:prstGeom>
          <a:noFill/>
          <a:ln>
            <a:noFill/>
          </a:ln>
        </p:spPr>
      </p:pic>
      <p:pic>
        <p:nvPicPr>
          <p:cNvPr id="1229" name="Google Shape;1229;p88"/>
          <p:cNvPicPr preferRelativeResize="0"/>
          <p:nvPr/>
        </p:nvPicPr>
        <p:blipFill rotWithShape="1">
          <a:blip r:embed="rId5">
            <a:alphaModFix/>
          </a:blip>
          <a:srcRect l="15803" t="8675"/>
          <a:stretch/>
        </p:blipFill>
        <p:spPr>
          <a:xfrm>
            <a:off x="5873132" y="1216196"/>
            <a:ext cx="2851769" cy="1665628"/>
          </a:xfrm>
          <a:prstGeom prst="rect">
            <a:avLst/>
          </a:prstGeom>
          <a:noFill/>
          <a:ln>
            <a:noFill/>
          </a:ln>
        </p:spPr>
      </p:pic>
      <p:pic>
        <p:nvPicPr>
          <p:cNvPr id="1230" name="Google Shape;1230;p88"/>
          <p:cNvPicPr preferRelativeResize="0"/>
          <p:nvPr/>
        </p:nvPicPr>
        <p:blipFill rotWithShape="1">
          <a:blip r:embed="rId6">
            <a:alphaModFix/>
          </a:blip>
          <a:srcRect l="20421" t="13111" r="14727"/>
          <a:stretch/>
        </p:blipFill>
        <p:spPr>
          <a:xfrm>
            <a:off x="1887297" y="3363077"/>
            <a:ext cx="1810327" cy="1238912"/>
          </a:xfrm>
          <a:prstGeom prst="rect">
            <a:avLst/>
          </a:prstGeom>
          <a:noFill/>
          <a:ln>
            <a:noFill/>
          </a:ln>
        </p:spPr>
      </p:pic>
      <p:pic>
        <p:nvPicPr>
          <p:cNvPr id="1231" name="Google Shape;1231;p88"/>
          <p:cNvPicPr preferRelativeResize="0"/>
          <p:nvPr/>
        </p:nvPicPr>
        <p:blipFill rotWithShape="1">
          <a:blip r:embed="rId7">
            <a:alphaModFix/>
          </a:blip>
          <a:srcRect l="24104" t="15045" r="12010"/>
          <a:stretch/>
        </p:blipFill>
        <p:spPr>
          <a:xfrm>
            <a:off x="5584922" y="3353841"/>
            <a:ext cx="1671780" cy="1101478"/>
          </a:xfrm>
          <a:prstGeom prst="rect">
            <a:avLst/>
          </a:prstGeom>
          <a:noFill/>
          <a:ln>
            <a:noFill/>
          </a:ln>
        </p:spPr>
      </p:pic>
      <p:sp>
        <p:nvSpPr>
          <p:cNvPr id="1232" name="Google Shape;1232;p88"/>
          <p:cNvSpPr/>
          <p:nvPr/>
        </p:nvSpPr>
        <p:spPr>
          <a:xfrm>
            <a:off x="5584922" y="3228107"/>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5</a:t>
            </a:r>
            <a:endParaRPr/>
          </a:p>
        </p:txBody>
      </p:sp>
      <p:sp>
        <p:nvSpPr>
          <p:cNvPr id="1233" name="Google Shape;1233;p88"/>
          <p:cNvSpPr/>
          <p:nvPr/>
        </p:nvSpPr>
        <p:spPr>
          <a:xfrm>
            <a:off x="419100" y="1062180"/>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1</a:t>
            </a:r>
            <a:endParaRPr/>
          </a:p>
        </p:txBody>
      </p:sp>
      <p:sp>
        <p:nvSpPr>
          <p:cNvPr id="1234" name="Google Shape;1234;p88"/>
          <p:cNvSpPr/>
          <p:nvPr/>
        </p:nvSpPr>
        <p:spPr>
          <a:xfrm>
            <a:off x="3307226" y="1062180"/>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2</a:t>
            </a:r>
            <a:endParaRPr/>
          </a:p>
        </p:txBody>
      </p:sp>
      <p:sp>
        <p:nvSpPr>
          <p:cNvPr id="1235" name="Google Shape;1235;p88"/>
          <p:cNvSpPr/>
          <p:nvPr/>
        </p:nvSpPr>
        <p:spPr>
          <a:xfrm>
            <a:off x="5873132" y="1062180"/>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3</a:t>
            </a:r>
            <a:endParaRPr/>
          </a:p>
        </p:txBody>
      </p:sp>
      <p:sp>
        <p:nvSpPr>
          <p:cNvPr id="1236" name="Google Shape;1236;p88"/>
          <p:cNvSpPr/>
          <p:nvPr/>
        </p:nvSpPr>
        <p:spPr>
          <a:xfrm>
            <a:off x="1887297" y="3228107"/>
            <a:ext cx="183000" cy="18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13">
                <a:solidFill>
                  <a:schemeClr val="lt1"/>
                </a:solidFill>
                <a:latin typeface="Roboto"/>
                <a:ea typeface="Roboto"/>
                <a:cs typeface="Roboto"/>
                <a:sym typeface="Roboto"/>
              </a:rPr>
              <a:t>4</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90"/>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ACCELERATE UPGRADES WITH  </a:t>
            </a:r>
            <a:r>
              <a:rPr lang="en">
                <a:solidFill>
                  <a:schemeClr val="accent1"/>
                </a:solidFill>
              </a:rPr>
              <a:t>WORKLOAD MANAGER </a:t>
            </a:r>
            <a:endParaRPr>
              <a:solidFill>
                <a:schemeClr val="accent1"/>
              </a:solidFill>
            </a:endParaRPr>
          </a:p>
        </p:txBody>
      </p:sp>
      <p:pic>
        <p:nvPicPr>
          <p:cNvPr id="1247" name="Google Shape;1247;p90"/>
          <p:cNvPicPr preferRelativeResize="0"/>
          <p:nvPr/>
        </p:nvPicPr>
        <p:blipFill>
          <a:blip r:embed="rId3">
            <a:alphaModFix/>
          </a:blip>
          <a:stretch>
            <a:fillRect/>
          </a:stretch>
        </p:blipFill>
        <p:spPr>
          <a:xfrm>
            <a:off x="1067925" y="987800"/>
            <a:ext cx="7008150" cy="3726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1252" name="Google Shape;1252;p91"/>
          <p:cNvPicPr preferRelativeResize="0"/>
          <p:nvPr/>
        </p:nvPicPr>
        <p:blipFill>
          <a:blip r:embed="rId3">
            <a:alphaModFix/>
          </a:blip>
          <a:stretch>
            <a:fillRect/>
          </a:stretch>
        </p:blipFill>
        <p:spPr>
          <a:xfrm>
            <a:off x="3270725" y="2886325"/>
            <a:ext cx="4325112" cy="1895688"/>
          </a:xfrm>
          <a:prstGeom prst="rect">
            <a:avLst/>
          </a:prstGeom>
          <a:noFill/>
          <a:ln>
            <a:noFill/>
          </a:ln>
        </p:spPr>
      </p:pic>
      <p:pic>
        <p:nvPicPr>
          <p:cNvPr id="1253" name="Google Shape;1253;p91"/>
          <p:cNvPicPr preferRelativeResize="0"/>
          <p:nvPr/>
        </p:nvPicPr>
        <p:blipFill>
          <a:blip r:embed="rId4">
            <a:alphaModFix/>
          </a:blip>
          <a:stretch>
            <a:fillRect/>
          </a:stretch>
        </p:blipFill>
        <p:spPr>
          <a:xfrm>
            <a:off x="3280461" y="675766"/>
            <a:ext cx="2715767" cy="1892808"/>
          </a:xfrm>
          <a:prstGeom prst="rect">
            <a:avLst/>
          </a:prstGeom>
          <a:noFill/>
          <a:ln>
            <a:noFill/>
          </a:ln>
        </p:spPr>
      </p:pic>
      <p:pic>
        <p:nvPicPr>
          <p:cNvPr id="1254" name="Google Shape;1254;p91"/>
          <p:cNvPicPr preferRelativeResize="0"/>
          <p:nvPr/>
        </p:nvPicPr>
        <p:blipFill>
          <a:blip r:embed="rId5">
            <a:alphaModFix/>
          </a:blip>
          <a:stretch>
            <a:fillRect/>
          </a:stretch>
        </p:blipFill>
        <p:spPr>
          <a:xfrm>
            <a:off x="419100" y="675766"/>
            <a:ext cx="2715768" cy="1892808"/>
          </a:xfrm>
          <a:prstGeom prst="rect">
            <a:avLst/>
          </a:prstGeom>
          <a:noFill/>
          <a:ln>
            <a:noFill/>
          </a:ln>
        </p:spPr>
      </p:pic>
      <p:sp>
        <p:nvSpPr>
          <p:cNvPr id="1255" name="Google Shape;1255;p91"/>
          <p:cNvSpPr txBox="1"/>
          <p:nvPr/>
        </p:nvSpPr>
        <p:spPr>
          <a:xfrm>
            <a:off x="419149" y="368966"/>
            <a:ext cx="2475000" cy="3747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100">
                <a:solidFill>
                  <a:schemeClr val="accent1"/>
                </a:solidFill>
                <a:latin typeface="Roboto"/>
                <a:ea typeface="Roboto"/>
                <a:cs typeface="Roboto"/>
                <a:sym typeface="Roboto"/>
              </a:rPr>
              <a:t>01 - Analyze Resource Consumption</a:t>
            </a:r>
            <a:endParaRPr sz="1100">
              <a:solidFill>
                <a:schemeClr val="accent1"/>
              </a:solidFill>
              <a:latin typeface="Roboto"/>
              <a:ea typeface="Roboto"/>
              <a:cs typeface="Roboto"/>
              <a:sym typeface="Roboto"/>
            </a:endParaRPr>
          </a:p>
        </p:txBody>
      </p:sp>
      <p:pic>
        <p:nvPicPr>
          <p:cNvPr id="1256" name="Google Shape;1256;p91"/>
          <p:cNvPicPr preferRelativeResize="0"/>
          <p:nvPr/>
        </p:nvPicPr>
        <p:blipFill>
          <a:blip r:embed="rId6">
            <a:alphaModFix/>
          </a:blip>
          <a:stretch>
            <a:fillRect/>
          </a:stretch>
        </p:blipFill>
        <p:spPr>
          <a:xfrm>
            <a:off x="6120851" y="677079"/>
            <a:ext cx="2715767" cy="1892808"/>
          </a:xfrm>
          <a:prstGeom prst="rect">
            <a:avLst/>
          </a:prstGeom>
          <a:noFill/>
          <a:ln>
            <a:noFill/>
          </a:ln>
        </p:spPr>
      </p:pic>
      <p:pic>
        <p:nvPicPr>
          <p:cNvPr id="1257" name="Google Shape;1257;p91"/>
          <p:cNvPicPr preferRelativeResize="0"/>
          <p:nvPr/>
        </p:nvPicPr>
        <p:blipFill>
          <a:blip r:embed="rId7">
            <a:alphaModFix/>
          </a:blip>
          <a:stretch>
            <a:fillRect/>
          </a:stretch>
        </p:blipFill>
        <p:spPr>
          <a:xfrm>
            <a:off x="419100" y="2887767"/>
            <a:ext cx="2715767" cy="1892808"/>
          </a:xfrm>
          <a:prstGeom prst="rect">
            <a:avLst/>
          </a:prstGeom>
          <a:noFill/>
          <a:ln>
            <a:noFill/>
          </a:ln>
        </p:spPr>
      </p:pic>
      <p:sp>
        <p:nvSpPr>
          <p:cNvPr id="1258" name="Google Shape;1258;p91"/>
          <p:cNvSpPr txBox="1"/>
          <p:nvPr/>
        </p:nvSpPr>
        <p:spPr>
          <a:xfrm>
            <a:off x="3270722" y="368966"/>
            <a:ext cx="2339700" cy="3747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100">
                <a:solidFill>
                  <a:schemeClr val="accent1"/>
                </a:solidFill>
                <a:latin typeface="Roboto"/>
                <a:ea typeface="Roboto"/>
                <a:cs typeface="Roboto"/>
                <a:sym typeface="Roboto"/>
              </a:rPr>
              <a:t>02 | 1 - Identify Rogue Users</a:t>
            </a:r>
            <a:endParaRPr sz="1100">
              <a:solidFill>
                <a:schemeClr val="accent1"/>
              </a:solidFill>
              <a:latin typeface="Roboto"/>
              <a:ea typeface="Roboto"/>
              <a:cs typeface="Roboto"/>
              <a:sym typeface="Roboto"/>
            </a:endParaRPr>
          </a:p>
        </p:txBody>
      </p:sp>
      <p:sp>
        <p:nvSpPr>
          <p:cNvPr id="1259" name="Google Shape;1259;p91"/>
          <p:cNvSpPr txBox="1"/>
          <p:nvPr/>
        </p:nvSpPr>
        <p:spPr>
          <a:xfrm>
            <a:off x="6128542" y="368966"/>
            <a:ext cx="2339700" cy="3747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100">
                <a:solidFill>
                  <a:schemeClr val="accent1"/>
                </a:solidFill>
                <a:latin typeface="Roboto"/>
                <a:ea typeface="Roboto"/>
                <a:cs typeface="Roboto"/>
                <a:sym typeface="Roboto"/>
              </a:rPr>
              <a:t>02 | 2 - Identify Rogue Users</a:t>
            </a:r>
            <a:endParaRPr sz="1100">
              <a:solidFill>
                <a:schemeClr val="accent1"/>
              </a:solidFill>
              <a:latin typeface="Roboto"/>
              <a:ea typeface="Roboto"/>
              <a:cs typeface="Roboto"/>
              <a:sym typeface="Roboto"/>
            </a:endParaRPr>
          </a:p>
        </p:txBody>
      </p:sp>
      <p:sp>
        <p:nvSpPr>
          <p:cNvPr id="1260" name="Google Shape;1260;p91"/>
          <p:cNvSpPr txBox="1"/>
          <p:nvPr/>
        </p:nvSpPr>
        <p:spPr>
          <a:xfrm>
            <a:off x="420586" y="2595519"/>
            <a:ext cx="2339700" cy="3747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100">
                <a:solidFill>
                  <a:schemeClr val="accent1"/>
                </a:solidFill>
                <a:latin typeface="Roboto"/>
                <a:ea typeface="Roboto"/>
                <a:cs typeface="Roboto"/>
                <a:sym typeface="Roboto"/>
              </a:rPr>
              <a:t>02 | 3 - Identify Rogue Users</a:t>
            </a:r>
            <a:endParaRPr sz="1100">
              <a:solidFill>
                <a:schemeClr val="accent1"/>
              </a:solidFill>
              <a:latin typeface="Roboto"/>
              <a:ea typeface="Roboto"/>
              <a:cs typeface="Roboto"/>
              <a:sym typeface="Roboto"/>
            </a:endParaRPr>
          </a:p>
        </p:txBody>
      </p:sp>
      <p:sp>
        <p:nvSpPr>
          <p:cNvPr id="1261" name="Google Shape;1261;p91"/>
          <p:cNvSpPr txBox="1"/>
          <p:nvPr/>
        </p:nvSpPr>
        <p:spPr>
          <a:xfrm>
            <a:off x="3270723" y="2595525"/>
            <a:ext cx="2732400" cy="3747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100">
                <a:solidFill>
                  <a:schemeClr val="accent1"/>
                </a:solidFill>
                <a:latin typeface="Roboto"/>
                <a:ea typeface="Roboto"/>
                <a:cs typeface="Roboto"/>
                <a:sym typeface="Roboto"/>
              </a:rPr>
              <a:t>04 - Analyze Rogue User’s Queries / Jobs</a:t>
            </a:r>
            <a:endParaRPr sz="1100">
              <a:solidFill>
                <a:schemeClr val="accent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92"/>
          <p:cNvSpPr txBox="1"/>
          <p:nvPr/>
        </p:nvSpPr>
        <p:spPr>
          <a:xfrm>
            <a:off x="419150" y="368975"/>
            <a:ext cx="2732400" cy="3747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100">
                <a:solidFill>
                  <a:schemeClr val="accent1"/>
                </a:solidFill>
                <a:latin typeface="Roboto"/>
                <a:ea typeface="Roboto"/>
                <a:cs typeface="Roboto"/>
                <a:sym typeface="Roboto"/>
              </a:rPr>
              <a:t>05 | 1 - Plan Optimization Pre/Post Upgrade </a:t>
            </a:r>
            <a:endParaRPr sz="1100">
              <a:solidFill>
                <a:schemeClr val="accent1"/>
              </a:solidFill>
              <a:latin typeface="Roboto"/>
              <a:ea typeface="Roboto"/>
              <a:cs typeface="Roboto"/>
              <a:sym typeface="Roboto"/>
            </a:endParaRPr>
          </a:p>
        </p:txBody>
      </p:sp>
      <p:sp>
        <p:nvSpPr>
          <p:cNvPr id="1267" name="Google Shape;1267;p92"/>
          <p:cNvSpPr txBox="1"/>
          <p:nvPr/>
        </p:nvSpPr>
        <p:spPr>
          <a:xfrm>
            <a:off x="3270725" y="368975"/>
            <a:ext cx="2761800" cy="3747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100">
                <a:solidFill>
                  <a:schemeClr val="accent1"/>
                </a:solidFill>
                <a:latin typeface="Roboto"/>
                <a:ea typeface="Roboto"/>
                <a:cs typeface="Roboto"/>
                <a:sym typeface="Roboto"/>
              </a:rPr>
              <a:t>05 | 2 - Plan Optimization Pre/Post Upgrade </a:t>
            </a:r>
            <a:endParaRPr sz="1100">
              <a:solidFill>
                <a:schemeClr val="accent1"/>
              </a:solidFill>
              <a:latin typeface="Roboto"/>
              <a:ea typeface="Roboto"/>
              <a:cs typeface="Roboto"/>
              <a:sym typeface="Roboto"/>
            </a:endParaRPr>
          </a:p>
          <a:p>
            <a:pPr marL="0" lvl="0" indent="0" algn="l" rtl="0">
              <a:spcBef>
                <a:spcPts val="0"/>
              </a:spcBef>
              <a:spcAft>
                <a:spcPts val="0"/>
              </a:spcAft>
              <a:buNone/>
            </a:pPr>
            <a:endParaRPr sz="1100">
              <a:solidFill>
                <a:schemeClr val="accent1"/>
              </a:solidFill>
              <a:latin typeface="Roboto"/>
              <a:ea typeface="Roboto"/>
              <a:cs typeface="Roboto"/>
              <a:sym typeface="Roboto"/>
            </a:endParaRPr>
          </a:p>
        </p:txBody>
      </p:sp>
      <p:sp>
        <p:nvSpPr>
          <p:cNvPr id="1268" name="Google Shape;1268;p92"/>
          <p:cNvSpPr txBox="1"/>
          <p:nvPr/>
        </p:nvSpPr>
        <p:spPr>
          <a:xfrm>
            <a:off x="6149524" y="368975"/>
            <a:ext cx="2732400" cy="3747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100">
                <a:solidFill>
                  <a:schemeClr val="accent1"/>
                </a:solidFill>
                <a:latin typeface="Roboto"/>
                <a:ea typeface="Roboto"/>
                <a:cs typeface="Roboto"/>
                <a:sym typeface="Roboto"/>
              </a:rPr>
              <a:t>05 | 3 - Plan Optimization Pre/Post Upgrade</a:t>
            </a:r>
            <a:endParaRPr sz="1100">
              <a:solidFill>
                <a:schemeClr val="accent1"/>
              </a:solidFill>
              <a:latin typeface="Roboto"/>
              <a:ea typeface="Roboto"/>
              <a:cs typeface="Roboto"/>
              <a:sym typeface="Roboto"/>
            </a:endParaRPr>
          </a:p>
        </p:txBody>
      </p:sp>
      <p:sp>
        <p:nvSpPr>
          <p:cNvPr id="1269" name="Google Shape;1269;p92"/>
          <p:cNvSpPr txBox="1"/>
          <p:nvPr/>
        </p:nvSpPr>
        <p:spPr>
          <a:xfrm>
            <a:off x="420567" y="2595525"/>
            <a:ext cx="3941700" cy="3747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100">
                <a:solidFill>
                  <a:schemeClr val="accent1"/>
                </a:solidFill>
                <a:latin typeface="Roboto"/>
                <a:ea typeface="Roboto"/>
                <a:cs typeface="Roboto"/>
                <a:sym typeface="Roboto"/>
              </a:rPr>
              <a:t>06 | 1 - Performance Benchmark Pre v/s Post Upgrade</a:t>
            </a:r>
            <a:endParaRPr sz="1100">
              <a:solidFill>
                <a:schemeClr val="accent1"/>
              </a:solidFill>
              <a:latin typeface="Roboto"/>
              <a:ea typeface="Roboto"/>
              <a:cs typeface="Roboto"/>
              <a:sym typeface="Roboto"/>
            </a:endParaRPr>
          </a:p>
        </p:txBody>
      </p:sp>
      <p:sp>
        <p:nvSpPr>
          <p:cNvPr id="1270" name="Google Shape;1270;p92"/>
          <p:cNvSpPr txBox="1"/>
          <p:nvPr/>
        </p:nvSpPr>
        <p:spPr>
          <a:xfrm>
            <a:off x="4489926" y="2595525"/>
            <a:ext cx="4369200" cy="3747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100">
                <a:solidFill>
                  <a:schemeClr val="accent1"/>
                </a:solidFill>
                <a:latin typeface="Roboto"/>
                <a:ea typeface="Roboto"/>
                <a:cs typeface="Roboto"/>
                <a:sym typeface="Roboto"/>
              </a:rPr>
              <a:t>06 | 2 - Performance Benchmark Pre v/s Post Upgrade</a:t>
            </a:r>
            <a:endParaRPr sz="1100">
              <a:solidFill>
                <a:schemeClr val="accent1"/>
              </a:solidFill>
              <a:latin typeface="Roboto"/>
              <a:ea typeface="Roboto"/>
              <a:cs typeface="Roboto"/>
              <a:sym typeface="Roboto"/>
            </a:endParaRPr>
          </a:p>
        </p:txBody>
      </p:sp>
      <p:pic>
        <p:nvPicPr>
          <p:cNvPr id="1271" name="Google Shape;1271;p92"/>
          <p:cNvPicPr preferRelativeResize="0"/>
          <p:nvPr/>
        </p:nvPicPr>
        <p:blipFill rotWithShape="1">
          <a:blip r:embed="rId3">
            <a:alphaModFix/>
          </a:blip>
          <a:srcRect r="16240" b="8433"/>
          <a:stretch/>
        </p:blipFill>
        <p:spPr>
          <a:xfrm>
            <a:off x="419100" y="675625"/>
            <a:ext cx="2715767" cy="1892800"/>
          </a:xfrm>
          <a:prstGeom prst="rect">
            <a:avLst/>
          </a:prstGeom>
          <a:noFill/>
          <a:ln>
            <a:noFill/>
          </a:ln>
        </p:spPr>
      </p:pic>
      <p:pic>
        <p:nvPicPr>
          <p:cNvPr id="1272" name="Google Shape;1272;p92"/>
          <p:cNvPicPr preferRelativeResize="0"/>
          <p:nvPr/>
        </p:nvPicPr>
        <p:blipFill>
          <a:blip r:embed="rId4">
            <a:alphaModFix/>
          </a:blip>
          <a:stretch>
            <a:fillRect/>
          </a:stretch>
        </p:blipFill>
        <p:spPr>
          <a:xfrm>
            <a:off x="6136496" y="675625"/>
            <a:ext cx="2715767" cy="1892808"/>
          </a:xfrm>
          <a:prstGeom prst="rect">
            <a:avLst/>
          </a:prstGeom>
          <a:noFill/>
          <a:ln>
            <a:noFill/>
          </a:ln>
        </p:spPr>
      </p:pic>
      <p:pic>
        <p:nvPicPr>
          <p:cNvPr id="1273" name="Google Shape;1273;p92"/>
          <p:cNvPicPr preferRelativeResize="0"/>
          <p:nvPr/>
        </p:nvPicPr>
        <p:blipFill rotWithShape="1">
          <a:blip r:embed="rId5">
            <a:alphaModFix/>
          </a:blip>
          <a:srcRect r="32496"/>
          <a:stretch/>
        </p:blipFill>
        <p:spPr>
          <a:xfrm>
            <a:off x="420575" y="2921125"/>
            <a:ext cx="3941702" cy="1700784"/>
          </a:xfrm>
          <a:prstGeom prst="rect">
            <a:avLst/>
          </a:prstGeom>
          <a:noFill/>
          <a:ln>
            <a:noFill/>
          </a:ln>
        </p:spPr>
      </p:pic>
      <p:pic>
        <p:nvPicPr>
          <p:cNvPr id="1274" name="Google Shape;1274;p92"/>
          <p:cNvPicPr preferRelativeResize="0"/>
          <p:nvPr/>
        </p:nvPicPr>
        <p:blipFill rotWithShape="1">
          <a:blip r:embed="rId6">
            <a:alphaModFix/>
          </a:blip>
          <a:srcRect b="13778"/>
          <a:stretch/>
        </p:blipFill>
        <p:spPr>
          <a:xfrm>
            <a:off x="4483225" y="2921125"/>
            <a:ext cx="4369049" cy="1700784"/>
          </a:xfrm>
          <a:prstGeom prst="rect">
            <a:avLst/>
          </a:prstGeom>
          <a:noFill/>
          <a:ln>
            <a:noFill/>
          </a:ln>
        </p:spPr>
      </p:pic>
      <p:pic>
        <p:nvPicPr>
          <p:cNvPr id="1275" name="Google Shape;1275;p92"/>
          <p:cNvPicPr preferRelativeResize="0"/>
          <p:nvPr/>
        </p:nvPicPr>
        <p:blipFill>
          <a:blip r:embed="rId7">
            <a:alphaModFix/>
          </a:blip>
          <a:stretch>
            <a:fillRect/>
          </a:stretch>
        </p:blipFill>
        <p:spPr>
          <a:xfrm>
            <a:off x="3277808" y="675625"/>
            <a:ext cx="2715768" cy="189280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83"/>
          <p:cNvSpPr txBox="1">
            <a:spLocks noGrp="1"/>
          </p:cNvSpPr>
          <p:nvPr>
            <p:ph type="title"/>
          </p:nvPr>
        </p:nvSpPr>
        <p:spPr>
          <a:xfrm>
            <a:off x="602311" y="2352853"/>
            <a:ext cx="7990800" cy="1520700"/>
          </a:xfrm>
          <a:prstGeom prst="rect">
            <a:avLst/>
          </a:prstGeom>
        </p:spPr>
        <p:txBody>
          <a:bodyPr spcFirstLastPara="1" wrap="square" lIns="0" tIns="45700" rIns="91425" bIns="45700" anchor="t" anchorCtr="0">
            <a:noAutofit/>
          </a:bodyPr>
          <a:lstStyle/>
          <a:p>
            <a:pPr marL="0" lvl="0" indent="0" algn="l" rtl="0">
              <a:spcBef>
                <a:spcPts val="0"/>
              </a:spcBef>
              <a:spcAft>
                <a:spcPts val="0"/>
              </a:spcAft>
              <a:buNone/>
            </a:pPr>
            <a:r>
              <a:rPr lang="en" dirty="0"/>
              <a:t>Additional Details on Migration</a:t>
            </a:r>
            <a:endParaRPr dirty="0"/>
          </a:p>
        </p:txBody>
      </p:sp>
    </p:spTree>
    <p:extLst>
      <p:ext uri="{BB962C8B-B14F-4D97-AF65-F5344CB8AC3E}">
        <p14:creationId xmlns:p14="http://schemas.microsoft.com/office/powerpoint/2010/main" val="1651944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54"/>
          <p:cNvSpPr/>
          <p:nvPr/>
        </p:nvSpPr>
        <p:spPr>
          <a:xfrm>
            <a:off x="1889619" y="1585125"/>
            <a:ext cx="5364750" cy="1524000"/>
          </a:xfrm>
          <a:prstGeom prst="roundRect">
            <a:avLst>
              <a:gd name="adj" fmla="val 4687"/>
            </a:avLst>
          </a:prstGeom>
          <a:solidFill>
            <a:srgbClr val="3A464C"/>
          </a:solidFill>
          <a:ln>
            <a:noFill/>
          </a:ln>
        </p:spPr>
        <p:txBody>
          <a:bodyPr spcFirstLastPara="1" wrap="square" lIns="45713" tIns="45713" rIns="45713" bIns="45713" anchor="ctr" anchorCtr="0">
            <a:noAutofit/>
          </a:bodyPr>
          <a:lstStyle/>
          <a:p>
            <a:endParaRPr sz="700"/>
          </a:p>
        </p:txBody>
      </p:sp>
      <p:sp>
        <p:nvSpPr>
          <p:cNvPr id="926" name="Google Shape;926;p54"/>
          <p:cNvSpPr txBox="1"/>
          <p:nvPr/>
        </p:nvSpPr>
        <p:spPr>
          <a:xfrm>
            <a:off x="852225" y="2408207"/>
            <a:ext cx="716100" cy="461651"/>
          </a:xfrm>
          <a:prstGeom prst="rect">
            <a:avLst/>
          </a:prstGeom>
          <a:noFill/>
          <a:ln>
            <a:noFill/>
          </a:ln>
        </p:spPr>
        <p:txBody>
          <a:bodyPr spcFirstLastPara="1" wrap="square" lIns="45713" tIns="45713" rIns="45713" bIns="45713" anchor="t" anchorCtr="0">
            <a:spAutoFit/>
          </a:bodyPr>
          <a:lstStyle/>
          <a:p>
            <a:pPr algn="ctr"/>
            <a:r>
              <a:rPr lang="en" sz="1200" b="1">
                <a:solidFill>
                  <a:schemeClr val="accent2"/>
                </a:solidFill>
                <a:latin typeface="Roboto"/>
                <a:ea typeface="Roboto"/>
                <a:cs typeface="Roboto"/>
                <a:sym typeface="Roboto"/>
              </a:rPr>
              <a:t>Data Sources</a:t>
            </a:r>
            <a:endParaRPr sz="1200" b="1">
              <a:solidFill>
                <a:schemeClr val="accent2"/>
              </a:solidFill>
              <a:latin typeface="Roboto"/>
              <a:ea typeface="Roboto"/>
              <a:cs typeface="Roboto"/>
              <a:sym typeface="Roboto"/>
            </a:endParaRPr>
          </a:p>
        </p:txBody>
      </p:sp>
      <p:sp>
        <p:nvSpPr>
          <p:cNvPr id="927" name="Google Shape;927;p54"/>
          <p:cNvSpPr txBox="1"/>
          <p:nvPr/>
        </p:nvSpPr>
        <p:spPr>
          <a:xfrm>
            <a:off x="7457688" y="1772713"/>
            <a:ext cx="849150" cy="615539"/>
          </a:xfrm>
          <a:prstGeom prst="rect">
            <a:avLst/>
          </a:prstGeom>
          <a:noFill/>
          <a:ln>
            <a:noFill/>
          </a:ln>
        </p:spPr>
        <p:txBody>
          <a:bodyPr spcFirstLastPara="1" wrap="square" lIns="45713" tIns="45713" rIns="45713" bIns="45713" anchor="t" anchorCtr="0">
            <a:spAutoFit/>
          </a:bodyPr>
          <a:lstStyle/>
          <a:p>
            <a:pPr algn="ctr"/>
            <a:r>
              <a:rPr lang="en" sz="850">
                <a:solidFill>
                  <a:schemeClr val="accent3"/>
                </a:solidFill>
                <a:latin typeface="Roboto"/>
                <a:ea typeface="Roboto"/>
                <a:cs typeface="Roboto"/>
                <a:sym typeface="Roboto"/>
              </a:rPr>
              <a:t>Analysts</a:t>
            </a:r>
            <a:endParaRPr sz="850">
              <a:solidFill>
                <a:schemeClr val="accent3"/>
              </a:solidFill>
              <a:latin typeface="Roboto"/>
              <a:ea typeface="Roboto"/>
              <a:cs typeface="Roboto"/>
              <a:sym typeface="Roboto"/>
            </a:endParaRPr>
          </a:p>
          <a:p>
            <a:pPr algn="ctr"/>
            <a:r>
              <a:rPr lang="en" sz="850">
                <a:solidFill>
                  <a:schemeClr val="accent3"/>
                </a:solidFill>
                <a:latin typeface="Roboto"/>
                <a:ea typeface="Roboto"/>
                <a:cs typeface="Roboto"/>
                <a:sym typeface="Roboto"/>
              </a:rPr>
              <a:t>Engineers</a:t>
            </a:r>
            <a:endParaRPr sz="850">
              <a:solidFill>
                <a:schemeClr val="accent3"/>
              </a:solidFill>
              <a:latin typeface="Roboto"/>
              <a:ea typeface="Roboto"/>
              <a:cs typeface="Roboto"/>
              <a:sym typeface="Roboto"/>
            </a:endParaRPr>
          </a:p>
          <a:p>
            <a:pPr algn="ctr"/>
            <a:r>
              <a:rPr lang="en" sz="850">
                <a:solidFill>
                  <a:schemeClr val="accent3"/>
                </a:solidFill>
                <a:latin typeface="Roboto"/>
                <a:ea typeface="Roboto"/>
                <a:cs typeface="Roboto"/>
                <a:sym typeface="Roboto"/>
              </a:rPr>
              <a:t>Scientists</a:t>
            </a:r>
            <a:endParaRPr sz="850">
              <a:solidFill>
                <a:schemeClr val="accent3"/>
              </a:solidFill>
              <a:latin typeface="Roboto"/>
              <a:ea typeface="Roboto"/>
              <a:cs typeface="Roboto"/>
              <a:sym typeface="Roboto"/>
            </a:endParaRPr>
          </a:p>
          <a:p>
            <a:pPr algn="ctr"/>
            <a:r>
              <a:rPr lang="en" sz="850">
                <a:solidFill>
                  <a:schemeClr val="accent3"/>
                </a:solidFill>
                <a:latin typeface="Roboto"/>
                <a:ea typeface="Roboto"/>
                <a:cs typeface="Roboto"/>
                <a:sym typeface="Roboto"/>
              </a:rPr>
              <a:t>Developers</a:t>
            </a:r>
            <a:endParaRPr sz="850">
              <a:solidFill>
                <a:schemeClr val="accent3"/>
              </a:solidFill>
              <a:latin typeface="Roboto"/>
              <a:ea typeface="Roboto"/>
              <a:cs typeface="Roboto"/>
              <a:sym typeface="Roboto"/>
            </a:endParaRPr>
          </a:p>
        </p:txBody>
      </p:sp>
      <p:sp>
        <p:nvSpPr>
          <p:cNvPr id="928" name="Google Shape;928;p54"/>
          <p:cNvSpPr txBox="1"/>
          <p:nvPr/>
        </p:nvSpPr>
        <p:spPr>
          <a:xfrm>
            <a:off x="7441563" y="2408207"/>
            <a:ext cx="881400" cy="461651"/>
          </a:xfrm>
          <a:prstGeom prst="rect">
            <a:avLst/>
          </a:prstGeom>
          <a:noFill/>
          <a:ln>
            <a:noFill/>
          </a:ln>
        </p:spPr>
        <p:txBody>
          <a:bodyPr spcFirstLastPara="1" wrap="square" lIns="45713" tIns="45713" rIns="45713" bIns="45713" anchor="t" anchorCtr="0">
            <a:spAutoFit/>
          </a:bodyPr>
          <a:lstStyle/>
          <a:p>
            <a:pPr algn="ctr"/>
            <a:r>
              <a:rPr lang="en" sz="1200" b="1">
                <a:solidFill>
                  <a:schemeClr val="accent3"/>
                </a:solidFill>
                <a:latin typeface="Roboto"/>
                <a:ea typeface="Roboto"/>
                <a:cs typeface="Roboto"/>
                <a:sym typeface="Roboto"/>
              </a:rPr>
              <a:t>Data </a:t>
            </a:r>
            <a:br>
              <a:rPr lang="en" sz="1200" b="1">
                <a:solidFill>
                  <a:schemeClr val="accent3"/>
                </a:solidFill>
                <a:latin typeface="Roboto"/>
                <a:ea typeface="Roboto"/>
                <a:cs typeface="Roboto"/>
                <a:sym typeface="Roboto"/>
              </a:rPr>
            </a:br>
            <a:r>
              <a:rPr lang="en" sz="1200" b="1">
                <a:solidFill>
                  <a:schemeClr val="accent3"/>
                </a:solidFill>
                <a:latin typeface="Roboto"/>
                <a:ea typeface="Roboto"/>
                <a:cs typeface="Roboto"/>
                <a:sym typeface="Roboto"/>
              </a:rPr>
              <a:t>Users</a:t>
            </a:r>
            <a:endParaRPr sz="1200" b="1">
              <a:solidFill>
                <a:schemeClr val="accent3"/>
              </a:solidFill>
              <a:latin typeface="Roboto"/>
              <a:ea typeface="Roboto"/>
              <a:cs typeface="Roboto"/>
              <a:sym typeface="Roboto"/>
            </a:endParaRPr>
          </a:p>
        </p:txBody>
      </p:sp>
      <p:sp>
        <p:nvSpPr>
          <p:cNvPr id="929" name="Google Shape;929;p54"/>
          <p:cNvSpPr txBox="1"/>
          <p:nvPr/>
        </p:nvSpPr>
        <p:spPr>
          <a:xfrm>
            <a:off x="805850" y="1772713"/>
            <a:ext cx="829650" cy="615539"/>
          </a:xfrm>
          <a:prstGeom prst="rect">
            <a:avLst/>
          </a:prstGeom>
          <a:noFill/>
          <a:ln>
            <a:noFill/>
          </a:ln>
        </p:spPr>
        <p:txBody>
          <a:bodyPr spcFirstLastPara="1" wrap="square" lIns="45713" tIns="45713" rIns="45713" bIns="45713" anchor="t" anchorCtr="0">
            <a:spAutoFit/>
          </a:bodyPr>
          <a:lstStyle/>
          <a:p>
            <a:pPr algn="ctr"/>
            <a:r>
              <a:rPr lang="en" sz="850">
                <a:solidFill>
                  <a:schemeClr val="accent2"/>
                </a:solidFill>
                <a:latin typeface="Roboto"/>
                <a:ea typeface="Roboto"/>
                <a:cs typeface="Roboto"/>
                <a:sym typeface="Roboto"/>
              </a:rPr>
              <a:t>Real-time</a:t>
            </a:r>
            <a:endParaRPr sz="850">
              <a:solidFill>
                <a:schemeClr val="accent2"/>
              </a:solidFill>
              <a:latin typeface="Roboto"/>
              <a:ea typeface="Roboto"/>
              <a:cs typeface="Roboto"/>
              <a:sym typeface="Roboto"/>
            </a:endParaRPr>
          </a:p>
          <a:p>
            <a:pPr algn="ctr"/>
            <a:r>
              <a:rPr lang="en" sz="850">
                <a:solidFill>
                  <a:schemeClr val="accent2"/>
                </a:solidFill>
                <a:latin typeface="Roboto"/>
                <a:ea typeface="Roboto"/>
                <a:cs typeface="Roboto"/>
                <a:sym typeface="Roboto"/>
              </a:rPr>
              <a:t>Batch</a:t>
            </a:r>
            <a:endParaRPr sz="850">
              <a:solidFill>
                <a:schemeClr val="accent2"/>
              </a:solidFill>
              <a:latin typeface="Roboto"/>
              <a:ea typeface="Roboto"/>
              <a:cs typeface="Roboto"/>
              <a:sym typeface="Roboto"/>
            </a:endParaRPr>
          </a:p>
          <a:p>
            <a:pPr algn="ctr"/>
            <a:r>
              <a:rPr lang="en" sz="850">
                <a:solidFill>
                  <a:schemeClr val="accent2"/>
                </a:solidFill>
                <a:latin typeface="Roboto"/>
                <a:ea typeface="Roboto"/>
                <a:cs typeface="Roboto"/>
                <a:sym typeface="Roboto"/>
              </a:rPr>
              <a:t>Structured</a:t>
            </a:r>
            <a:endParaRPr sz="850">
              <a:solidFill>
                <a:schemeClr val="accent2"/>
              </a:solidFill>
              <a:latin typeface="Roboto"/>
              <a:ea typeface="Roboto"/>
              <a:cs typeface="Roboto"/>
              <a:sym typeface="Roboto"/>
            </a:endParaRPr>
          </a:p>
          <a:p>
            <a:pPr algn="ctr"/>
            <a:r>
              <a:rPr lang="en" sz="850">
                <a:solidFill>
                  <a:schemeClr val="accent2"/>
                </a:solidFill>
                <a:latin typeface="Roboto"/>
                <a:ea typeface="Roboto"/>
                <a:cs typeface="Roboto"/>
                <a:sym typeface="Roboto"/>
              </a:rPr>
              <a:t>Unstructured</a:t>
            </a:r>
            <a:endParaRPr sz="850">
              <a:solidFill>
                <a:schemeClr val="accent2"/>
              </a:solidFill>
              <a:latin typeface="Roboto"/>
              <a:ea typeface="Roboto"/>
              <a:cs typeface="Roboto"/>
              <a:sym typeface="Roboto"/>
            </a:endParaRPr>
          </a:p>
        </p:txBody>
      </p:sp>
      <p:sp>
        <p:nvSpPr>
          <p:cNvPr id="930" name="Google Shape;930;p54"/>
          <p:cNvSpPr txBox="1"/>
          <p:nvPr/>
        </p:nvSpPr>
        <p:spPr>
          <a:xfrm>
            <a:off x="1635502" y="3917307"/>
            <a:ext cx="1163700" cy="646317"/>
          </a:xfrm>
          <a:prstGeom prst="rect">
            <a:avLst/>
          </a:prstGeom>
          <a:noFill/>
          <a:ln>
            <a:noFill/>
          </a:ln>
        </p:spPr>
        <p:txBody>
          <a:bodyPr spcFirstLastPara="1" wrap="square" lIns="45713" tIns="45713" rIns="45713" bIns="45713" anchor="t" anchorCtr="0">
            <a:spAutoFit/>
          </a:bodyPr>
          <a:lstStyle/>
          <a:p>
            <a:pPr algn="ctr"/>
            <a:r>
              <a:rPr lang="en" sz="900" b="1">
                <a:solidFill>
                  <a:schemeClr val="lt1"/>
                </a:solidFill>
                <a:latin typeface="Roboto"/>
                <a:ea typeface="Roboto"/>
                <a:cs typeface="Roboto"/>
                <a:sym typeface="Roboto"/>
              </a:rPr>
              <a:t>Data Lifecycle </a:t>
            </a:r>
            <a:r>
              <a:rPr lang="en" sz="900">
                <a:solidFill>
                  <a:schemeClr val="lt1"/>
                </a:solidFill>
                <a:latin typeface="Roboto Light"/>
                <a:ea typeface="Roboto Light"/>
                <a:cs typeface="Roboto Light"/>
                <a:sym typeface="Roboto Light"/>
              </a:rPr>
              <a:t>integration for better user productivity and  faster time to value</a:t>
            </a:r>
            <a:endParaRPr sz="900">
              <a:solidFill>
                <a:schemeClr val="lt1"/>
              </a:solidFill>
              <a:latin typeface="Roboto Light"/>
              <a:ea typeface="Roboto Light"/>
              <a:cs typeface="Roboto Light"/>
              <a:sym typeface="Roboto Light"/>
            </a:endParaRPr>
          </a:p>
        </p:txBody>
      </p:sp>
      <p:sp>
        <p:nvSpPr>
          <p:cNvPr id="931" name="Google Shape;931;p54"/>
          <p:cNvSpPr txBox="1"/>
          <p:nvPr/>
        </p:nvSpPr>
        <p:spPr>
          <a:xfrm>
            <a:off x="3242513" y="3917313"/>
            <a:ext cx="1219950" cy="646317"/>
          </a:xfrm>
          <a:prstGeom prst="rect">
            <a:avLst/>
          </a:prstGeom>
          <a:noFill/>
          <a:ln>
            <a:noFill/>
          </a:ln>
        </p:spPr>
        <p:txBody>
          <a:bodyPr spcFirstLastPara="1" wrap="square" lIns="45713" tIns="45713" rIns="45713" bIns="45713" anchor="t" anchorCtr="0">
            <a:spAutoFit/>
          </a:bodyPr>
          <a:lstStyle/>
          <a:p>
            <a:pPr algn="ctr"/>
            <a:r>
              <a:rPr lang="en" sz="900" b="1">
                <a:solidFill>
                  <a:schemeClr val="lt1"/>
                </a:solidFill>
                <a:latin typeface="Roboto"/>
                <a:ea typeface="Roboto"/>
                <a:cs typeface="Roboto"/>
                <a:sym typeface="Roboto"/>
              </a:rPr>
              <a:t>Hybrid &amp; Multi-Cloud</a:t>
            </a:r>
            <a:r>
              <a:rPr lang="en" sz="900">
                <a:solidFill>
                  <a:schemeClr val="lt1"/>
                </a:solidFill>
                <a:latin typeface="Roboto Light"/>
                <a:ea typeface="Roboto Light"/>
                <a:cs typeface="Roboto Light"/>
                <a:sym typeface="Roboto Light"/>
              </a:rPr>
              <a:t> to leverage existing investments and reduce risk</a:t>
            </a:r>
            <a:endParaRPr sz="900">
              <a:solidFill>
                <a:schemeClr val="lt1"/>
              </a:solidFill>
              <a:latin typeface="Roboto Light"/>
              <a:ea typeface="Roboto Light"/>
              <a:cs typeface="Roboto Light"/>
              <a:sym typeface="Roboto Light"/>
            </a:endParaRPr>
          </a:p>
        </p:txBody>
      </p:sp>
      <p:sp>
        <p:nvSpPr>
          <p:cNvPr id="932" name="Google Shape;932;p54"/>
          <p:cNvSpPr txBox="1"/>
          <p:nvPr/>
        </p:nvSpPr>
        <p:spPr>
          <a:xfrm>
            <a:off x="4849514" y="3917307"/>
            <a:ext cx="1121700" cy="646317"/>
          </a:xfrm>
          <a:prstGeom prst="rect">
            <a:avLst/>
          </a:prstGeom>
          <a:noFill/>
          <a:ln>
            <a:noFill/>
          </a:ln>
        </p:spPr>
        <p:txBody>
          <a:bodyPr spcFirstLastPara="1" wrap="square" lIns="45713" tIns="45713" rIns="45713" bIns="45713" anchor="t" anchorCtr="0">
            <a:spAutoFit/>
          </a:bodyPr>
          <a:lstStyle/>
          <a:p>
            <a:pPr algn="ctr"/>
            <a:r>
              <a:rPr lang="en" sz="900" b="1">
                <a:solidFill>
                  <a:schemeClr val="lt1"/>
                </a:solidFill>
                <a:latin typeface="Roboto"/>
                <a:ea typeface="Roboto"/>
                <a:cs typeface="Roboto"/>
                <a:sym typeface="Roboto"/>
              </a:rPr>
              <a:t>Secure &amp; Governed</a:t>
            </a:r>
            <a:r>
              <a:rPr lang="en" sz="900">
                <a:solidFill>
                  <a:schemeClr val="lt1"/>
                </a:solidFill>
                <a:latin typeface="Roboto Light"/>
                <a:ea typeface="Roboto Light"/>
                <a:cs typeface="Roboto Light"/>
                <a:sym typeface="Roboto Light"/>
              </a:rPr>
              <a:t> to simplify data protection, sharing and compliance</a:t>
            </a:r>
            <a:endParaRPr sz="900">
              <a:solidFill>
                <a:schemeClr val="lt1"/>
              </a:solidFill>
              <a:latin typeface="Roboto Light"/>
              <a:ea typeface="Roboto Light"/>
              <a:cs typeface="Roboto Light"/>
              <a:sym typeface="Roboto Light"/>
            </a:endParaRPr>
          </a:p>
        </p:txBody>
      </p:sp>
      <p:sp>
        <p:nvSpPr>
          <p:cNvPr id="933" name="Google Shape;933;p54"/>
          <p:cNvSpPr txBox="1"/>
          <p:nvPr/>
        </p:nvSpPr>
        <p:spPr>
          <a:xfrm>
            <a:off x="6414520" y="3917307"/>
            <a:ext cx="1063500" cy="646317"/>
          </a:xfrm>
          <a:prstGeom prst="rect">
            <a:avLst/>
          </a:prstGeom>
          <a:noFill/>
          <a:ln>
            <a:noFill/>
          </a:ln>
        </p:spPr>
        <p:txBody>
          <a:bodyPr spcFirstLastPara="1" wrap="square" lIns="45713" tIns="45713" rIns="45713" bIns="45713" anchor="t" anchorCtr="0">
            <a:spAutoFit/>
          </a:bodyPr>
          <a:lstStyle/>
          <a:p>
            <a:pPr algn="ctr"/>
            <a:r>
              <a:rPr lang="en" sz="900" b="1">
                <a:solidFill>
                  <a:schemeClr val="lt1"/>
                </a:solidFill>
                <a:latin typeface="Roboto"/>
                <a:ea typeface="Roboto"/>
                <a:cs typeface="Roboto"/>
                <a:sym typeface="Roboto"/>
              </a:rPr>
              <a:t>Open &amp; Extensible </a:t>
            </a:r>
            <a:r>
              <a:rPr lang="en" sz="900">
                <a:solidFill>
                  <a:schemeClr val="lt1"/>
                </a:solidFill>
                <a:latin typeface="Roboto Light"/>
                <a:ea typeface="Roboto Light"/>
                <a:cs typeface="Roboto Light"/>
                <a:sym typeface="Roboto Light"/>
              </a:rPr>
              <a:t>to support more use cases faster and at lower cost</a:t>
            </a:r>
            <a:endParaRPr sz="900">
              <a:solidFill>
                <a:schemeClr val="lt1"/>
              </a:solidFill>
              <a:latin typeface="Roboto Light"/>
              <a:ea typeface="Roboto Light"/>
              <a:cs typeface="Roboto Light"/>
              <a:sym typeface="Roboto Light"/>
            </a:endParaRPr>
          </a:p>
        </p:txBody>
      </p:sp>
      <p:sp>
        <p:nvSpPr>
          <p:cNvPr id="934" name="Google Shape;934;p54"/>
          <p:cNvSpPr txBox="1"/>
          <p:nvPr/>
        </p:nvSpPr>
        <p:spPr>
          <a:xfrm>
            <a:off x="1027650" y="489625"/>
            <a:ext cx="7088700" cy="769427"/>
          </a:xfrm>
          <a:prstGeom prst="rect">
            <a:avLst/>
          </a:prstGeom>
          <a:noFill/>
          <a:ln>
            <a:noFill/>
          </a:ln>
        </p:spPr>
        <p:txBody>
          <a:bodyPr spcFirstLastPara="1" wrap="square" lIns="45713" tIns="45713" rIns="45713" bIns="45713" anchor="t" anchorCtr="0">
            <a:spAutoFit/>
          </a:bodyPr>
          <a:lstStyle/>
          <a:p>
            <a:pPr algn="ctr"/>
            <a:r>
              <a:rPr lang="en" sz="2200">
                <a:solidFill>
                  <a:schemeClr val="lt1"/>
                </a:solidFill>
                <a:latin typeface="Lato"/>
                <a:ea typeface="Lato"/>
                <a:cs typeface="Lato"/>
                <a:sym typeface="Lato"/>
              </a:rPr>
              <a:t>A HYBRID / MULTI-CLOUD DATA PLATFORM </a:t>
            </a:r>
            <a:r>
              <a:rPr lang="en" sz="2200" i="1">
                <a:solidFill>
                  <a:schemeClr val="accent1"/>
                </a:solidFill>
                <a:latin typeface="Lato"/>
                <a:ea typeface="Lato"/>
                <a:cs typeface="Lato"/>
                <a:sym typeface="Lato"/>
              </a:rPr>
              <a:t>AND</a:t>
            </a:r>
            <a:r>
              <a:rPr lang="en" sz="2200">
                <a:solidFill>
                  <a:schemeClr val="lt1"/>
                </a:solidFill>
                <a:latin typeface="Lato"/>
                <a:ea typeface="Lato"/>
                <a:cs typeface="Lato"/>
                <a:sym typeface="Lato"/>
              </a:rPr>
              <a:t> </a:t>
            </a:r>
            <a:br>
              <a:rPr lang="en" sz="2200">
                <a:solidFill>
                  <a:schemeClr val="lt1"/>
                </a:solidFill>
                <a:latin typeface="Lato"/>
                <a:ea typeface="Lato"/>
                <a:cs typeface="Lato"/>
                <a:sym typeface="Lato"/>
              </a:rPr>
            </a:br>
            <a:r>
              <a:rPr lang="en" sz="2200">
                <a:solidFill>
                  <a:schemeClr val="lt1"/>
                </a:solidFill>
                <a:latin typeface="Lato"/>
                <a:ea typeface="Lato"/>
                <a:cs typeface="Lato"/>
                <a:sym typeface="Lato"/>
              </a:rPr>
              <a:t>AN INTEGRATED SUITE OF SECURE ANALYTIC APPS</a:t>
            </a:r>
            <a:endParaRPr sz="2200">
              <a:solidFill>
                <a:schemeClr val="lt1"/>
              </a:solidFill>
              <a:latin typeface="Lato"/>
              <a:ea typeface="Lato"/>
              <a:cs typeface="Lato"/>
              <a:sym typeface="Lato"/>
            </a:endParaRPr>
          </a:p>
        </p:txBody>
      </p:sp>
      <p:sp>
        <p:nvSpPr>
          <p:cNvPr id="935" name="Google Shape;935;p54"/>
          <p:cNvSpPr/>
          <p:nvPr/>
        </p:nvSpPr>
        <p:spPr>
          <a:xfrm>
            <a:off x="1974488" y="2673175"/>
            <a:ext cx="5171250" cy="345750"/>
          </a:xfrm>
          <a:prstGeom prst="roundRect">
            <a:avLst>
              <a:gd name="adj" fmla="val 6931"/>
            </a:avLst>
          </a:prstGeom>
          <a:noFill/>
          <a:ln w="9525"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 sz="1000">
                <a:solidFill>
                  <a:schemeClr val="accent1"/>
                </a:solidFill>
                <a:latin typeface="Roboto"/>
                <a:ea typeface="Roboto"/>
                <a:cs typeface="Roboto"/>
                <a:sym typeface="Roboto"/>
              </a:rPr>
              <a:t>Cloudera Data Platform</a:t>
            </a:r>
            <a:endParaRPr sz="1000">
              <a:solidFill>
                <a:schemeClr val="accent1"/>
              </a:solidFill>
              <a:latin typeface="Roboto"/>
              <a:ea typeface="Roboto"/>
              <a:cs typeface="Roboto"/>
              <a:sym typeface="Roboto"/>
            </a:endParaRPr>
          </a:p>
        </p:txBody>
      </p:sp>
      <p:sp>
        <p:nvSpPr>
          <p:cNvPr id="936" name="Google Shape;936;p54"/>
          <p:cNvSpPr/>
          <p:nvPr/>
        </p:nvSpPr>
        <p:spPr>
          <a:xfrm>
            <a:off x="6564825" y="1708248"/>
            <a:ext cx="575100" cy="574050"/>
          </a:xfrm>
          <a:prstGeom prst="roundRect">
            <a:avLst>
              <a:gd name="adj" fmla="val 6931"/>
            </a:avLst>
          </a:prstGeom>
          <a:noFill/>
          <a:ln w="9525" cap="flat" cmpd="sng">
            <a:solidFill>
              <a:schemeClr val="accent1"/>
            </a:solidFill>
            <a:prstDash val="solid"/>
            <a:round/>
            <a:headEnd type="none" w="sm" len="sm"/>
            <a:tailEnd type="none" w="sm" len="sm"/>
          </a:ln>
        </p:spPr>
        <p:txBody>
          <a:bodyPr spcFirstLastPara="1" wrap="square" lIns="0" tIns="0" rIns="0" bIns="0" anchor="b" anchorCtr="0">
            <a:noAutofit/>
          </a:bodyPr>
          <a:lstStyle/>
          <a:p>
            <a:pPr algn="ctr"/>
            <a:r>
              <a:rPr lang="en" sz="700">
                <a:solidFill>
                  <a:schemeClr val="accent1"/>
                </a:solidFill>
                <a:latin typeface="Roboto"/>
                <a:ea typeface="Roboto"/>
                <a:cs typeface="Roboto"/>
                <a:sym typeface="Roboto"/>
              </a:rPr>
              <a:t>Data Visualization</a:t>
            </a:r>
            <a:endParaRPr sz="700">
              <a:solidFill>
                <a:schemeClr val="accent1"/>
              </a:solidFill>
              <a:latin typeface="Roboto"/>
              <a:ea typeface="Roboto"/>
              <a:cs typeface="Roboto"/>
              <a:sym typeface="Roboto"/>
            </a:endParaRPr>
          </a:p>
        </p:txBody>
      </p:sp>
      <p:sp>
        <p:nvSpPr>
          <p:cNvPr id="937" name="Google Shape;937;p54"/>
          <p:cNvSpPr/>
          <p:nvPr/>
        </p:nvSpPr>
        <p:spPr>
          <a:xfrm>
            <a:off x="5909063" y="1703504"/>
            <a:ext cx="575100" cy="574050"/>
          </a:xfrm>
          <a:prstGeom prst="roundRect">
            <a:avLst>
              <a:gd name="adj" fmla="val 6931"/>
            </a:avLst>
          </a:prstGeom>
          <a:noFill/>
          <a:ln w="9525" cap="flat" cmpd="sng">
            <a:solidFill>
              <a:schemeClr val="accent1"/>
            </a:solidFill>
            <a:prstDash val="solid"/>
            <a:round/>
            <a:headEnd type="none" w="sm" len="sm"/>
            <a:tailEnd type="none" w="sm" len="sm"/>
          </a:ln>
        </p:spPr>
        <p:txBody>
          <a:bodyPr spcFirstLastPara="1" wrap="square" lIns="0" tIns="0" rIns="0" bIns="0" anchor="b" anchorCtr="0">
            <a:noAutofit/>
          </a:bodyPr>
          <a:lstStyle/>
          <a:p>
            <a:pPr algn="ctr"/>
            <a:r>
              <a:rPr lang="en" sz="700">
                <a:solidFill>
                  <a:schemeClr val="accent1"/>
                </a:solidFill>
                <a:latin typeface="Roboto"/>
                <a:ea typeface="Roboto"/>
                <a:cs typeface="Roboto"/>
                <a:sym typeface="Roboto"/>
              </a:rPr>
              <a:t>Machine Learning</a:t>
            </a:r>
            <a:endParaRPr sz="700">
              <a:solidFill>
                <a:schemeClr val="accent1"/>
              </a:solidFill>
              <a:latin typeface="Roboto"/>
              <a:ea typeface="Roboto"/>
              <a:cs typeface="Roboto"/>
              <a:sym typeface="Roboto"/>
            </a:endParaRPr>
          </a:p>
        </p:txBody>
      </p:sp>
      <p:sp>
        <p:nvSpPr>
          <p:cNvPr id="938" name="Google Shape;938;p54"/>
          <p:cNvSpPr/>
          <p:nvPr/>
        </p:nvSpPr>
        <p:spPr>
          <a:xfrm>
            <a:off x="3941775" y="1703504"/>
            <a:ext cx="575100" cy="574050"/>
          </a:xfrm>
          <a:prstGeom prst="roundRect">
            <a:avLst>
              <a:gd name="adj" fmla="val 6931"/>
            </a:avLst>
          </a:prstGeom>
          <a:noFill/>
          <a:ln w="9525" cap="flat" cmpd="sng">
            <a:solidFill>
              <a:schemeClr val="accent1"/>
            </a:solidFill>
            <a:prstDash val="solid"/>
            <a:round/>
            <a:headEnd type="none" w="sm" len="sm"/>
            <a:tailEnd type="none" w="sm" len="sm"/>
          </a:ln>
        </p:spPr>
        <p:txBody>
          <a:bodyPr spcFirstLastPara="1" wrap="square" lIns="0" tIns="0" rIns="0" bIns="0" anchor="b" anchorCtr="0">
            <a:noAutofit/>
          </a:bodyPr>
          <a:lstStyle/>
          <a:p>
            <a:pPr algn="ctr"/>
            <a:r>
              <a:rPr lang="en" sz="700">
                <a:solidFill>
                  <a:schemeClr val="accent1"/>
                </a:solidFill>
                <a:latin typeface="Roboto"/>
                <a:ea typeface="Roboto"/>
                <a:cs typeface="Roboto"/>
                <a:sym typeface="Roboto"/>
              </a:rPr>
              <a:t>Data Warehouse</a:t>
            </a:r>
            <a:endParaRPr sz="700">
              <a:solidFill>
                <a:schemeClr val="accent1"/>
              </a:solidFill>
              <a:latin typeface="Roboto"/>
              <a:ea typeface="Roboto"/>
              <a:cs typeface="Roboto"/>
              <a:sym typeface="Roboto"/>
            </a:endParaRPr>
          </a:p>
        </p:txBody>
      </p:sp>
      <p:sp>
        <p:nvSpPr>
          <p:cNvPr id="939" name="Google Shape;939;p54"/>
          <p:cNvSpPr/>
          <p:nvPr/>
        </p:nvSpPr>
        <p:spPr>
          <a:xfrm>
            <a:off x="3286013" y="1703504"/>
            <a:ext cx="575100" cy="574050"/>
          </a:xfrm>
          <a:prstGeom prst="roundRect">
            <a:avLst>
              <a:gd name="adj" fmla="val 6931"/>
            </a:avLst>
          </a:prstGeom>
          <a:noFill/>
          <a:ln w="9525" cap="flat" cmpd="sng">
            <a:solidFill>
              <a:schemeClr val="accent1"/>
            </a:solidFill>
            <a:prstDash val="solid"/>
            <a:round/>
            <a:headEnd type="none" w="sm" len="sm"/>
            <a:tailEnd type="none" w="sm" len="sm"/>
          </a:ln>
        </p:spPr>
        <p:txBody>
          <a:bodyPr spcFirstLastPara="1" wrap="square" lIns="0" tIns="0" rIns="0" bIns="0" anchor="b" anchorCtr="0">
            <a:noAutofit/>
          </a:bodyPr>
          <a:lstStyle/>
          <a:p>
            <a:pPr algn="ctr"/>
            <a:r>
              <a:rPr lang="en" sz="700">
                <a:solidFill>
                  <a:schemeClr val="accent1"/>
                </a:solidFill>
                <a:latin typeface="Roboto"/>
                <a:ea typeface="Roboto"/>
                <a:cs typeface="Roboto"/>
                <a:sym typeface="Roboto"/>
              </a:rPr>
              <a:t>Virtual </a:t>
            </a:r>
            <a:br>
              <a:rPr lang="en" sz="700">
                <a:solidFill>
                  <a:schemeClr val="accent1"/>
                </a:solidFill>
                <a:latin typeface="Roboto"/>
                <a:ea typeface="Roboto"/>
                <a:cs typeface="Roboto"/>
                <a:sym typeface="Roboto"/>
              </a:rPr>
            </a:br>
            <a:r>
              <a:rPr lang="en" sz="700">
                <a:solidFill>
                  <a:schemeClr val="accent1"/>
                </a:solidFill>
                <a:latin typeface="Roboto"/>
                <a:ea typeface="Roboto"/>
                <a:cs typeface="Roboto"/>
                <a:sym typeface="Roboto"/>
              </a:rPr>
              <a:t>Data Lake</a:t>
            </a:r>
            <a:endParaRPr sz="700">
              <a:solidFill>
                <a:schemeClr val="accent1"/>
              </a:solidFill>
              <a:latin typeface="Roboto"/>
              <a:ea typeface="Roboto"/>
              <a:cs typeface="Roboto"/>
              <a:sym typeface="Roboto"/>
            </a:endParaRPr>
          </a:p>
        </p:txBody>
      </p:sp>
      <p:sp>
        <p:nvSpPr>
          <p:cNvPr id="940" name="Google Shape;940;p54"/>
          <p:cNvSpPr/>
          <p:nvPr/>
        </p:nvSpPr>
        <p:spPr>
          <a:xfrm>
            <a:off x="2630250" y="1703504"/>
            <a:ext cx="575100" cy="574050"/>
          </a:xfrm>
          <a:prstGeom prst="roundRect">
            <a:avLst>
              <a:gd name="adj" fmla="val 6931"/>
            </a:avLst>
          </a:prstGeom>
          <a:noFill/>
          <a:ln w="9525" cap="flat" cmpd="sng">
            <a:solidFill>
              <a:schemeClr val="accent1"/>
            </a:solidFill>
            <a:prstDash val="solid"/>
            <a:round/>
            <a:headEnd type="none" w="sm" len="sm"/>
            <a:tailEnd type="none" w="sm" len="sm"/>
          </a:ln>
        </p:spPr>
        <p:txBody>
          <a:bodyPr spcFirstLastPara="1" wrap="square" lIns="0" tIns="0" rIns="0" bIns="0" anchor="b" anchorCtr="0">
            <a:noAutofit/>
          </a:bodyPr>
          <a:lstStyle/>
          <a:p>
            <a:pPr algn="ctr"/>
            <a:r>
              <a:rPr lang="en" sz="700">
                <a:solidFill>
                  <a:schemeClr val="accent1"/>
                </a:solidFill>
                <a:latin typeface="Roboto"/>
                <a:ea typeface="Roboto"/>
                <a:cs typeface="Roboto"/>
                <a:sym typeface="Roboto"/>
              </a:rPr>
              <a:t>Data </a:t>
            </a:r>
            <a:endParaRPr sz="700">
              <a:solidFill>
                <a:schemeClr val="accent1"/>
              </a:solidFill>
              <a:latin typeface="Roboto"/>
              <a:ea typeface="Roboto"/>
              <a:cs typeface="Roboto"/>
              <a:sym typeface="Roboto"/>
            </a:endParaRPr>
          </a:p>
          <a:p>
            <a:pPr algn="ctr"/>
            <a:r>
              <a:rPr lang="en" sz="700">
                <a:solidFill>
                  <a:schemeClr val="accent1"/>
                </a:solidFill>
                <a:latin typeface="Roboto"/>
                <a:ea typeface="Roboto"/>
                <a:cs typeface="Roboto"/>
                <a:sym typeface="Roboto"/>
              </a:rPr>
              <a:t>Engineering</a:t>
            </a:r>
            <a:endParaRPr sz="700">
              <a:solidFill>
                <a:schemeClr val="accent1"/>
              </a:solidFill>
              <a:latin typeface="Roboto"/>
              <a:ea typeface="Roboto"/>
              <a:cs typeface="Roboto"/>
              <a:sym typeface="Roboto"/>
            </a:endParaRPr>
          </a:p>
        </p:txBody>
      </p:sp>
      <p:sp>
        <p:nvSpPr>
          <p:cNvPr id="941" name="Google Shape;941;p54"/>
          <p:cNvSpPr/>
          <p:nvPr/>
        </p:nvSpPr>
        <p:spPr>
          <a:xfrm>
            <a:off x="1974488" y="1703504"/>
            <a:ext cx="575100" cy="574050"/>
          </a:xfrm>
          <a:prstGeom prst="roundRect">
            <a:avLst>
              <a:gd name="adj" fmla="val 6931"/>
            </a:avLst>
          </a:prstGeom>
          <a:noFill/>
          <a:ln w="9525" cap="flat" cmpd="sng">
            <a:solidFill>
              <a:schemeClr val="accent1"/>
            </a:solidFill>
            <a:prstDash val="solid"/>
            <a:round/>
            <a:headEnd type="none" w="sm" len="sm"/>
            <a:tailEnd type="none" w="sm" len="sm"/>
          </a:ln>
        </p:spPr>
        <p:txBody>
          <a:bodyPr spcFirstLastPara="1" wrap="square" lIns="0" tIns="0" rIns="0" bIns="0" anchor="b" anchorCtr="0">
            <a:noAutofit/>
          </a:bodyPr>
          <a:lstStyle/>
          <a:p>
            <a:pPr algn="ctr"/>
            <a:r>
              <a:rPr lang="en" sz="700">
                <a:solidFill>
                  <a:schemeClr val="accent1"/>
                </a:solidFill>
                <a:latin typeface="Roboto"/>
                <a:ea typeface="Roboto"/>
                <a:cs typeface="Roboto"/>
                <a:sym typeface="Roboto"/>
              </a:rPr>
              <a:t>Data Collection</a:t>
            </a:r>
            <a:endParaRPr sz="700">
              <a:solidFill>
                <a:schemeClr val="accent1"/>
              </a:solidFill>
              <a:latin typeface="Roboto"/>
              <a:ea typeface="Roboto"/>
              <a:cs typeface="Roboto"/>
              <a:sym typeface="Roboto"/>
            </a:endParaRPr>
          </a:p>
        </p:txBody>
      </p:sp>
      <p:sp>
        <p:nvSpPr>
          <p:cNvPr id="942" name="Google Shape;942;p54"/>
          <p:cNvSpPr/>
          <p:nvPr/>
        </p:nvSpPr>
        <p:spPr>
          <a:xfrm>
            <a:off x="5253300" y="1703504"/>
            <a:ext cx="575100" cy="574050"/>
          </a:xfrm>
          <a:prstGeom prst="roundRect">
            <a:avLst>
              <a:gd name="adj" fmla="val 6931"/>
            </a:avLst>
          </a:prstGeom>
          <a:noFill/>
          <a:ln w="9525" cap="flat" cmpd="sng">
            <a:solidFill>
              <a:schemeClr val="accent1"/>
            </a:solidFill>
            <a:prstDash val="solid"/>
            <a:round/>
            <a:headEnd type="none" w="sm" len="sm"/>
            <a:tailEnd type="none" w="sm" len="sm"/>
          </a:ln>
        </p:spPr>
        <p:txBody>
          <a:bodyPr spcFirstLastPara="1" wrap="square" lIns="0" tIns="0" rIns="0" bIns="0" anchor="b" anchorCtr="0">
            <a:noAutofit/>
          </a:bodyPr>
          <a:lstStyle/>
          <a:p>
            <a:pPr algn="ctr"/>
            <a:r>
              <a:rPr lang="en" sz="700">
                <a:solidFill>
                  <a:schemeClr val="accent1"/>
                </a:solidFill>
                <a:latin typeface="Roboto"/>
                <a:ea typeface="Roboto"/>
                <a:cs typeface="Roboto"/>
                <a:sym typeface="Roboto"/>
              </a:rPr>
              <a:t>Streaming Analytics</a:t>
            </a:r>
            <a:endParaRPr sz="700">
              <a:solidFill>
                <a:schemeClr val="accent1"/>
              </a:solidFill>
              <a:latin typeface="Roboto"/>
              <a:ea typeface="Roboto"/>
              <a:cs typeface="Roboto"/>
              <a:sym typeface="Roboto"/>
            </a:endParaRPr>
          </a:p>
        </p:txBody>
      </p:sp>
      <p:pic>
        <p:nvPicPr>
          <p:cNvPr id="943" name="Google Shape;943;p54" descr="A close up of a sign&#10;&#10;Description automatically generated"/>
          <p:cNvPicPr preferRelativeResize="0"/>
          <p:nvPr/>
        </p:nvPicPr>
        <p:blipFill rotWithShape="1">
          <a:blip r:embed="rId3">
            <a:alphaModFix/>
          </a:blip>
          <a:srcRect/>
          <a:stretch/>
        </p:blipFill>
        <p:spPr>
          <a:xfrm>
            <a:off x="2790270" y="1731014"/>
            <a:ext cx="315389" cy="309993"/>
          </a:xfrm>
          <a:prstGeom prst="rect">
            <a:avLst/>
          </a:prstGeom>
          <a:noFill/>
          <a:ln>
            <a:noFill/>
          </a:ln>
        </p:spPr>
      </p:pic>
      <p:pic>
        <p:nvPicPr>
          <p:cNvPr id="944" name="Google Shape;944;p54" descr="A picture containing light&#10;&#10;Description automatically generated"/>
          <p:cNvPicPr preferRelativeResize="0"/>
          <p:nvPr/>
        </p:nvPicPr>
        <p:blipFill rotWithShape="1">
          <a:blip r:embed="rId4">
            <a:alphaModFix/>
          </a:blip>
          <a:srcRect/>
          <a:stretch/>
        </p:blipFill>
        <p:spPr>
          <a:xfrm>
            <a:off x="4071631" y="1731014"/>
            <a:ext cx="315389" cy="309993"/>
          </a:xfrm>
          <a:prstGeom prst="rect">
            <a:avLst/>
          </a:prstGeom>
          <a:noFill/>
          <a:ln>
            <a:noFill/>
          </a:ln>
        </p:spPr>
      </p:pic>
      <p:pic>
        <p:nvPicPr>
          <p:cNvPr id="945" name="Google Shape;945;p54" descr="A close up of a sign&#10;&#10;Description automatically generated"/>
          <p:cNvPicPr preferRelativeResize="0"/>
          <p:nvPr/>
        </p:nvPicPr>
        <p:blipFill rotWithShape="1">
          <a:blip r:embed="rId5">
            <a:alphaModFix/>
          </a:blip>
          <a:srcRect/>
          <a:stretch/>
        </p:blipFill>
        <p:spPr>
          <a:xfrm>
            <a:off x="6038922" y="1731001"/>
            <a:ext cx="315389" cy="309993"/>
          </a:xfrm>
          <a:prstGeom prst="rect">
            <a:avLst/>
          </a:prstGeom>
          <a:noFill/>
          <a:ln>
            <a:noFill/>
          </a:ln>
        </p:spPr>
      </p:pic>
      <p:pic>
        <p:nvPicPr>
          <p:cNvPr id="946" name="Google Shape;946;p54"/>
          <p:cNvPicPr preferRelativeResize="0"/>
          <p:nvPr/>
        </p:nvPicPr>
        <p:blipFill rotWithShape="1">
          <a:blip r:embed="rId6">
            <a:alphaModFix/>
          </a:blip>
          <a:srcRect/>
          <a:stretch/>
        </p:blipFill>
        <p:spPr>
          <a:xfrm>
            <a:off x="5383158" y="1731014"/>
            <a:ext cx="315389" cy="309993"/>
          </a:xfrm>
          <a:prstGeom prst="rect">
            <a:avLst/>
          </a:prstGeom>
          <a:noFill/>
          <a:ln>
            <a:noFill/>
          </a:ln>
        </p:spPr>
      </p:pic>
      <p:pic>
        <p:nvPicPr>
          <p:cNvPr id="947" name="Google Shape;947;p54"/>
          <p:cNvPicPr preferRelativeResize="0"/>
          <p:nvPr/>
        </p:nvPicPr>
        <p:blipFill rotWithShape="1">
          <a:blip r:embed="rId7">
            <a:alphaModFix/>
          </a:blip>
          <a:srcRect/>
          <a:stretch/>
        </p:blipFill>
        <p:spPr>
          <a:xfrm>
            <a:off x="2104344" y="1731014"/>
            <a:ext cx="315388" cy="309993"/>
          </a:xfrm>
          <a:prstGeom prst="rect">
            <a:avLst/>
          </a:prstGeom>
          <a:noFill/>
          <a:ln>
            <a:noFill/>
          </a:ln>
        </p:spPr>
      </p:pic>
      <p:pic>
        <p:nvPicPr>
          <p:cNvPr id="948" name="Google Shape;948;p54"/>
          <p:cNvPicPr preferRelativeResize="0"/>
          <p:nvPr/>
        </p:nvPicPr>
        <p:blipFill rotWithShape="1">
          <a:blip r:embed="rId8">
            <a:alphaModFix/>
          </a:blip>
          <a:srcRect t="367" b="357"/>
          <a:stretch/>
        </p:blipFill>
        <p:spPr>
          <a:xfrm>
            <a:off x="6694681" y="1731008"/>
            <a:ext cx="315388" cy="309993"/>
          </a:xfrm>
          <a:prstGeom prst="rect">
            <a:avLst/>
          </a:prstGeom>
          <a:noFill/>
          <a:ln>
            <a:noFill/>
          </a:ln>
        </p:spPr>
      </p:pic>
      <p:grpSp>
        <p:nvGrpSpPr>
          <p:cNvPr id="949" name="Google Shape;949;p54"/>
          <p:cNvGrpSpPr/>
          <p:nvPr/>
        </p:nvGrpSpPr>
        <p:grpSpPr>
          <a:xfrm>
            <a:off x="1974488" y="2391813"/>
            <a:ext cx="5171250" cy="167100"/>
            <a:chOff x="3948975" y="4783625"/>
            <a:chExt cx="10342500" cy="334200"/>
          </a:xfrm>
        </p:grpSpPr>
        <p:sp>
          <p:nvSpPr>
            <p:cNvPr id="950" name="Google Shape;950;p54"/>
            <p:cNvSpPr/>
            <p:nvPr/>
          </p:nvSpPr>
          <p:spPr>
            <a:xfrm>
              <a:off x="3948975" y="4783625"/>
              <a:ext cx="10342500" cy="334200"/>
            </a:xfrm>
            <a:prstGeom prst="roundRect">
              <a:avLst>
                <a:gd name="adj" fmla="val 6931"/>
              </a:avLst>
            </a:prstGeom>
            <a:noFill/>
            <a:ln w="9525"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000">
                <a:solidFill>
                  <a:schemeClr val="accent1"/>
                </a:solidFill>
                <a:latin typeface="Roboto"/>
                <a:ea typeface="Roboto"/>
                <a:cs typeface="Roboto"/>
                <a:sym typeface="Roboto"/>
              </a:endParaRPr>
            </a:p>
          </p:txBody>
        </p:sp>
        <p:pic>
          <p:nvPicPr>
            <p:cNvPr id="951" name="Google Shape;951;p54" descr="A close up of text on a black background&#10;&#10;Description automatically generated"/>
            <p:cNvPicPr preferRelativeResize="0"/>
            <p:nvPr/>
          </p:nvPicPr>
          <p:blipFill rotWithShape="1">
            <a:blip r:embed="rId9">
              <a:alphaModFix/>
            </a:blip>
            <a:srcRect t="23623"/>
            <a:stretch/>
          </p:blipFill>
          <p:spPr>
            <a:xfrm>
              <a:off x="8779187" y="4830180"/>
              <a:ext cx="607715" cy="241105"/>
            </a:xfrm>
            <a:prstGeom prst="rect">
              <a:avLst/>
            </a:prstGeom>
            <a:noFill/>
            <a:ln>
              <a:noFill/>
            </a:ln>
          </p:spPr>
        </p:pic>
      </p:grpSp>
      <p:pic>
        <p:nvPicPr>
          <p:cNvPr id="952" name="Google Shape;952;p54" descr="A picture containing drawing, light&#10;&#10;Description automatically generated"/>
          <p:cNvPicPr preferRelativeResize="0"/>
          <p:nvPr/>
        </p:nvPicPr>
        <p:blipFill rotWithShape="1">
          <a:blip r:embed="rId10">
            <a:alphaModFix/>
          </a:blip>
          <a:srcRect/>
          <a:stretch/>
        </p:blipFill>
        <p:spPr>
          <a:xfrm>
            <a:off x="3418115" y="1730556"/>
            <a:ext cx="310896" cy="310896"/>
          </a:xfrm>
          <a:prstGeom prst="rect">
            <a:avLst/>
          </a:prstGeom>
          <a:noFill/>
          <a:ln>
            <a:noFill/>
          </a:ln>
        </p:spPr>
      </p:pic>
      <p:sp>
        <p:nvSpPr>
          <p:cNvPr id="953" name="Google Shape;953;p54"/>
          <p:cNvSpPr/>
          <p:nvPr/>
        </p:nvSpPr>
        <p:spPr>
          <a:xfrm>
            <a:off x="6791793" y="3546016"/>
            <a:ext cx="288093" cy="288093"/>
          </a:xfrm>
          <a:custGeom>
            <a:avLst/>
            <a:gdLst/>
            <a:ahLst/>
            <a:cxnLst/>
            <a:rect l="l" t="t" r="r" b="b"/>
            <a:pathLst>
              <a:path w="541020" h="541020" extrusionOk="0">
                <a:moveTo>
                  <a:pt x="507365" y="460375"/>
                </a:moveTo>
                <a:lnTo>
                  <a:pt x="507365" y="229235"/>
                </a:lnTo>
                <a:cubicBezTo>
                  <a:pt x="526415" y="226060"/>
                  <a:pt x="541020" y="209550"/>
                  <a:pt x="541020" y="189230"/>
                </a:cubicBezTo>
                <a:cubicBezTo>
                  <a:pt x="541020" y="167005"/>
                  <a:pt x="522605" y="148590"/>
                  <a:pt x="500380" y="148590"/>
                </a:cubicBezTo>
                <a:cubicBezTo>
                  <a:pt x="491490" y="148590"/>
                  <a:pt x="483235" y="151130"/>
                  <a:pt x="476885" y="156210"/>
                </a:cubicBezTo>
                <a:lnTo>
                  <a:pt x="384810" y="64135"/>
                </a:lnTo>
                <a:cubicBezTo>
                  <a:pt x="389255" y="57785"/>
                  <a:pt x="392430" y="49530"/>
                  <a:pt x="392430" y="40640"/>
                </a:cubicBezTo>
                <a:cubicBezTo>
                  <a:pt x="392430" y="18415"/>
                  <a:pt x="374015" y="0"/>
                  <a:pt x="351790" y="0"/>
                </a:cubicBezTo>
                <a:cubicBezTo>
                  <a:pt x="331470" y="0"/>
                  <a:pt x="314960" y="14605"/>
                  <a:pt x="311785" y="33655"/>
                </a:cubicBezTo>
                <a:lnTo>
                  <a:pt x="80645" y="33655"/>
                </a:lnTo>
                <a:cubicBezTo>
                  <a:pt x="77470" y="14605"/>
                  <a:pt x="60960" y="0"/>
                  <a:pt x="40640" y="0"/>
                </a:cubicBezTo>
                <a:cubicBezTo>
                  <a:pt x="18415" y="0"/>
                  <a:pt x="0" y="18415"/>
                  <a:pt x="0" y="40640"/>
                </a:cubicBezTo>
                <a:cubicBezTo>
                  <a:pt x="0" y="60960"/>
                  <a:pt x="14605" y="77470"/>
                  <a:pt x="33655" y="80645"/>
                </a:cubicBezTo>
                <a:lnTo>
                  <a:pt x="33655" y="311785"/>
                </a:lnTo>
                <a:cubicBezTo>
                  <a:pt x="14605" y="314960"/>
                  <a:pt x="0" y="331470"/>
                  <a:pt x="0" y="351790"/>
                </a:cubicBezTo>
                <a:cubicBezTo>
                  <a:pt x="0" y="374015"/>
                  <a:pt x="18415" y="392430"/>
                  <a:pt x="40640" y="392430"/>
                </a:cubicBezTo>
                <a:cubicBezTo>
                  <a:pt x="49530" y="392430"/>
                  <a:pt x="57785" y="389890"/>
                  <a:pt x="64135" y="384810"/>
                </a:cubicBezTo>
                <a:lnTo>
                  <a:pt x="156210" y="476885"/>
                </a:lnTo>
                <a:cubicBezTo>
                  <a:pt x="151765" y="483235"/>
                  <a:pt x="148590" y="491490"/>
                  <a:pt x="148590" y="500380"/>
                </a:cubicBezTo>
                <a:cubicBezTo>
                  <a:pt x="148590" y="522605"/>
                  <a:pt x="167005" y="541020"/>
                  <a:pt x="189230" y="541020"/>
                </a:cubicBezTo>
                <a:cubicBezTo>
                  <a:pt x="209550" y="541020"/>
                  <a:pt x="226060" y="526415"/>
                  <a:pt x="229235" y="507365"/>
                </a:cubicBezTo>
                <a:lnTo>
                  <a:pt x="460375" y="507365"/>
                </a:lnTo>
                <a:cubicBezTo>
                  <a:pt x="463550" y="526415"/>
                  <a:pt x="480060" y="541020"/>
                  <a:pt x="500380" y="541020"/>
                </a:cubicBezTo>
                <a:cubicBezTo>
                  <a:pt x="522605" y="541020"/>
                  <a:pt x="541020" y="522605"/>
                  <a:pt x="541020" y="500380"/>
                </a:cubicBezTo>
                <a:cubicBezTo>
                  <a:pt x="541020" y="480695"/>
                  <a:pt x="526415" y="463550"/>
                  <a:pt x="507365" y="460375"/>
                </a:cubicBezTo>
                <a:close/>
                <a:moveTo>
                  <a:pt x="476885" y="467360"/>
                </a:moveTo>
                <a:lnTo>
                  <a:pt x="384810" y="375285"/>
                </a:lnTo>
                <a:cubicBezTo>
                  <a:pt x="389255" y="368935"/>
                  <a:pt x="392430" y="360680"/>
                  <a:pt x="392430" y="351790"/>
                </a:cubicBezTo>
                <a:cubicBezTo>
                  <a:pt x="392430" y="331470"/>
                  <a:pt x="377825" y="314960"/>
                  <a:pt x="358775" y="311785"/>
                </a:cubicBezTo>
                <a:lnTo>
                  <a:pt x="358775" y="196215"/>
                </a:lnTo>
                <a:lnTo>
                  <a:pt x="461010" y="196215"/>
                </a:lnTo>
                <a:cubicBezTo>
                  <a:pt x="463550" y="213360"/>
                  <a:pt x="477520" y="226695"/>
                  <a:pt x="494030" y="229235"/>
                </a:cubicBezTo>
                <a:lnTo>
                  <a:pt x="494030" y="460375"/>
                </a:lnTo>
                <a:cubicBezTo>
                  <a:pt x="487680" y="461645"/>
                  <a:pt x="481965" y="464185"/>
                  <a:pt x="476885" y="467360"/>
                </a:cubicBezTo>
                <a:close/>
                <a:moveTo>
                  <a:pt x="196215" y="344805"/>
                </a:moveTo>
                <a:lnTo>
                  <a:pt x="196215" y="229235"/>
                </a:lnTo>
                <a:cubicBezTo>
                  <a:pt x="213360" y="226695"/>
                  <a:pt x="226695" y="212725"/>
                  <a:pt x="229235" y="196215"/>
                </a:cubicBezTo>
                <a:lnTo>
                  <a:pt x="344805" y="196215"/>
                </a:lnTo>
                <a:lnTo>
                  <a:pt x="344805" y="311785"/>
                </a:lnTo>
                <a:cubicBezTo>
                  <a:pt x="327660" y="314325"/>
                  <a:pt x="314325" y="328295"/>
                  <a:pt x="311785" y="344805"/>
                </a:cubicBezTo>
                <a:lnTo>
                  <a:pt x="196215" y="344805"/>
                </a:lnTo>
                <a:close/>
                <a:moveTo>
                  <a:pt x="182880" y="460375"/>
                </a:moveTo>
                <a:cubicBezTo>
                  <a:pt x="176530" y="461645"/>
                  <a:pt x="170815" y="463550"/>
                  <a:pt x="166370" y="467360"/>
                </a:cubicBezTo>
                <a:lnTo>
                  <a:pt x="74295" y="375285"/>
                </a:lnTo>
                <a:cubicBezTo>
                  <a:pt x="77470" y="370205"/>
                  <a:pt x="80010" y="364490"/>
                  <a:pt x="81280" y="358775"/>
                </a:cubicBezTo>
                <a:lnTo>
                  <a:pt x="183515" y="358775"/>
                </a:lnTo>
                <a:lnTo>
                  <a:pt x="182880" y="460375"/>
                </a:lnTo>
                <a:lnTo>
                  <a:pt x="182880" y="460375"/>
                </a:lnTo>
                <a:close/>
                <a:moveTo>
                  <a:pt x="80645" y="344805"/>
                </a:moveTo>
                <a:cubicBezTo>
                  <a:pt x="78105" y="327660"/>
                  <a:pt x="64135" y="314325"/>
                  <a:pt x="47625" y="311785"/>
                </a:cubicBezTo>
                <a:lnTo>
                  <a:pt x="47625" y="80645"/>
                </a:lnTo>
                <a:cubicBezTo>
                  <a:pt x="53975" y="79375"/>
                  <a:pt x="59690" y="77470"/>
                  <a:pt x="64135" y="73660"/>
                </a:cubicBezTo>
                <a:lnTo>
                  <a:pt x="156210" y="165735"/>
                </a:lnTo>
                <a:cubicBezTo>
                  <a:pt x="151765" y="172085"/>
                  <a:pt x="148590" y="180340"/>
                  <a:pt x="148590" y="189230"/>
                </a:cubicBezTo>
                <a:cubicBezTo>
                  <a:pt x="148590" y="209550"/>
                  <a:pt x="163195" y="226060"/>
                  <a:pt x="182245" y="229235"/>
                </a:cubicBezTo>
                <a:lnTo>
                  <a:pt x="182245" y="344805"/>
                </a:lnTo>
                <a:lnTo>
                  <a:pt x="80645" y="344805"/>
                </a:lnTo>
                <a:close/>
                <a:moveTo>
                  <a:pt x="358140" y="80645"/>
                </a:moveTo>
                <a:cubicBezTo>
                  <a:pt x="364490" y="79375"/>
                  <a:pt x="370205" y="77470"/>
                  <a:pt x="374650" y="73660"/>
                </a:cubicBezTo>
                <a:lnTo>
                  <a:pt x="466725" y="165735"/>
                </a:lnTo>
                <a:cubicBezTo>
                  <a:pt x="463550" y="170815"/>
                  <a:pt x="461010" y="176530"/>
                  <a:pt x="459740" y="182245"/>
                </a:cubicBezTo>
                <a:lnTo>
                  <a:pt x="357505" y="182245"/>
                </a:lnTo>
                <a:lnTo>
                  <a:pt x="358140" y="80645"/>
                </a:lnTo>
                <a:lnTo>
                  <a:pt x="358140" y="80645"/>
                </a:lnTo>
                <a:close/>
                <a:moveTo>
                  <a:pt x="351790" y="13335"/>
                </a:moveTo>
                <a:cubicBezTo>
                  <a:pt x="366395" y="13335"/>
                  <a:pt x="379095" y="25400"/>
                  <a:pt x="379095" y="40640"/>
                </a:cubicBezTo>
                <a:cubicBezTo>
                  <a:pt x="379095" y="55245"/>
                  <a:pt x="367030" y="67945"/>
                  <a:pt x="351790" y="67945"/>
                </a:cubicBezTo>
                <a:cubicBezTo>
                  <a:pt x="336550" y="67945"/>
                  <a:pt x="324485" y="55880"/>
                  <a:pt x="324485" y="40640"/>
                </a:cubicBezTo>
                <a:cubicBezTo>
                  <a:pt x="324485" y="26035"/>
                  <a:pt x="336550" y="13335"/>
                  <a:pt x="351790" y="13335"/>
                </a:cubicBezTo>
                <a:close/>
                <a:moveTo>
                  <a:pt x="344805" y="80645"/>
                </a:moveTo>
                <a:lnTo>
                  <a:pt x="344805" y="182880"/>
                </a:lnTo>
                <a:lnTo>
                  <a:pt x="229235" y="182880"/>
                </a:lnTo>
                <a:cubicBezTo>
                  <a:pt x="226060" y="163830"/>
                  <a:pt x="209550" y="149225"/>
                  <a:pt x="189230" y="149225"/>
                </a:cubicBezTo>
                <a:cubicBezTo>
                  <a:pt x="180340" y="149225"/>
                  <a:pt x="172085" y="151765"/>
                  <a:pt x="165735" y="156845"/>
                </a:cubicBezTo>
                <a:lnTo>
                  <a:pt x="73660" y="64770"/>
                </a:lnTo>
                <a:cubicBezTo>
                  <a:pt x="76835" y="59690"/>
                  <a:pt x="79375" y="53975"/>
                  <a:pt x="80645" y="48260"/>
                </a:cubicBezTo>
                <a:lnTo>
                  <a:pt x="311785" y="48260"/>
                </a:lnTo>
                <a:cubicBezTo>
                  <a:pt x="314325" y="64135"/>
                  <a:pt x="327660" y="77470"/>
                  <a:pt x="344805" y="80645"/>
                </a:cubicBezTo>
                <a:close/>
                <a:moveTo>
                  <a:pt x="189230" y="527685"/>
                </a:moveTo>
                <a:cubicBezTo>
                  <a:pt x="174625" y="527685"/>
                  <a:pt x="161925" y="515620"/>
                  <a:pt x="161925" y="500380"/>
                </a:cubicBezTo>
                <a:cubicBezTo>
                  <a:pt x="161925" y="485140"/>
                  <a:pt x="173990" y="473075"/>
                  <a:pt x="189230" y="473075"/>
                </a:cubicBezTo>
                <a:cubicBezTo>
                  <a:pt x="203835" y="473075"/>
                  <a:pt x="216535" y="485140"/>
                  <a:pt x="216535" y="500380"/>
                </a:cubicBezTo>
                <a:cubicBezTo>
                  <a:pt x="216535" y="515620"/>
                  <a:pt x="204470" y="527685"/>
                  <a:pt x="189230" y="527685"/>
                </a:cubicBezTo>
                <a:close/>
                <a:moveTo>
                  <a:pt x="196215" y="460375"/>
                </a:moveTo>
                <a:lnTo>
                  <a:pt x="196215" y="358140"/>
                </a:lnTo>
                <a:lnTo>
                  <a:pt x="311785" y="358140"/>
                </a:lnTo>
                <a:cubicBezTo>
                  <a:pt x="314960" y="377190"/>
                  <a:pt x="331470" y="391795"/>
                  <a:pt x="351790" y="391795"/>
                </a:cubicBezTo>
                <a:cubicBezTo>
                  <a:pt x="360680" y="391795"/>
                  <a:pt x="368935" y="389255"/>
                  <a:pt x="375285" y="384175"/>
                </a:cubicBezTo>
                <a:lnTo>
                  <a:pt x="467360" y="476250"/>
                </a:lnTo>
                <a:cubicBezTo>
                  <a:pt x="464185" y="481330"/>
                  <a:pt x="461645" y="487045"/>
                  <a:pt x="460375" y="492760"/>
                </a:cubicBezTo>
                <a:lnTo>
                  <a:pt x="229235" y="492760"/>
                </a:lnTo>
                <a:cubicBezTo>
                  <a:pt x="226695" y="476885"/>
                  <a:pt x="213360" y="463550"/>
                  <a:pt x="196215" y="460375"/>
                </a:cubicBezTo>
                <a:close/>
              </a:path>
            </a:pathLst>
          </a:custGeom>
          <a:solidFill>
            <a:schemeClr val="accent1"/>
          </a:solidFill>
          <a:ln>
            <a:noFill/>
          </a:ln>
        </p:spPr>
        <p:txBody>
          <a:bodyPr spcFirstLastPara="1" wrap="square" lIns="91425" tIns="45700" rIns="91425" bIns="45700" anchor="ctr" anchorCtr="0">
            <a:noAutofit/>
          </a:bodyPr>
          <a:lstStyle/>
          <a:p>
            <a:endParaRPr sz="1800">
              <a:latin typeface="Calibri"/>
              <a:ea typeface="Calibri"/>
              <a:cs typeface="Calibri"/>
              <a:sym typeface="Calibri"/>
            </a:endParaRPr>
          </a:p>
        </p:txBody>
      </p:sp>
      <p:pic>
        <p:nvPicPr>
          <p:cNvPr id="954" name="Google Shape;954;p54" descr="A close up of text on a black background&#10;&#10;Description automatically generated"/>
          <p:cNvPicPr preferRelativeResize="0"/>
          <p:nvPr/>
        </p:nvPicPr>
        <p:blipFill rotWithShape="1">
          <a:blip r:embed="rId9">
            <a:alphaModFix/>
          </a:blip>
          <a:srcRect/>
          <a:stretch/>
        </p:blipFill>
        <p:spPr>
          <a:xfrm>
            <a:off x="5121750" y="3505051"/>
            <a:ext cx="577225" cy="299313"/>
          </a:xfrm>
          <a:prstGeom prst="rect">
            <a:avLst/>
          </a:prstGeom>
          <a:noFill/>
          <a:ln>
            <a:noFill/>
          </a:ln>
        </p:spPr>
      </p:pic>
      <p:sp>
        <p:nvSpPr>
          <p:cNvPr id="955" name="Google Shape;955;p54"/>
          <p:cNvSpPr/>
          <p:nvPr/>
        </p:nvSpPr>
        <p:spPr>
          <a:xfrm>
            <a:off x="-1152088" y="4881316"/>
            <a:ext cx="182850" cy="182850"/>
          </a:xfrm>
          <a:prstGeom prst="ellipse">
            <a:avLst/>
          </a:prstGeom>
          <a:no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700"/>
          </a:p>
        </p:txBody>
      </p:sp>
      <p:sp>
        <p:nvSpPr>
          <p:cNvPr id="956" name="Google Shape;956;p54"/>
          <p:cNvSpPr/>
          <p:nvPr/>
        </p:nvSpPr>
        <p:spPr>
          <a:xfrm>
            <a:off x="-990163" y="4881316"/>
            <a:ext cx="182850" cy="182850"/>
          </a:xfrm>
          <a:prstGeom prst="ellipse">
            <a:avLst/>
          </a:prstGeom>
          <a:noFill/>
          <a:ln w="38100" cap="flat" cmpd="sng">
            <a:solidFill>
              <a:schemeClr val="accent2"/>
            </a:solidFill>
            <a:prstDash val="solid"/>
            <a:round/>
            <a:headEnd type="none" w="sm" len="sm"/>
            <a:tailEnd type="none" w="sm" len="sm"/>
          </a:ln>
        </p:spPr>
        <p:txBody>
          <a:bodyPr spcFirstLastPara="1" wrap="square" lIns="45713" tIns="45713" rIns="45713" bIns="45713" anchor="ctr" anchorCtr="0">
            <a:noAutofit/>
          </a:bodyPr>
          <a:lstStyle/>
          <a:p>
            <a:endParaRPr sz="700"/>
          </a:p>
        </p:txBody>
      </p:sp>
      <p:sp>
        <p:nvSpPr>
          <p:cNvPr id="957" name="Google Shape;957;p54"/>
          <p:cNvSpPr/>
          <p:nvPr/>
        </p:nvSpPr>
        <p:spPr>
          <a:xfrm>
            <a:off x="-828238" y="4881316"/>
            <a:ext cx="182850" cy="182850"/>
          </a:xfrm>
          <a:prstGeom prst="ellipse">
            <a:avLst/>
          </a:prstGeom>
          <a:noFill/>
          <a:ln w="38100" cap="flat" cmpd="sng">
            <a:solidFill>
              <a:schemeClr val="accent3"/>
            </a:solidFill>
            <a:prstDash val="solid"/>
            <a:round/>
            <a:headEnd type="none" w="sm" len="sm"/>
            <a:tailEnd type="none" w="sm" len="sm"/>
          </a:ln>
        </p:spPr>
        <p:txBody>
          <a:bodyPr spcFirstLastPara="1" wrap="square" lIns="45713" tIns="45713" rIns="45713" bIns="45713" anchor="ctr" anchorCtr="0">
            <a:noAutofit/>
          </a:bodyPr>
          <a:lstStyle/>
          <a:p>
            <a:endParaRPr sz="700"/>
          </a:p>
        </p:txBody>
      </p:sp>
      <p:sp>
        <p:nvSpPr>
          <p:cNvPr id="958" name="Google Shape;958;p54"/>
          <p:cNvSpPr/>
          <p:nvPr/>
        </p:nvSpPr>
        <p:spPr>
          <a:xfrm>
            <a:off x="-666313" y="4881316"/>
            <a:ext cx="182850" cy="182850"/>
          </a:xfrm>
          <a:prstGeom prst="ellipse">
            <a:avLst/>
          </a:prstGeom>
          <a:noFill/>
          <a:ln w="381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700"/>
          </a:p>
        </p:txBody>
      </p:sp>
      <p:sp>
        <p:nvSpPr>
          <p:cNvPr id="959" name="Google Shape;959;p54"/>
          <p:cNvSpPr/>
          <p:nvPr/>
        </p:nvSpPr>
        <p:spPr>
          <a:xfrm>
            <a:off x="-504388" y="4881316"/>
            <a:ext cx="182850" cy="182850"/>
          </a:xfrm>
          <a:prstGeom prst="ellipse">
            <a:avLst/>
          </a:prstGeom>
          <a:noFill/>
          <a:ln w="38100" cap="flat" cmpd="sng">
            <a:solidFill>
              <a:schemeClr val="accent5"/>
            </a:solidFill>
            <a:prstDash val="solid"/>
            <a:round/>
            <a:headEnd type="none" w="sm" len="sm"/>
            <a:tailEnd type="none" w="sm" len="sm"/>
          </a:ln>
        </p:spPr>
        <p:txBody>
          <a:bodyPr spcFirstLastPara="1" wrap="square" lIns="45713" tIns="45713" rIns="45713" bIns="45713" anchor="ctr" anchorCtr="0">
            <a:noAutofit/>
          </a:bodyPr>
          <a:lstStyle/>
          <a:p>
            <a:endParaRPr sz="700"/>
          </a:p>
        </p:txBody>
      </p:sp>
      <p:pic>
        <p:nvPicPr>
          <p:cNvPr id="960" name="Google Shape;960;p54"/>
          <p:cNvPicPr preferRelativeResize="0"/>
          <p:nvPr/>
        </p:nvPicPr>
        <p:blipFill>
          <a:blip r:embed="rId11">
            <a:alphaModFix/>
          </a:blip>
          <a:stretch>
            <a:fillRect/>
          </a:stretch>
        </p:blipFill>
        <p:spPr>
          <a:xfrm>
            <a:off x="3210569" y="5402644"/>
            <a:ext cx="298704" cy="182880"/>
          </a:xfrm>
          <a:prstGeom prst="rect">
            <a:avLst/>
          </a:prstGeom>
          <a:noFill/>
          <a:ln>
            <a:noFill/>
          </a:ln>
        </p:spPr>
      </p:pic>
      <p:pic>
        <p:nvPicPr>
          <p:cNvPr id="961" name="Google Shape;961;p54"/>
          <p:cNvPicPr preferRelativeResize="0"/>
          <p:nvPr/>
        </p:nvPicPr>
        <p:blipFill>
          <a:blip r:embed="rId12">
            <a:alphaModFix/>
          </a:blip>
          <a:stretch>
            <a:fillRect/>
          </a:stretch>
        </p:blipFill>
        <p:spPr>
          <a:xfrm>
            <a:off x="3558013" y="5372000"/>
            <a:ext cx="711200" cy="160020"/>
          </a:xfrm>
          <a:prstGeom prst="rect">
            <a:avLst/>
          </a:prstGeom>
          <a:noFill/>
          <a:ln>
            <a:noFill/>
          </a:ln>
        </p:spPr>
      </p:pic>
      <p:pic>
        <p:nvPicPr>
          <p:cNvPr id="962" name="Google Shape;962;p54"/>
          <p:cNvPicPr preferRelativeResize="0"/>
          <p:nvPr/>
        </p:nvPicPr>
        <p:blipFill>
          <a:blip r:embed="rId13">
            <a:alphaModFix/>
          </a:blip>
          <a:stretch>
            <a:fillRect/>
          </a:stretch>
        </p:blipFill>
        <p:spPr>
          <a:xfrm>
            <a:off x="3737188" y="5574007"/>
            <a:ext cx="476631" cy="137160"/>
          </a:xfrm>
          <a:prstGeom prst="rect">
            <a:avLst/>
          </a:prstGeom>
          <a:noFill/>
          <a:ln>
            <a:noFill/>
          </a:ln>
        </p:spPr>
      </p:pic>
      <p:pic>
        <p:nvPicPr>
          <p:cNvPr id="963" name="Google Shape;963;p54"/>
          <p:cNvPicPr preferRelativeResize="0"/>
          <p:nvPr/>
        </p:nvPicPr>
        <p:blipFill>
          <a:blip r:embed="rId14">
            <a:alphaModFix/>
          </a:blip>
          <a:stretch>
            <a:fillRect/>
          </a:stretch>
        </p:blipFill>
        <p:spPr>
          <a:xfrm>
            <a:off x="3210569" y="5600744"/>
            <a:ext cx="480060" cy="114300"/>
          </a:xfrm>
          <a:prstGeom prst="rect">
            <a:avLst/>
          </a:prstGeom>
          <a:noFill/>
          <a:ln>
            <a:noFill/>
          </a:ln>
        </p:spPr>
      </p:pic>
      <p:pic>
        <p:nvPicPr>
          <p:cNvPr id="964" name="Google Shape;964;p54"/>
          <p:cNvPicPr preferRelativeResize="0"/>
          <p:nvPr/>
        </p:nvPicPr>
        <p:blipFill>
          <a:blip r:embed="rId15">
            <a:alphaModFix/>
          </a:blip>
          <a:stretch>
            <a:fillRect/>
          </a:stretch>
        </p:blipFill>
        <p:spPr>
          <a:xfrm>
            <a:off x="3224444" y="3521107"/>
            <a:ext cx="265176" cy="160020"/>
          </a:xfrm>
          <a:prstGeom prst="rect">
            <a:avLst/>
          </a:prstGeom>
          <a:noFill/>
          <a:ln>
            <a:noFill/>
          </a:ln>
        </p:spPr>
      </p:pic>
      <p:pic>
        <p:nvPicPr>
          <p:cNvPr id="965" name="Google Shape;965;p54"/>
          <p:cNvPicPr preferRelativeResize="0"/>
          <p:nvPr/>
        </p:nvPicPr>
        <p:blipFill>
          <a:blip r:embed="rId16">
            <a:alphaModFix/>
          </a:blip>
          <a:stretch>
            <a:fillRect/>
          </a:stretch>
        </p:blipFill>
        <p:spPr>
          <a:xfrm>
            <a:off x="3558013" y="3434975"/>
            <a:ext cx="920687" cy="205740"/>
          </a:xfrm>
          <a:prstGeom prst="rect">
            <a:avLst/>
          </a:prstGeom>
          <a:noFill/>
          <a:ln>
            <a:noFill/>
          </a:ln>
        </p:spPr>
      </p:pic>
      <p:pic>
        <p:nvPicPr>
          <p:cNvPr id="966" name="Google Shape;966;p54"/>
          <p:cNvPicPr preferRelativeResize="0"/>
          <p:nvPr/>
        </p:nvPicPr>
        <p:blipFill>
          <a:blip r:embed="rId17">
            <a:alphaModFix/>
          </a:blip>
          <a:stretch>
            <a:fillRect/>
          </a:stretch>
        </p:blipFill>
        <p:spPr>
          <a:xfrm>
            <a:off x="3152750" y="3687575"/>
            <a:ext cx="630750" cy="182880"/>
          </a:xfrm>
          <a:prstGeom prst="rect">
            <a:avLst/>
          </a:prstGeom>
          <a:noFill/>
          <a:ln>
            <a:noFill/>
          </a:ln>
        </p:spPr>
      </p:pic>
      <p:pic>
        <p:nvPicPr>
          <p:cNvPr id="967" name="Google Shape;967;p54"/>
          <p:cNvPicPr preferRelativeResize="0"/>
          <p:nvPr/>
        </p:nvPicPr>
        <p:blipFill>
          <a:blip r:embed="rId18">
            <a:alphaModFix/>
          </a:blip>
          <a:stretch>
            <a:fillRect/>
          </a:stretch>
        </p:blipFill>
        <p:spPr>
          <a:xfrm>
            <a:off x="3885213" y="3710438"/>
            <a:ext cx="576072" cy="137160"/>
          </a:xfrm>
          <a:prstGeom prst="rect">
            <a:avLst/>
          </a:prstGeom>
          <a:noFill/>
          <a:ln>
            <a:noFill/>
          </a:ln>
        </p:spPr>
      </p:pic>
      <p:sp>
        <p:nvSpPr>
          <p:cNvPr id="968" name="Google Shape;968;p54"/>
          <p:cNvSpPr/>
          <p:nvPr/>
        </p:nvSpPr>
        <p:spPr>
          <a:xfrm>
            <a:off x="4597538" y="1703504"/>
            <a:ext cx="575100" cy="574050"/>
          </a:xfrm>
          <a:prstGeom prst="roundRect">
            <a:avLst>
              <a:gd name="adj" fmla="val 6931"/>
            </a:avLst>
          </a:prstGeom>
          <a:noFill/>
          <a:ln w="9525" cap="flat" cmpd="sng">
            <a:solidFill>
              <a:schemeClr val="accent1"/>
            </a:solidFill>
            <a:prstDash val="solid"/>
            <a:round/>
            <a:headEnd type="none" w="sm" len="sm"/>
            <a:tailEnd type="none" w="sm" len="sm"/>
          </a:ln>
        </p:spPr>
        <p:txBody>
          <a:bodyPr spcFirstLastPara="1" wrap="square" lIns="0" tIns="0" rIns="0" bIns="0" anchor="b" anchorCtr="0">
            <a:noAutofit/>
          </a:bodyPr>
          <a:lstStyle/>
          <a:p>
            <a:pPr algn="ctr"/>
            <a:r>
              <a:rPr lang="en" sz="700">
                <a:solidFill>
                  <a:schemeClr val="accent1"/>
                </a:solidFill>
                <a:latin typeface="Roboto"/>
                <a:ea typeface="Roboto"/>
                <a:cs typeface="Roboto"/>
                <a:sym typeface="Roboto"/>
              </a:rPr>
              <a:t>Operational Database</a:t>
            </a:r>
            <a:endParaRPr sz="700">
              <a:solidFill>
                <a:schemeClr val="accent1"/>
              </a:solidFill>
              <a:latin typeface="Roboto"/>
              <a:ea typeface="Roboto"/>
              <a:cs typeface="Roboto"/>
              <a:sym typeface="Roboto"/>
            </a:endParaRPr>
          </a:p>
        </p:txBody>
      </p:sp>
      <p:pic>
        <p:nvPicPr>
          <p:cNvPr id="969" name="Google Shape;969;p54" descr="A close up of a sign&#10;&#10;Description automatically generated"/>
          <p:cNvPicPr preferRelativeResize="0"/>
          <p:nvPr/>
        </p:nvPicPr>
        <p:blipFill rotWithShape="1">
          <a:blip r:embed="rId19">
            <a:alphaModFix/>
          </a:blip>
          <a:srcRect/>
          <a:stretch/>
        </p:blipFill>
        <p:spPr>
          <a:xfrm>
            <a:off x="4742135" y="1730551"/>
            <a:ext cx="316077" cy="310896"/>
          </a:xfrm>
          <a:prstGeom prst="rect">
            <a:avLst/>
          </a:prstGeom>
          <a:noFill/>
          <a:ln>
            <a:noFill/>
          </a:ln>
        </p:spPr>
      </p:pic>
      <p:grpSp>
        <p:nvGrpSpPr>
          <p:cNvPr id="970" name="Google Shape;970;p54"/>
          <p:cNvGrpSpPr/>
          <p:nvPr/>
        </p:nvGrpSpPr>
        <p:grpSpPr>
          <a:xfrm>
            <a:off x="1760075" y="3565421"/>
            <a:ext cx="914557" cy="249288"/>
            <a:chOff x="-3903850" y="-2385350"/>
            <a:chExt cx="8314150" cy="2575291"/>
          </a:xfrm>
        </p:grpSpPr>
        <p:sp>
          <p:nvSpPr>
            <p:cNvPr id="971" name="Google Shape;971;p54"/>
            <p:cNvSpPr/>
            <p:nvPr/>
          </p:nvSpPr>
          <p:spPr>
            <a:xfrm>
              <a:off x="-3227050" y="-1461175"/>
              <a:ext cx="7503544" cy="842266"/>
            </a:xfrm>
            <a:custGeom>
              <a:avLst/>
              <a:gdLst/>
              <a:ahLst/>
              <a:cxnLst/>
              <a:rect l="l" t="t" r="r" b="b"/>
              <a:pathLst>
                <a:path w="297023" h="35142" extrusionOk="0">
                  <a:moveTo>
                    <a:pt x="0" y="28619"/>
                  </a:moveTo>
                  <a:cubicBezTo>
                    <a:pt x="12042" y="23853"/>
                    <a:pt x="49337" y="-146"/>
                    <a:pt x="72249" y="21"/>
                  </a:cubicBezTo>
                  <a:cubicBezTo>
                    <a:pt x="95161" y="188"/>
                    <a:pt x="115063" y="29456"/>
                    <a:pt x="137473" y="29623"/>
                  </a:cubicBezTo>
                  <a:cubicBezTo>
                    <a:pt x="159884" y="29790"/>
                    <a:pt x="180120" y="104"/>
                    <a:pt x="206712" y="1024"/>
                  </a:cubicBezTo>
                  <a:cubicBezTo>
                    <a:pt x="233304" y="1944"/>
                    <a:pt x="281971" y="29456"/>
                    <a:pt x="297023" y="35142"/>
                  </a:cubicBezTo>
                </a:path>
              </a:pathLst>
            </a:custGeom>
            <a:noFill/>
            <a:ln w="19050" cap="flat" cmpd="sng">
              <a:solidFill>
                <a:srgbClr val="F3F3F3"/>
              </a:solidFill>
              <a:prstDash val="dot"/>
              <a:round/>
              <a:headEnd type="none" w="sm" len="sm"/>
              <a:tailEnd type="none" w="sm" len="sm"/>
            </a:ln>
          </p:spPr>
          <p:txBody>
            <a:bodyPr spcFirstLastPara="1" wrap="square" lIns="91425" tIns="91425" rIns="91425" bIns="91425" anchor="ctr" anchorCtr="0">
              <a:noAutofit/>
            </a:bodyPr>
            <a:lstStyle/>
            <a:p>
              <a:endParaRPr sz="700"/>
            </a:p>
          </p:txBody>
        </p:sp>
        <p:sp>
          <p:nvSpPr>
            <p:cNvPr id="972" name="Google Shape;972;p54"/>
            <p:cNvSpPr/>
            <p:nvPr/>
          </p:nvSpPr>
          <p:spPr>
            <a:xfrm>
              <a:off x="-3903850" y="-2385337"/>
              <a:ext cx="1371600" cy="1361100"/>
            </a:xfrm>
            <a:prstGeom prst="donut">
              <a:avLst>
                <a:gd name="adj" fmla="val 11297"/>
              </a:avLst>
            </a:prstGeom>
            <a:noFill/>
            <a:ln w="19050" cap="flat" cmpd="sng">
              <a:solidFill>
                <a:srgbClr val="FF8300"/>
              </a:solidFill>
              <a:prstDash val="solid"/>
              <a:round/>
              <a:headEnd type="none" w="sm" len="sm"/>
              <a:tailEnd type="none" w="sm" len="sm"/>
            </a:ln>
          </p:spPr>
          <p:txBody>
            <a:bodyPr spcFirstLastPara="1" wrap="square" lIns="91425" tIns="91425" rIns="91425" bIns="91425" anchor="ctr" anchorCtr="0">
              <a:noAutofit/>
            </a:bodyPr>
            <a:lstStyle/>
            <a:p>
              <a:pPr>
                <a:buClr>
                  <a:srgbClr val="305868"/>
                </a:buClr>
                <a:buSzPts val="2000"/>
              </a:pPr>
              <a:endParaRPr sz="1000">
                <a:solidFill>
                  <a:srgbClr val="305868"/>
                </a:solidFill>
                <a:latin typeface="Roboto"/>
                <a:ea typeface="Roboto"/>
                <a:cs typeface="Roboto"/>
                <a:sym typeface="Roboto"/>
              </a:endParaRPr>
            </a:p>
          </p:txBody>
        </p:sp>
        <p:sp>
          <p:nvSpPr>
            <p:cNvPr id="973" name="Google Shape;973;p54"/>
            <p:cNvSpPr/>
            <p:nvPr/>
          </p:nvSpPr>
          <p:spPr>
            <a:xfrm>
              <a:off x="-457200" y="-2385350"/>
              <a:ext cx="1371600" cy="1361100"/>
            </a:xfrm>
            <a:prstGeom prst="donut">
              <a:avLst>
                <a:gd name="adj" fmla="val 11297"/>
              </a:avLst>
            </a:prstGeom>
            <a:noFill/>
            <a:ln w="19050" cap="flat" cmpd="sng">
              <a:solidFill>
                <a:srgbClr val="008CFF"/>
              </a:solidFill>
              <a:prstDash val="solid"/>
              <a:round/>
              <a:headEnd type="none" w="sm" len="sm"/>
              <a:tailEnd type="none" w="sm" len="sm"/>
            </a:ln>
          </p:spPr>
          <p:txBody>
            <a:bodyPr spcFirstLastPara="1" wrap="square" lIns="91425" tIns="91425" rIns="91425" bIns="91425" anchor="ctr" anchorCtr="0">
              <a:noAutofit/>
            </a:bodyPr>
            <a:lstStyle/>
            <a:p>
              <a:pPr>
                <a:buClr>
                  <a:srgbClr val="305868"/>
                </a:buClr>
                <a:buSzPts val="2000"/>
              </a:pPr>
              <a:endParaRPr sz="1000">
                <a:solidFill>
                  <a:srgbClr val="305868"/>
                </a:solidFill>
                <a:latin typeface="Roboto"/>
                <a:ea typeface="Roboto"/>
                <a:cs typeface="Roboto"/>
                <a:sym typeface="Roboto"/>
              </a:endParaRPr>
            </a:p>
          </p:txBody>
        </p:sp>
        <p:sp>
          <p:nvSpPr>
            <p:cNvPr id="974" name="Google Shape;974;p54"/>
            <p:cNvSpPr/>
            <p:nvPr/>
          </p:nvSpPr>
          <p:spPr>
            <a:xfrm>
              <a:off x="-2135550" y="-1171159"/>
              <a:ext cx="1371600" cy="1361100"/>
            </a:xfrm>
            <a:prstGeom prst="donut">
              <a:avLst>
                <a:gd name="adj" fmla="val 11297"/>
              </a:avLst>
            </a:prstGeom>
            <a:noFill/>
            <a:ln w="19050" cap="flat" cmpd="sng">
              <a:solidFill>
                <a:srgbClr val="00A3AF"/>
              </a:solidFill>
              <a:prstDash val="solid"/>
              <a:round/>
              <a:headEnd type="none" w="sm" len="sm"/>
              <a:tailEnd type="none" w="sm" len="sm"/>
            </a:ln>
          </p:spPr>
          <p:txBody>
            <a:bodyPr spcFirstLastPara="1" wrap="square" lIns="91425" tIns="91425" rIns="91425" bIns="91425" anchor="ctr" anchorCtr="0">
              <a:noAutofit/>
            </a:bodyPr>
            <a:lstStyle/>
            <a:p>
              <a:pPr>
                <a:buClr>
                  <a:srgbClr val="305868"/>
                </a:buClr>
                <a:buSzPts val="2000"/>
              </a:pPr>
              <a:endParaRPr sz="1000">
                <a:solidFill>
                  <a:srgbClr val="305868"/>
                </a:solidFill>
                <a:latin typeface="Roboto"/>
                <a:ea typeface="Roboto"/>
                <a:cs typeface="Roboto"/>
                <a:sym typeface="Roboto"/>
              </a:endParaRPr>
            </a:p>
          </p:txBody>
        </p:sp>
        <p:sp>
          <p:nvSpPr>
            <p:cNvPr id="975" name="Google Shape;975;p54"/>
            <p:cNvSpPr/>
            <p:nvPr/>
          </p:nvSpPr>
          <p:spPr>
            <a:xfrm>
              <a:off x="1281925" y="-1171159"/>
              <a:ext cx="1371600" cy="1361100"/>
            </a:xfrm>
            <a:prstGeom prst="donut">
              <a:avLst>
                <a:gd name="adj" fmla="val 11297"/>
              </a:avLst>
            </a:prstGeom>
            <a:noFill/>
            <a:ln w="19050" cap="flat" cmpd="sng">
              <a:solidFill>
                <a:srgbClr val="A4D65D"/>
              </a:solidFill>
              <a:prstDash val="solid"/>
              <a:round/>
              <a:headEnd type="none" w="sm" len="sm"/>
              <a:tailEnd type="none" w="sm" len="sm"/>
            </a:ln>
          </p:spPr>
          <p:txBody>
            <a:bodyPr spcFirstLastPara="1" wrap="square" lIns="91425" tIns="91425" rIns="91425" bIns="91425" anchor="ctr" anchorCtr="0">
              <a:noAutofit/>
            </a:bodyPr>
            <a:lstStyle/>
            <a:p>
              <a:pPr>
                <a:buClr>
                  <a:srgbClr val="305868"/>
                </a:buClr>
                <a:buSzPts val="2000"/>
              </a:pPr>
              <a:endParaRPr sz="1000">
                <a:solidFill>
                  <a:srgbClr val="305868"/>
                </a:solidFill>
                <a:latin typeface="Roboto"/>
                <a:ea typeface="Roboto"/>
                <a:cs typeface="Roboto"/>
                <a:sym typeface="Roboto"/>
              </a:endParaRPr>
            </a:p>
          </p:txBody>
        </p:sp>
        <p:sp>
          <p:nvSpPr>
            <p:cNvPr id="976" name="Google Shape;976;p54"/>
            <p:cNvSpPr/>
            <p:nvPr/>
          </p:nvSpPr>
          <p:spPr>
            <a:xfrm>
              <a:off x="3038700" y="-2385337"/>
              <a:ext cx="1371600" cy="1361100"/>
            </a:xfrm>
            <a:prstGeom prst="donut">
              <a:avLst>
                <a:gd name="adj" fmla="val 11297"/>
              </a:avLst>
            </a:prstGeom>
            <a:noFill/>
            <a:ln w="19050" cap="flat" cmpd="sng">
              <a:solidFill>
                <a:srgbClr val="FFD664"/>
              </a:solidFill>
              <a:prstDash val="solid"/>
              <a:round/>
              <a:headEnd type="none" w="sm" len="sm"/>
              <a:tailEnd type="none" w="sm" len="sm"/>
            </a:ln>
          </p:spPr>
          <p:txBody>
            <a:bodyPr spcFirstLastPara="1" wrap="square" lIns="91425" tIns="91425" rIns="91425" bIns="91425" anchor="ctr" anchorCtr="0">
              <a:noAutofit/>
            </a:bodyPr>
            <a:lstStyle/>
            <a:p>
              <a:pPr>
                <a:buClr>
                  <a:srgbClr val="305868"/>
                </a:buClr>
                <a:buSzPts val="2000"/>
              </a:pPr>
              <a:endParaRPr sz="1000">
                <a:solidFill>
                  <a:srgbClr val="305868"/>
                </a:solidFill>
                <a:latin typeface="Roboto"/>
                <a:ea typeface="Roboto"/>
                <a:cs typeface="Roboto"/>
                <a:sym typeface="Roboto"/>
              </a:endParaRPr>
            </a:p>
          </p:txBody>
        </p:sp>
      </p:grpSp>
    </p:spTree>
    <p:extLst>
      <p:ext uri="{BB962C8B-B14F-4D97-AF65-F5344CB8AC3E}">
        <p14:creationId xmlns:p14="http://schemas.microsoft.com/office/powerpoint/2010/main" val="567382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graphicFrame>
        <p:nvGraphicFramePr>
          <p:cNvPr id="511" name="Google Shape;511;p68"/>
          <p:cNvGraphicFramePr/>
          <p:nvPr/>
        </p:nvGraphicFramePr>
        <p:xfrm>
          <a:off x="419100" y="1009000"/>
          <a:ext cx="8305800" cy="3771570"/>
        </p:xfrm>
        <a:graphic>
          <a:graphicData uri="http://schemas.openxmlformats.org/drawingml/2006/table">
            <a:tbl>
              <a:tblPr>
                <a:noFill/>
              </a:tblPr>
              <a:tblGrid>
                <a:gridCol w="2076450">
                  <a:extLst>
                    <a:ext uri="{9D8B030D-6E8A-4147-A177-3AD203B41FA5}">
                      <a16:colId xmlns:a16="http://schemas.microsoft.com/office/drawing/2014/main" val="20000"/>
                    </a:ext>
                  </a:extLst>
                </a:gridCol>
                <a:gridCol w="2076450">
                  <a:extLst>
                    <a:ext uri="{9D8B030D-6E8A-4147-A177-3AD203B41FA5}">
                      <a16:colId xmlns:a16="http://schemas.microsoft.com/office/drawing/2014/main" val="20001"/>
                    </a:ext>
                  </a:extLst>
                </a:gridCol>
                <a:gridCol w="2076450">
                  <a:extLst>
                    <a:ext uri="{9D8B030D-6E8A-4147-A177-3AD203B41FA5}">
                      <a16:colId xmlns:a16="http://schemas.microsoft.com/office/drawing/2014/main" val="20002"/>
                    </a:ext>
                  </a:extLst>
                </a:gridCol>
                <a:gridCol w="2076450">
                  <a:extLst>
                    <a:ext uri="{9D8B030D-6E8A-4147-A177-3AD203B41FA5}">
                      <a16:colId xmlns:a16="http://schemas.microsoft.com/office/drawing/2014/main" val="20003"/>
                    </a:ext>
                  </a:extLst>
                </a:gridCol>
              </a:tblGrid>
              <a:tr h="273200">
                <a:tc>
                  <a:txBody>
                    <a:bodyPr/>
                    <a:lstStyle/>
                    <a:p>
                      <a:pPr marL="0" marR="0" lvl="0" indent="0" algn="ctr" rtl="0">
                        <a:spcBef>
                          <a:spcPts val="0"/>
                        </a:spcBef>
                        <a:spcAft>
                          <a:spcPts val="0"/>
                        </a:spcAft>
                        <a:buClr>
                          <a:schemeClr val="lt1"/>
                        </a:buClr>
                        <a:buSzPts val="1000"/>
                        <a:buFont typeface="Roboto"/>
                        <a:buNone/>
                      </a:pPr>
                      <a:r>
                        <a:rPr lang="en-US" sz="1050" b="0" i="0" u="none" strike="noStrike" cap="none">
                          <a:solidFill>
                            <a:schemeClr val="lt1"/>
                          </a:solidFill>
                          <a:latin typeface="Roboto"/>
                          <a:ea typeface="Roboto"/>
                          <a:cs typeface="Roboto"/>
                          <a:sym typeface="Roboto"/>
                        </a:rPr>
                        <a:t>Component</a:t>
                      </a:r>
                      <a:endParaRPr sz="1050" b="0" i="0" u="none" strike="noStrike" cap="none">
                        <a:solidFill>
                          <a:schemeClr val="lt1"/>
                        </a:solidFill>
                        <a:latin typeface="Roboto"/>
                        <a:ea typeface="Roboto"/>
                        <a:cs typeface="Roboto"/>
                        <a:sym typeface="Robot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marR="0" lvl="0" indent="0" algn="ctr" rtl="0">
                        <a:spcBef>
                          <a:spcPts val="0"/>
                        </a:spcBef>
                        <a:spcAft>
                          <a:spcPts val="0"/>
                        </a:spcAft>
                        <a:buClr>
                          <a:schemeClr val="lt1"/>
                        </a:buClr>
                        <a:buSzPts val="1000"/>
                        <a:buFont typeface="Roboto"/>
                        <a:buNone/>
                      </a:pPr>
                      <a:r>
                        <a:rPr lang="en-US" sz="1050" b="0" i="0" u="none" strike="noStrike" cap="none">
                          <a:solidFill>
                            <a:schemeClr val="lt1"/>
                          </a:solidFill>
                          <a:latin typeface="Roboto"/>
                          <a:ea typeface="Roboto"/>
                          <a:cs typeface="Roboto"/>
                          <a:sym typeface="Roboto"/>
                        </a:rPr>
                        <a:t>CDH 5.16</a:t>
                      </a:r>
                      <a:endParaRPr sz="1050" b="0" i="0" u="none" strike="noStrike" cap="none">
                        <a:solidFill>
                          <a:schemeClr val="lt1"/>
                        </a:solidFill>
                        <a:latin typeface="Roboto"/>
                        <a:ea typeface="Roboto"/>
                        <a:cs typeface="Roboto"/>
                        <a:sym typeface="Robot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marR="0" lvl="0" indent="0" algn="ctr" rtl="0">
                        <a:spcBef>
                          <a:spcPts val="0"/>
                        </a:spcBef>
                        <a:spcAft>
                          <a:spcPts val="0"/>
                        </a:spcAft>
                        <a:buClr>
                          <a:schemeClr val="lt1"/>
                        </a:buClr>
                        <a:buSzPts val="1000"/>
                        <a:buFont typeface="Roboto"/>
                        <a:buNone/>
                      </a:pPr>
                      <a:r>
                        <a:rPr lang="en-US" sz="1050" b="0" i="0" u="none" strike="noStrike" cap="none">
                          <a:solidFill>
                            <a:schemeClr val="lt1"/>
                          </a:solidFill>
                          <a:latin typeface="Roboto"/>
                          <a:ea typeface="Roboto"/>
                          <a:cs typeface="Roboto"/>
                          <a:sym typeface="Roboto"/>
                        </a:rPr>
                        <a:t>CDH 6.3</a:t>
                      </a:r>
                      <a:endParaRPr sz="1050" b="0" i="0" u="none" strike="noStrike" cap="none">
                        <a:solidFill>
                          <a:schemeClr val="lt1"/>
                        </a:solidFill>
                        <a:latin typeface="Roboto"/>
                        <a:ea typeface="Roboto"/>
                        <a:cs typeface="Roboto"/>
                        <a:sym typeface="Robot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marR="0" lvl="0" indent="0" algn="ctr" rtl="0">
                        <a:spcBef>
                          <a:spcPts val="0"/>
                        </a:spcBef>
                        <a:spcAft>
                          <a:spcPts val="0"/>
                        </a:spcAft>
                        <a:buClr>
                          <a:schemeClr val="lt1"/>
                        </a:buClr>
                        <a:buSzPts val="1000"/>
                        <a:buFont typeface="Roboto"/>
                        <a:buNone/>
                      </a:pPr>
                      <a:r>
                        <a:rPr lang="en-US" sz="1050" b="0" i="0" u="none" strike="noStrike" cap="none">
                          <a:solidFill>
                            <a:schemeClr val="lt1"/>
                          </a:solidFill>
                          <a:latin typeface="Roboto"/>
                          <a:ea typeface="Roboto"/>
                          <a:cs typeface="Roboto"/>
                          <a:sym typeface="Roboto"/>
                        </a:rPr>
                        <a:t>CDP 7.1</a:t>
                      </a:r>
                      <a:endParaRPr sz="1050" b="0" i="0" u="none" strike="noStrike" cap="none">
                        <a:solidFill>
                          <a:schemeClr val="lt1"/>
                        </a:solidFill>
                        <a:latin typeface="Roboto"/>
                        <a:ea typeface="Roboto"/>
                        <a:cs typeface="Roboto"/>
                        <a:sym typeface="Robot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320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Hadoop</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2.6.0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3.0.0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3.1</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7320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HBase</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1.2.0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2.1.4</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2.2</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7320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Hive</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1.1.0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2.1.1</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3.1</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7320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Hue</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3.9.0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4.3.0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4.3</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7320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Impala</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2.12.0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3.2.0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3.4</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7320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Kudu</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1.7.0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1.10.0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1.12</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7320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Solr</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4.10.3</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7.4.0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8.4</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7320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Oozie</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4.1.0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5.1.0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5.1</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7320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Sentry</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1.5.1</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2.1.0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Replaced by Ranger2.0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7320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Navigator</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2.15</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6.3</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Replaced by Atlas2.0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512" name="Google Shape;512;p68"/>
          <p:cNvSpPr txBox="1">
            <a:spLocks noGrp="1"/>
          </p:cNvSpPr>
          <p:nvPr>
            <p:ph type="title"/>
          </p:nvPr>
        </p:nvSpPr>
        <p:spPr>
          <a:xfrm>
            <a:off x="419100" y="457200"/>
            <a:ext cx="8305800" cy="417698"/>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Clr>
                <a:schemeClr val="lt1"/>
              </a:buClr>
              <a:buSzPts val="2200"/>
              <a:buFont typeface="Lato"/>
              <a:buNone/>
            </a:pPr>
            <a:r>
              <a:rPr lang="en-US"/>
              <a:t>VERSION CHANGES </a:t>
            </a:r>
            <a:r>
              <a:rPr lang="en-US">
                <a:solidFill>
                  <a:schemeClr val="dk1"/>
                </a:solidFill>
              </a:rPr>
              <a:t>(1 OF 2)</a:t>
            </a:r>
            <a:endParaRPr>
              <a:solidFill>
                <a:schemeClr val="dk1"/>
              </a:solidFill>
            </a:endParaRPr>
          </a:p>
        </p:txBody>
      </p:sp>
      <p:sp>
        <p:nvSpPr>
          <p:cNvPr id="513" name="Google Shape;513;p68"/>
          <p:cNvSpPr txBox="1">
            <a:spLocks noGrp="1"/>
          </p:cNvSpPr>
          <p:nvPr>
            <p:ph type="body" idx="1"/>
          </p:nvPr>
        </p:nvSpPr>
        <p:spPr>
          <a:xfrm>
            <a:off x="419100" y="914400"/>
            <a:ext cx="8305800" cy="307975"/>
          </a:xfrm>
          <a:prstGeom prst="rect">
            <a:avLst/>
          </a:prstGeom>
          <a:noFill/>
          <a:ln>
            <a:noFill/>
          </a:ln>
        </p:spPr>
        <p:txBody>
          <a:bodyPr spcFirstLastPara="1" wrap="square" lIns="0" tIns="22850" rIns="0" bIns="45700" anchor="t" anchorCtr="0">
            <a:noAutofit/>
          </a:bodyPr>
          <a:lstStyle/>
          <a:p>
            <a:pPr marL="0" lvl="0" indent="0" algn="l" rtl="0">
              <a:spcBef>
                <a:spcPts val="0"/>
              </a:spcBef>
              <a:spcAft>
                <a:spcPts val="0"/>
              </a:spcAft>
              <a:buSzPts val="1280"/>
              <a:buNone/>
            </a:pPr>
            <a:endParaRPr/>
          </a:p>
        </p:txBody>
      </p:sp>
      <p:sp>
        <p:nvSpPr>
          <p:cNvPr id="514" name="Google Shape;514;p68"/>
          <p:cNvSpPr/>
          <p:nvPr/>
        </p:nvSpPr>
        <p:spPr>
          <a:xfrm>
            <a:off x="419100" y="1340285"/>
            <a:ext cx="8305800" cy="425885"/>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515" name="Google Shape;515;p68"/>
          <p:cNvSpPr/>
          <p:nvPr/>
        </p:nvSpPr>
        <p:spPr>
          <a:xfrm>
            <a:off x="419100" y="2020830"/>
            <a:ext cx="8305800" cy="425885"/>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516" name="Google Shape;516;p68"/>
          <p:cNvSpPr/>
          <p:nvPr/>
        </p:nvSpPr>
        <p:spPr>
          <a:xfrm>
            <a:off x="419100" y="4090271"/>
            <a:ext cx="8305800" cy="636973"/>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517" name="Google Shape;517;p68"/>
          <p:cNvSpPr/>
          <p:nvPr/>
        </p:nvSpPr>
        <p:spPr>
          <a:xfrm>
            <a:off x="419100" y="2731809"/>
            <a:ext cx="8305800" cy="1014501"/>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graphicFrame>
        <p:nvGraphicFramePr>
          <p:cNvPr id="522" name="Google Shape;522;p69"/>
          <p:cNvGraphicFramePr/>
          <p:nvPr/>
        </p:nvGraphicFramePr>
        <p:xfrm>
          <a:off x="419100" y="914400"/>
          <a:ext cx="8305800" cy="4114440"/>
        </p:xfrm>
        <a:graphic>
          <a:graphicData uri="http://schemas.openxmlformats.org/drawingml/2006/table">
            <a:tbl>
              <a:tblPr>
                <a:noFill/>
              </a:tblPr>
              <a:tblGrid>
                <a:gridCol w="2076450">
                  <a:extLst>
                    <a:ext uri="{9D8B030D-6E8A-4147-A177-3AD203B41FA5}">
                      <a16:colId xmlns:a16="http://schemas.microsoft.com/office/drawing/2014/main" val="20000"/>
                    </a:ext>
                  </a:extLst>
                </a:gridCol>
                <a:gridCol w="2076450">
                  <a:extLst>
                    <a:ext uri="{9D8B030D-6E8A-4147-A177-3AD203B41FA5}">
                      <a16:colId xmlns:a16="http://schemas.microsoft.com/office/drawing/2014/main" val="20001"/>
                    </a:ext>
                  </a:extLst>
                </a:gridCol>
                <a:gridCol w="2076450">
                  <a:extLst>
                    <a:ext uri="{9D8B030D-6E8A-4147-A177-3AD203B41FA5}">
                      <a16:colId xmlns:a16="http://schemas.microsoft.com/office/drawing/2014/main" val="20002"/>
                    </a:ext>
                  </a:extLst>
                </a:gridCol>
                <a:gridCol w="2076450">
                  <a:extLst>
                    <a:ext uri="{9D8B030D-6E8A-4147-A177-3AD203B41FA5}">
                      <a16:colId xmlns:a16="http://schemas.microsoft.com/office/drawing/2014/main" val="20003"/>
                    </a:ext>
                  </a:extLst>
                </a:gridCol>
              </a:tblGrid>
              <a:tr h="325475">
                <a:tc>
                  <a:txBody>
                    <a:bodyPr/>
                    <a:lstStyle/>
                    <a:p>
                      <a:pPr marL="0" marR="0" lvl="0" indent="0" algn="ctr" rtl="0">
                        <a:spcBef>
                          <a:spcPts val="0"/>
                        </a:spcBef>
                        <a:spcAft>
                          <a:spcPts val="0"/>
                        </a:spcAft>
                        <a:buClr>
                          <a:schemeClr val="lt1"/>
                        </a:buClr>
                        <a:buSzPts val="1000"/>
                        <a:buFont typeface="Roboto"/>
                        <a:buNone/>
                      </a:pPr>
                      <a:r>
                        <a:rPr lang="en-US" sz="1050" b="0" i="0" u="none" strike="noStrike" cap="none">
                          <a:solidFill>
                            <a:schemeClr val="lt1"/>
                          </a:solidFill>
                          <a:latin typeface="Roboto"/>
                          <a:ea typeface="Roboto"/>
                          <a:cs typeface="Roboto"/>
                          <a:sym typeface="Roboto"/>
                        </a:rPr>
                        <a:t>Component</a:t>
                      </a:r>
                      <a:endParaRPr sz="1050" b="0" i="0" u="none" strike="noStrike" cap="none">
                        <a:solidFill>
                          <a:schemeClr val="lt1"/>
                        </a:solidFill>
                        <a:latin typeface="Roboto"/>
                        <a:ea typeface="Roboto"/>
                        <a:cs typeface="Roboto"/>
                        <a:sym typeface="Robot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marR="0" lvl="0" indent="0" algn="ctr" rtl="0">
                        <a:spcBef>
                          <a:spcPts val="0"/>
                        </a:spcBef>
                        <a:spcAft>
                          <a:spcPts val="0"/>
                        </a:spcAft>
                        <a:buClr>
                          <a:schemeClr val="lt1"/>
                        </a:buClr>
                        <a:buSzPts val="1000"/>
                        <a:buFont typeface="Roboto"/>
                        <a:buNone/>
                      </a:pPr>
                      <a:r>
                        <a:rPr lang="en-US" sz="1050" b="0" i="0" u="none" strike="noStrike" cap="none">
                          <a:solidFill>
                            <a:schemeClr val="lt1"/>
                          </a:solidFill>
                          <a:latin typeface="Roboto"/>
                          <a:ea typeface="Roboto"/>
                          <a:cs typeface="Roboto"/>
                          <a:sym typeface="Roboto"/>
                        </a:rPr>
                        <a:t>CDH 5.16</a:t>
                      </a:r>
                      <a:endParaRPr sz="1050" b="0" i="0" u="none" strike="noStrike" cap="none">
                        <a:solidFill>
                          <a:schemeClr val="lt1"/>
                        </a:solidFill>
                        <a:latin typeface="Roboto"/>
                        <a:ea typeface="Roboto"/>
                        <a:cs typeface="Roboto"/>
                        <a:sym typeface="Robot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marR="0" lvl="0" indent="0" algn="ctr" rtl="0">
                        <a:spcBef>
                          <a:spcPts val="0"/>
                        </a:spcBef>
                        <a:spcAft>
                          <a:spcPts val="0"/>
                        </a:spcAft>
                        <a:buClr>
                          <a:schemeClr val="lt1"/>
                        </a:buClr>
                        <a:buSzPts val="1000"/>
                        <a:buFont typeface="Roboto"/>
                        <a:buNone/>
                      </a:pPr>
                      <a:r>
                        <a:rPr lang="en-US" sz="1050" b="0" i="0" u="none" strike="noStrike" cap="none">
                          <a:solidFill>
                            <a:schemeClr val="lt1"/>
                          </a:solidFill>
                          <a:latin typeface="Roboto"/>
                          <a:ea typeface="Roboto"/>
                          <a:cs typeface="Roboto"/>
                          <a:sym typeface="Roboto"/>
                        </a:rPr>
                        <a:t>CDH 6.3</a:t>
                      </a:r>
                      <a:endParaRPr sz="1050" b="0" i="0" u="none" strike="noStrike" cap="none">
                        <a:solidFill>
                          <a:schemeClr val="lt1"/>
                        </a:solidFill>
                        <a:latin typeface="Roboto"/>
                        <a:ea typeface="Roboto"/>
                        <a:cs typeface="Roboto"/>
                        <a:sym typeface="Robot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marR="0" lvl="0" indent="0" algn="ctr" rtl="0">
                        <a:spcBef>
                          <a:spcPts val="0"/>
                        </a:spcBef>
                        <a:spcAft>
                          <a:spcPts val="0"/>
                        </a:spcAft>
                        <a:buClr>
                          <a:schemeClr val="lt1"/>
                        </a:buClr>
                        <a:buSzPts val="1000"/>
                        <a:buFont typeface="Roboto"/>
                        <a:buNone/>
                      </a:pPr>
                      <a:r>
                        <a:rPr lang="en-US" sz="1050" b="0" i="0" u="none" strike="noStrike" cap="none">
                          <a:solidFill>
                            <a:schemeClr val="lt1"/>
                          </a:solidFill>
                          <a:latin typeface="Roboto"/>
                          <a:ea typeface="Roboto"/>
                          <a:cs typeface="Roboto"/>
                          <a:sym typeface="Roboto"/>
                        </a:rPr>
                        <a:t>CDP 7.1</a:t>
                      </a:r>
                      <a:endParaRPr sz="1050" b="0" i="0" u="none" strike="noStrike" cap="none">
                        <a:solidFill>
                          <a:schemeClr val="lt1"/>
                        </a:solidFill>
                        <a:latin typeface="Roboto"/>
                        <a:ea typeface="Roboto"/>
                        <a:cs typeface="Roboto"/>
                        <a:sym typeface="Robot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9775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Spark</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1.6.0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2.4.0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2.4.5</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9775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Kafka</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1.0.1</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2.3.0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2.3.0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9775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Sqoop</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1.4.6</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1.4.7</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1.4.7</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75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ZooKeeper</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3.4.5</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3.4.5</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3.5.5</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75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Phoenix</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4.7.0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5.0.0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5.0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9775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Parquet</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1.5.0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1.9.0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1.10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9775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Avro</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1.7.6</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1.8.2</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1.8.2</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9775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Apache Flume</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1.6.0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1.9.0</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Roboto"/>
                        <a:buNone/>
                      </a:pPr>
                      <a:r>
                        <a:rPr lang="en-US" sz="1050" b="0" i="0" u="none" strike="noStrike" cap="none">
                          <a:solidFill>
                            <a:srgbClr val="414141"/>
                          </a:solidFill>
                          <a:latin typeface="Roboto"/>
                          <a:ea typeface="Roboto"/>
                          <a:cs typeface="Roboto"/>
                          <a:sym typeface="Roboto"/>
                        </a:rPr>
                        <a:t>Replaced by NiFi</a:t>
                      </a:r>
                      <a:endParaRPr sz="1050" b="0" i="0" u="none" strike="noStrike" cap="none">
                        <a:solidFill>
                          <a:srgbClr val="41414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9775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Apache Knox</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1.3</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9775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Apache TEZ</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0.9</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97750">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Apache Zeppelin</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000"/>
                        <a:buFont typeface="Roboto"/>
                        <a:buNone/>
                      </a:pPr>
                      <a:r>
                        <a:rPr lang="en-US" sz="1050" b="0" i="0" u="none" strike="noStrike" cap="none">
                          <a:solidFill>
                            <a:schemeClr val="accent1"/>
                          </a:solidFill>
                          <a:latin typeface="Roboto"/>
                          <a:ea typeface="Roboto"/>
                          <a:cs typeface="Roboto"/>
                          <a:sym typeface="Roboto"/>
                        </a:rPr>
                        <a:t>0.8</a:t>
                      </a:r>
                      <a:endParaRPr sz="1050" b="0" i="0" u="none" strike="noStrike" cap="none">
                        <a:solidFill>
                          <a:schemeClr val="accen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sp>
        <p:nvSpPr>
          <p:cNvPr id="523" name="Google Shape;523;p69"/>
          <p:cNvSpPr txBox="1">
            <a:spLocks noGrp="1"/>
          </p:cNvSpPr>
          <p:nvPr>
            <p:ph type="title"/>
          </p:nvPr>
        </p:nvSpPr>
        <p:spPr>
          <a:xfrm>
            <a:off x="419100" y="457200"/>
            <a:ext cx="8305800" cy="417698"/>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Clr>
                <a:schemeClr val="lt1"/>
              </a:buClr>
              <a:buSzPts val="2200"/>
              <a:buFont typeface="Lato"/>
              <a:buNone/>
            </a:pPr>
            <a:r>
              <a:rPr lang="en-US"/>
              <a:t>VERSION CHANGES (</a:t>
            </a:r>
            <a:r>
              <a:rPr lang="en-US" cap="none">
                <a:solidFill>
                  <a:schemeClr val="dk1"/>
                </a:solidFill>
              </a:rPr>
              <a:t>2 of 2)</a:t>
            </a:r>
            <a:endParaRPr>
              <a:solidFill>
                <a:schemeClr val="dk1"/>
              </a:solidFill>
            </a:endParaRPr>
          </a:p>
        </p:txBody>
      </p:sp>
      <p:sp>
        <p:nvSpPr>
          <p:cNvPr id="524" name="Google Shape;524;p69"/>
          <p:cNvSpPr txBox="1">
            <a:spLocks noGrp="1"/>
          </p:cNvSpPr>
          <p:nvPr>
            <p:ph type="body" idx="1"/>
          </p:nvPr>
        </p:nvSpPr>
        <p:spPr>
          <a:xfrm>
            <a:off x="419100" y="914400"/>
            <a:ext cx="8305800" cy="307975"/>
          </a:xfrm>
          <a:prstGeom prst="rect">
            <a:avLst/>
          </a:prstGeom>
          <a:noFill/>
          <a:ln>
            <a:noFill/>
          </a:ln>
        </p:spPr>
        <p:txBody>
          <a:bodyPr spcFirstLastPara="1" wrap="square" lIns="0" tIns="22850" rIns="0" bIns="45700" anchor="t" anchorCtr="0">
            <a:noAutofit/>
          </a:bodyPr>
          <a:lstStyle/>
          <a:p>
            <a:pPr marL="0" lvl="0" indent="0" algn="l" rtl="0">
              <a:spcBef>
                <a:spcPts val="0"/>
              </a:spcBef>
              <a:spcAft>
                <a:spcPts val="0"/>
              </a:spcAft>
              <a:buSzPts val="1280"/>
              <a:buNone/>
            </a:pPr>
            <a:endParaRPr dirty="0"/>
          </a:p>
        </p:txBody>
      </p:sp>
      <p:sp>
        <p:nvSpPr>
          <p:cNvPr id="525" name="Google Shape;525;p69"/>
          <p:cNvSpPr/>
          <p:nvPr/>
        </p:nvSpPr>
        <p:spPr>
          <a:xfrm>
            <a:off x="419100" y="2613632"/>
            <a:ext cx="8305800" cy="287136"/>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526" name="Google Shape;526;p69"/>
          <p:cNvSpPr/>
          <p:nvPr/>
        </p:nvSpPr>
        <p:spPr>
          <a:xfrm>
            <a:off x="419100" y="1620448"/>
            <a:ext cx="8305800" cy="287136"/>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527" name="Google Shape;527;p69"/>
          <p:cNvSpPr/>
          <p:nvPr/>
        </p:nvSpPr>
        <p:spPr>
          <a:xfrm>
            <a:off x="419100" y="3657600"/>
            <a:ext cx="8305800" cy="137124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65"/>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COMPONENT MIGRATION RECOMMENDATIONS</a:t>
            </a:r>
            <a:endParaRPr/>
          </a:p>
        </p:txBody>
      </p:sp>
      <p:graphicFrame>
        <p:nvGraphicFramePr>
          <p:cNvPr id="841" name="Google Shape;841;p65"/>
          <p:cNvGraphicFramePr/>
          <p:nvPr/>
        </p:nvGraphicFramePr>
        <p:xfrm>
          <a:off x="419088" y="867035"/>
          <a:ext cx="7684450" cy="3931825"/>
        </p:xfrm>
        <a:graphic>
          <a:graphicData uri="http://schemas.openxmlformats.org/drawingml/2006/table">
            <a:tbl>
              <a:tblPr>
                <a:noFill/>
              </a:tblPr>
              <a:tblGrid>
                <a:gridCol w="1995250">
                  <a:extLst>
                    <a:ext uri="{9D8B030D-6E8A-4147-A177-3AD203B41FA5}">
                      <a16:colId xmlns:a16="http://schemas.microsoft.com/office/drawing/2014/main" val="20000"/>
                    </a:ext>
                  </a:extLst>
                </a:gridCol>
                <a:gridCol w="4867500">
                  <a:extLst>
                    <a:ext uri="{9D8B030D-6E8A-4147-A177-3AD203B41FA5}">
                      <a16:colId xmlns:a16="http://schemas.microsoft.com/office/drawing/2014/main" val="20001"/>
                    </a:ext>
                  </a:extLst>
                </a:gridCol>
                <a:gridCol w="821700">
                  <a:extLst>
                    <a:ext uri="{9D8B030D-6E8A-4147-A177-3AD203B41FA5}">
                      <a16:colId xmlns:a16="http://schemas.microsoft.com/office/drawing/2014/main" val="20002"/>
                    </a:ext>
                  </a:extLst>
                </a:gridCol>
              </a:tblGrid>
              <a:tr h="347800">
                <a:tc>
                  <a:txBody>
                    <a:bodyPr/>
                    <a:lstStyle/>
                    <a:p>
                      <a:pPr marL="0" lvl="0" indent="0" algn="l" rtl="0">
                        <a:spcBef>
                          <a:spcPts val="0"/>
                        </a:spcBef>
                        <a:spcAft>
                          <a:spcPts val="0"/>
                        </a:spcAft>
                        <a:buNone/>
                      </a:pPr>
                      <a:endParaRPr sz="1200" b="1">
                        <a:solidFill>
                          <a:schemeClr val="dk2"/>
                        </a:solidFill>
                        <a:latin typeface="Roboto"/>
                        <a:ea typeface="Roboto"/>
                        <a:cs typeface="Roboto"/>
                        <a:sym typeface="Roboto"/>
                      </a:endParaRPr>
                    </a:p>
                  </a:txBody>
                  <a:tcPr marL="91425" marR="91425" marT="45700"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3"/>
                          </a:solidFill>
                          <a:latin typeface="Roboto"/>
                          <a:ea typeface="Roboto"/>
                          <a:cs typeface="Roboto"/>
                          <a:sym typeface="Roboto"/>
                        </a:rPr>
                        <a:t>Approach</a:t>
                      </a:r>
                      <a:endParaRPr sz="1200" b="1">
                        <a:solidFill>
                          <a:schemeClr val="accent3"/>
                        </a:solidFill>
                        <a:latin typeface="Roboto"/>
                        <a:ea typeface="Roboto"/>
                        <a:cs typeface="Roboto"/>
                        <a:sym typeface="Roboto"/>
                      </a:endParaRPr>
                    </a:p>
                  </a:txBody>
                  <a:tcPr marL="91425" marR="91425" marT="45700"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3"/>
                          </a:solidFill>
                          <a:latin typeface="Roboto"/>
                          <a:ea typeface="Roboto"/>
                          <a:cs typeface="Roboto"/>
                          <a:sym typeface="Roboto"/>
                        </a:rPr>
                        <a:t>Tooling</a:t>
                      </a:r>
                      <a:endParaRPr sz="1200" b="1">
                        <a:solidFill>
                          <a:schemeClr val="accent3"/>
                        </a:solidFill>
                        <a:latin typeface="Roboto"/>
                        <a:ea typeface="Roboto"/>
                        <a:cs typeface="Roboto"/>
                        <a:sym typeface="Roboto"/>
                      </a:endParaRPr>
                    </a:p>
                  </a:txBody>
                  <a:tcPr marL="91425" marR="91425" marT="45700"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398225">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Flume</a:t>
                      </a:r>
                      <a:endParaRPr sz="1200" b="1">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Port to CFM (Apache NiFi)</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No</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98225">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Storm</a:t>
                      </a:r>
                      <a:endParaRPr sz="1200" b="1">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Port to CSA (Apache Flink)</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No</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98225">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Sqoop2</a:t>
                      </a:r>
                      <a:endParaRPr sz="1200" b="1">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Port to Sqoop 1 (or Apache NiFi)</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No</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98225">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Pig</a:t>
                      </a:r>
                      <a:endParaRPr sz="1200" b="1">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Port to Apache Spark</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No</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398225">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Crunch</a:t>
                      </a:r>
                      <a:endParaRPr sz="1200" b="1">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Port to Apache Spark</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No</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398225">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YARN Fair Scheduler</a:t>
                      </a:r>
                      <a:endParaRPr sz="1200" b="1">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Configure Capacity Scheduler in CM UI</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Yes</a:t>
                      </a:r>
                      <a:endParaRPr sz="1200">
                        <a:solidFill>
                          <a:schemeClr val="dk2"/>
                        </a:solidFill>
                        <a:latin typeface="Roboto Light"/>
                        <a:ea typeface="Roboto Light"/>
                        <a:cs typeface="Roboto Light"/>
                        <a:sym typeface="Roboto Light"/>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r h="398225">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Sentry</a:t>
                      </a:r>
                      <a:endParaRPr sz="1200" b="1">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Migrate to Ranger</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Yes</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r h="398225">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Navigator</a:t>
                      </a:r>
                      <a:endParaRPr sz="1200" b="1">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Migrate to Atlas</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Yes</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8"/>
                  </a:ext>
                </a:extLst>
              </a:tr>
              <a:tr h="398225">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Ambari</a:t>
                      </a:r>
                      <a:endParaRPr sz="1200" b="1">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Migrate to Cloudera Manager</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Yes</a:t>
                      </a:r>
                      <a:endParaRPr sz="1200">
                        <a:solidFill>
                          <a:schemeClr val="dk2"/>
                        </a:solidFill>
                        <a:latin typeface="Roboto"/>
                        <a:ea typeface="Roboto"/>
                        <a:cs typeface="Roboto"/>
                        <a:sym typeface="Roboto"/>
                      </a:endParaRPr>
                    </a:p>
                  </a:txBody>
                  <a:tcPr marL="91425" marR="91425" marT="45700" marB="457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66"/>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ON-PREM UPGRADE PREPARATION</a:t>
            </a:r>
            <a:endParaRPr/>
          </a:p>
        </p:txBody>
      </p:sp>
      <p:graphicFrame>
        <p:nvGraphicFramePr>
          <p:cNvPr id="847" name="Google Shape;847;p66"/>
          <p:cNvGraphicFramePr/>
          <p:nvPr/>
        </p:nvGraphicFramePr>
        <p:xfrm>
          <a:off x="419088" y="1051775"/>
          <a:ext cx="6848075" cy="3322550"/>
        </p:xfrm>
        <a:graphic>
          <a:graphicData uri="http://schemas.openxmlformats.org/drawingml/2006/table">
            <a:tbl>
              <a:tblPr>
                <a:noFill/>
              </a:tblPr>
              <a:tblGrid>
                <a:gridCol w="2324275">
                  <a:extLst>
                    <a:ext uri="{9D8B030D-6E8A-4147-A177-3AD203B41FA5}">
                      <a16:colId xmlns:a16="http://schemas.microsoft.com/office/drawing/2014/main" val="20000"/>
                    </a:ext>
                  </a:extLst>
                </a:gridCol>
                <a:gridCol w="4523800">
                  <a:extLst>
                    <a:ext uri="{9D8B030D-6E8A-4147-A177-3AD203B41FA5}">
                      <a16:colId xmlns:a16="http://schemas.microsoft.com/office/drawing/2014/main" val="20001"/>
                    </a:ext>
                  </a:extLst>
                </a:gridCol>
              </a:tblGrid>
              <a:tr h="370250">
                <a:tc>
                  <a:txBody>
                    <a:bodyPr/>
                    <a:lstStyle/>
                    <a:p>
                      <a:pPr marL="0" lvl="0" indent="0" algn="l" rtl="0">
                        <a:spcBef>
                          <a:spcPts val="0"/>
                        </a:spcBef>
                        <a:spcAft>
                          <a:spcPts val="0"/>
                        </a:spcAft>
                        <a:buNone/>
                      </a:pPr>
                      <a:r>
                        <a:rPr lang="en" sz="1200" b="1">
                          <a:solidFill>
                            <a:schemeClr val="accent3"/>
                          </a:solidFill>
                          <a:latin typeface="Roboto"/>
                          <a:ea typeface="Roboto"/>
                          <a:cs typeface="Roboto"/>
                          <a:sym typeface="Roboto"/>
                        </a:rPr>
                        <a:t>Component</a:t>
                      </a:r>
                      <a:endParaRPr sz="1200" b="1">
                        <a:solidFill>
                          <a:schemeClr val="accent3"/>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3"/>
                          </a:solidFill>
                          <a:latin typeface="Roboto"/>
                          <a:ea typeface="Roboto"/>
                          <a:cs typeface="Roboto"/>
                          <a:sym typeface="Roboto"/>
                        </a:rPr>
                        <a:t>Approach</a:t>
                      </a:r>
                      <a:endParaRPr sz="1200" b="1">
                        <a:solidFill>
                          <a:schemeClr val="accent3"/>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376050">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Spark</a:t>
                      </a:r>
                      <a:endParaRPr sz="1200" b="1">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Migrate all jobs to Spark 2</a:t>
                      </a:r>
                      <a:endParaRPr sz="1200">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76050">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JDK</a:t>
                      </a:r>
                      <a:endParaRPr sz="1200" b="1">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Install JDK 1.8  on all nodes</a:t>
                      </a:r>
                      <a:endParaRPr sz="1200">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66700">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OS</a:t>
                      </a:r>
                      <a:endParaRPr sz="1200" b="1">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Upgrade all nodes to RHEL 7.6+</a:t>
                      </a:r>
                      <a:endParaRPr sz="1200">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66700">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HDP</a:t>
                      </a:r>
                      <a:endParaRPr sz="1200" b="1">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Upgrade to 2.6.5</a:t>
                      </a:r>
                      <a:endParaRPr sz="1200">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366700">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CDH</a:t>
                      </a:r>
                      <a:endParaRPr sz="1200" b="1">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Upgrade to 5.13 - 5.16 if older than 5.13</a:t>
                      </a:r>
                      <a:endParaRPr sz="1200">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366700">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Pig/Crunch/Sqoop/Flume</a:t>
                      </a:r>
                      <a:endParaRPr sz="1200" b="1">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Migrate to replacement (Spark, Flink, NiFi)</a:t>
                      </a:r>
                      <a:endParaRPr sz="1200">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r h="366700">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DB</a:t>
                      </a:r>
                      <a:endParaRPr sz="1200" b="1">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Assess if DB upgrade required</a:t>
                      </a:r>
                      <a:endParaRPr sz="1200">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r h="366700">
                <a:tc>
                  <a:txBody>
                    <a:bodyPr/>
                    <a:lstStyle/>
                    <a:p>
                      <a:pPr marL="0" lvl="0" indent="0" algn="l" rtl="0">
                        <a:spcBef>
                          <a:spcPts val="0"/>
                        </a:spcBef>
                        <a:spcAft>
                          <a:spcPts val="0"/>
                        </a:spcAft>
                        <a:buNone/>
                      </a:pPr>
                      <a:r>
                        <a:rPr lang="en" sz="1200" b="1">
                          <a:solidFill>
                            <a:schemeClr val="dk2"/>
                          </a:solidFill>
                          <a:latin typeface="Roboto"/>
                          <a:ea typeface="Roboto"/>
                          <a:cs typeface="Roboto"/>
                          <a:sym typeface="Roboto"/>
                        </a:rPr>
                        <a:t>3rd Party</a:t>
                      </a:r>
                      <a:endParaRPr sz="1200" b="1">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2"/>
                          </a:solidFill>
                          <a:latin typeface="Roboto"/>
                          <a:ea typeface="Roboto"/>
                          <a:cs typeface="Roboto"/>
                          <a:sym typeface="Roboto"/>
                        </a:rPr>
                        <a:t>Validate support/certification on CDP-DC</a:t>
                      </a:r>
                      <a:endParaRPr sz="1200">
                        <a:solidFill>
                          <a:schemeClr val="dk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F5AE68-221E-D341-8212-3A0143C9F464}"/>
              </a:ext>
            </a:extLst>
          </p:cNvPr>
          <p:cNvPicPr>
            <a:picLocks noChangeAspect="1"/>
          </p:cNvPicPr>
          <p:nvPr/>
        </p:nvPicPr>
        <p:blipFill>
          <a:blip r:embed="rId2"/>
          <a:stretch>
            <a:fillRect/>
          </a:stretch>
        </p:blipFill>
        <p:spPr>
          <a:xfrm>
            <a:off x="241300" y="424295"/>
            <a:ext cx="8661400" cy="3759200"/>
          </a:xfrm>
          <a:prstGeom prst="rect">
            <a:avLst/>
          </a:prstGeom>
        </p:spPr>
      </p:pic>
    </p:spTree>
    <p:extLst>
      <p:ext uri="{BB962C8B-B14F-4D97-AF65-F5344CB8AC3E}">
        <p14:creationId xmlns:p14="http://schemas.microsoft.com/office/powerpoint/2010/main" val="170265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504E9A-F199-8B49-9F53-4376089172B7}"/>
              </a:ext>
            </a:extLst>
          </p:cNvPr>
          <p:cNvPicPr>
            <a:picLocks noChangeAspect="1"/>
          </p:cNvPicPr>
          <p:nvPr/>
        </p:nvPicPr>
        <p:blipFill>
          <a:blip r:embed="rId2"/>
          <a:stretch>
            <a:fillRect/>
          </a:stretch>
        </p:blipFill>
        <p:spPr>
          <a:xfrm>
            <a:off x="241300" y="494723"/>
            <a:ext cx="8661400" cy="3378200"/>
          </a:xfrm>
          <a:prstGeom prst="rect">
            <a:avLst/>
          </a:prstGeom>
        </p:spPr>
      </p:pic>
    </p:spTree>
    <p:extLst>
      <p:ext uri="{BB962C8B-B14F-4D97-AF65-F5344CB8AC3E}">
        <p14:creationId xmlns:p14="http://schemas.microsoft.com/office/powerpoint/2010/main" val="78173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A137-A0D2-7B4E-AFE7-49F23086614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4C21F34-D70A-B245-ACC7-84AFF33B1C2E}"/>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0575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0F211-1AAC-C640-8CA0-49C729923EA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5009358-2622-2340-BE01-6179CAF7366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4430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138"/>
          <p:cNvSpPr txBox="1">
            <a:spLocks noGrp="1"/>
          </p:cNvSpPr>
          <p:nvPr>
            <p:ph type="title"/>
          </p:nvPr>
        </p:nvSpPr>
        <p:spPr>
          <a:xfrm>
            <a:off x="419100" y="457200"/>
            <a:ext cx="8305800" cy="417698"/>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Clr>
                <a:schemeClr val="dk1"/>
              </a:buClr>
              <a:buSzPts val="2200"/>
              <a:buFont typeface="Lato"/>
              <a:buNone/>
            </a:pPr>
            <a:r>
              <a:rPr lang="en-US"/>
              <a:t>PRECAUTIONS FOR IN-PLACE UPGRADE</a:t>
            </a:r>
            <a:endParaRPr/>
          </a:p>
        </p:txBody>
      </p:sp>
      <p:sp>
        <p:nvSpPr>
          <p:cNvPr id="2122" name="Google Shape;2122;p138"/>
          <p:cNvSpPr txBox="1">
            <a:spLocks noGrp="1"/>
          </p:cNvSpPr>
          <p:nvPr>
            <p:ph type="body" idx="1"/>
          </p:nvPr>
        </p:nvSpPr>
        <p:spPr>
          <a:xfrm>
            <a:off x="419100" y="914400"/>
            <a:ext cx="8305800" cy="307975"/>
          </a:xfrm>
          <a:prstGeom prst="rect">
            <a:avLst/>
          </a:prstGeom>
          <a:noFill/>
          <a:ln>
            <a:noFill/>
          </a:ln>
        </p:spPr>
        <p:txBody>
          <a:bodyPr spcFirstLastPara="1" wrap="square" lIns="0" tIns="22850" rIns="0" bIns="45700" anchor="t" anchorCtr="0">
            <a:noAutofit/>
          </a:bodyPr>
          <a:lstStyle/>
          <a:p>
            <a:pPr marL="0" lvl="0" indent="0" algn="l" rtl="0">
              <a:spcBef>
                <a:spcPts val="0"/>
              </a:spcBef>
              <a:spcAft>
                <a:spcPts val="0"/>
              </a:spcAft>
              <a:buSzPts val="1280"/>
              <a:buNone/>
            </a:pPr>
            <a:endParaRPr/>
          </a:p>
        </p:txBody>
      </p:sp>
      <p:sp>
        <p:nvSpPr>
          <p:cNvPr id="2123" name="Google Shape;2123;p138"/>
          <p:cNvSpPr txBox="1">
            <a:spLocks noGrp="1"/>
          </p:cNvSpPr>
          <p:nvPr>
            <p:ph type="body" idx="2"/>
          </p:nvPr>
        </p:nvSpPr>
        <p:spPr>
          <a:xfrm>
            <a:off x="419099" y="1603771"/>
            <a:ext cx="8305801" cy="2926080"/>
          </a:xfrm>
          <a:prstGeom prst="rect">
            <a:avLst/>
          </a:prstGeom>
          <a:noFill/>
          <a:ln>
            <a:noFill/>
          </a:ln>
        </p:spPr>
        <p:txBody>
          <a:bodyPr spcFirstLastPara="1" wrap="square" lIns="91425" tIns="45700" rIns="91425" bIns="45700" anchor="t" anchorCtr="0">
            <a:noAutofit/>
          </a:bodyPr>
          <a:lstStyle/>
          <a:p>
            <a:pPr marL="173038" lvl="0" indent="-173038" algn="l" rtl="0">
              <a:spcBef>
                <a:spcPts val="0"/>
              </a:spcBef>
              <a:spcAft>
                <a:spcPts val="0"/>
              </a:spcAft>
              <a:buClr>
                <a:schemeClr val="dk1"/>
              </a:buClr>
              <a:buSzPts val="960"/>
              <a:buFont typeface="Arial"/>
              <a:buChar char="•"/>
            </a:pPr>
            <a:r>
              <a:rPr lang="en-US" sz="1200">
                <a:solidFill>
                  <a:schemeClr val="dk1"/>
                </a:solidFill>
              </a:rPr>
              <a:t>Testing before the upgrade is crucial. Almost all the problems encountered after the upgrade are caused by the early neglect of system testing or application testing</a:t>
            </a:r>
            <a:endParaRPr/>
          </a:p>
          <a:p>
            <a:pPr marL="173038" lvl="0" indent="-173038" algn="l" rtl="0">
              <a:spcBef>
                <a:spcPts val="450"/>
              </a:spcBef>
              <a:spcAft>
                <a:spcPts val="0"/>
              </a:spcAft>
              <a:buClr>
                <a:schemeClr val="dk1"/>
              </a:buClr>
              <a:buSzPts val="960"/>
              <a:buFont typeface="Arial"/>
              <a:buChar char="•"/>
            </a:pPr>
            <a:r>
              <a:rPr lang="en-US" sz="1200">
                <a:solidFill>
                  <a:schemeClr val="dk1"/>
                </a:solidFill>
              </a:rPr>
              <a:t>The test environment must be configured with similar parameters as the production environment, even if it may take a lot of time to perform consistent matching</a:t>
            </a:r>
            <a:endParaRPr/>
          </a:p>
          <a:p>
            <a:pPr marL="173038" lvl="0" indent="-173038" algn="l" rtl="0">
              <a:spcBef>
                <a:spcPts val="450"/>
              </a:spcBef>
              <a:spcAft>
                <a:spcPts val="0"/>
              </a:spcAft>
              <a:buClr>
                <a:schemeClr val="dk1"/>
              </a:buClr>
              <a:buSzPts val="960"/>
              <a:buFont typeface="Arial"/>
              <a:buChar char="•"/>
            </a:pPr>
            <a:r>
              <a:rPr lang="en-US" sz="1200">
                <a:solidFill>
                  <a:schemeClr val="dk1"/>
                </a:solidFill>
              </a:rPr>
              <a:t>Develop a detailed upgrade plan. It is best to accurately record the command that must be executed during the upgrade process, and it is not recommended to temporarily modify the steps during the upgrade.</a:t>
            </a:r>
            <a:endParaRPr/>
          </a:p>
          <a:p>
            <a:pPr marL="173038" lvl="0" indent="-173038" algn="l" rtl="0">
              <a:spcBef>
                <a:spcPts val="450"/>
              </a:spcBef>
              <a:spcAft>
                <a:spcPts val="0"/>
              </a:spcAft>
              <a:buClr>
                <a:schemeClr val="dk1"/>
              </a:buClr>
              <a:buSzPts val="960"/>
              <a:buFont typeface="Arial"/>
              <a:buChar char="•"/>
            </a:pPr>
            <a:r>
              <a:rPr lang="en-US" sz="1200">
                <a:solidFill>
                  <a:schemeClr val="dk1"/>
                </a:solidFill>
              </a:rPr>
              <a:t>The rollback operation is also very important. Even if we never plan to use rollback, testing the rollback steps makes us more at ease</a:t>
            </a:r>
            <a:endParaRPr/>
          </a:p>
          <a:p>
            <a:pPr marL="173038" lvl="0" indent="-173038" algn="l" rtl="0">
              <a:spcBef>
                <a:spcPts val="450"/>
              </a:spcBef>
              <a:spcAft>
                <a:spcPts val="0"/>
              </a:spcAft>
              <a:buClr>
                <a:schemeClr val="dk1"/>
              </a:buClr>
              <a:buSzPts val="960"/>
              <a:buFont typeface="Arial"/>
              <a:buChar char="•"/>
            </a:pPr>
            <a:r>
              <a:rPr lang="en-US" sz="1200">
                <a:solidFill>
                  <a:schemeClr val="dk1"/>
                </a:solidFill>
              </a:rPr>
              <a:t>Although data migration is not necessary for in-place upgrade, strongly recommend customers make data backups in advance</a:t>
            </a:r>
            <a:endParaRPr/>
          </a:p>
          <a:p>
            <a:pPr marL="173038" lvl="0" indent="-173038" algn="l" rtl="0">
              <a:spcBef>
                <a:spcPts val="450"/>
              </a:spcBef>
              <a:spcAft>
                <a:spcPts val="0"/>
              </a:spcAft>
              <a:buClr>
                <a:schemeClr val="dk1"/>
              </a:buClr>
              <a:buSzPts val="960"/>
              <a:buFont typeface="Arial"/>
              <a:buChar char="•"/>
            </a:pPr>
            <a:r>
              <a:rPr lang="en-US" sz="1200">
                <a:solidFill>
                  <a:schemeClr val="dk1"/>
                </a:solidFill>
              </a:rPr>
              <a:t>Major version upgrades usually have service interruption time, generally no more than 8 hours (scheduled at night/weekend time). Be sure to coordinate the downtime window of each business department on the platform. If you have special requirements, you can contact Cloudera to provide additional solutions</a:t>
            </a:r>
            <a:endParaRPr sz="1200">
              <a:solidFill>
                <a:schemeClr val="dk1"/>
              </a:solidFill>
            </a:endParaRPr>
          </a:p>
        </p:txBody>
      </p:sp>
      <p:pic>
        <p:nvPicPr>
          <p:cNvPr id="2124" name="Google Shape;2124;p138"/>
          <p:cNvPicPr preferRelativeResize="0"/>
          <p:nvPr/>
        </p:nvPicPr>
        <p:blipFill rotWithShape="1">
          <a:blip r:embed="rId3">
            <a:alphaModFix/>
          </a:blip>
          <a:srcRect l="1" t="6959" r="1048" b="17779"/>
          <a:stretch/>
        </p:blipFill>
        <p:spPr>
          <a:xfrm>
            <a:off x="6170193" y="440473"/>
            <a:ext cx="2554706" cy="9478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141"/>
          <p:cNvSpPr txBox="1">
            <a:spLocks noGrp="1"/>
          </p:cNvSpPr>
          <p:nvPr>
            <p:ph type="title"/>
          </p:nvPr>
        </p:nvSpPr>
        <p:spPr>
          <a:xfrm>
            <a:off x="419100" y="457200"/>
            <a:ext cx="8305800" cy="417698"/>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Clr>
                <a:schemeClr val="dk1"/>
              </a:buClr>
              <a:buSzPts val="2200"/>
              <a:buFont typeface="Lato"/>
              <a:buNone/>
            </a:pPr>
            <a:r>
              <a:rPr lang="en-US"/>
              <a:t>OVERALL IDEA OF MIGRATION UPGRADE</a:t>
            </a:r>
            <a:endParaRPr/>
          </a:p>
        </p:txBody>
      </p:sp>
      <p:sp>
        <p:nvSpPr>
          <p:cNvPr id="2151" name="Google Shape;2151;p141"/>
          <p:cNvSpPr txBox="1">
            <a:spLocks noGrp="1"/>
          </p:cNvSpPr>
          <p:nvPr>
            <p:ph type="body" idx="1"/>
          </p:nvPr>
        </p:nvSpPr>
        <p:spPr>
          <a:xfrm>
            <a:off x="419100" y="914400"/>
            <a:ext cx="8305800" cy="307975"/>
          </a:xfrm>
          <a:prstGeom prst="rect">
            <a:avLst/>
          </a:prstGeom>
          <a:noFill/>
          <a:ln>
            <a:noFill/>
          </a:ln>
        </p:spPr>
        <p:txBody>
          <a:bodyPr spcFirstLastPara="1" wrap="square" lIns="0" tIns="22850" rIns="0" bIns="45700" anchor="t" anchorCtr="0">
            <a:noAutofit/>
          </a:bodyPr>
          <a:lstStyle/>
          <a:p>
            <a:pPr marL="0" lvl="0" indent="0" algn="l" rtl="0">
              <a:spcBef>
                <a:spcPts val="0"/>
              </a:spcBef>
              <a:spcAft>
                <a:spcPts val="0"/>
              </a:spcAft>
              <a:buSzPts val="1280"/>
              <a:buNone/>
            </a:pPr>
            <a:endParaRPr/>
          </a:p>
        </p:txBody>
      </p:sp>
      <p:sp>
        <p:nvSpPr>
          <p:cNvPr id="2152" name="Google Shape;2152;p141"/>
          <p:cNvSpPr txBox="1">
            <a:spLocks noGrp="1"/>
          </p:cNvSpPr>
          <p:nvPr>
            <p:ph type="body" idx="2"/>
          </p:nvPr>
        </p:nvSpPr>
        <p:spPr>
          <a:xfrm>
            <a:off x="419099" y="1603771"/>
            <a:ext cx="8305801" cy="2926080"/>
          </a:xfrm>
          <a:prstGeom prst="rect">
            <a:avLst/>
          </a:prstGeom>
          <a:noFill/>
          <a:ln>
            <a:noFill/>
          </a:ln>
        </p:spPr>
        <p:txBody>
          <a:bodyPr spcFirstLastPara="1" wrap="square" lIns="91425" tIns="45700" rIns="91425" bIns="45700" anchor="t" anchorCtr="0">
            <a:noAutofit/>
          </a:bodyPr>
          <a:lstStyle/>
          <a:p>
            <a:pPr marL="173038" lvl="0" indent="-173038" algn="l" rtl="0">
              <a:spcBef>
                <a:spcPts val="0"/>
              </a:spcBef>
              <a:spcAft>
                <a:spcPts val="0"/>
              </a:spcAft>
              <a:buClr>
                <a:schemeClr val="dk1"/>
              </a:buClr>
              <a:buSzPts val="1120"/>
              <a:buFont typeface="Arial"/>
              <a:buChar char="•"/>
            </a:pPr>
            <a:r>
              <a:rPr lang="en-US" sz="1400">
                <a:solidFill>
                  <a:schemeClr val="dk1"/>
                </a:solidFill>
              </a:rPr>
              <a:t>Build a new cluster of CDH/CDP</a:t>
            </a:r>
            <a:endParaRPr/>
          </a:p>
          <a:p>
            <a:pPr marL="173038" lvl="0" indent="-173038" algn="l" rtl="0">
              <a:spcBef>
                <a:spcPts val="450"/>
              </a:spcBef>
              <a:spcAft>
                <a:spcPts val="0"/>
              </a:spcAft>
              <a:buClr>
                <a:schemeClr val="dk1"/>
              </a:buClr>
              <a:buSzPts val="1120"/>
              <a:buFont typeface="Arial"/>
              <a:buChar char="•"/>
            </a:pPr>
            <a:r>
              <a:rPr lang="en-US" sz="1400">
                <a:solidFill>
                  <a:schemeClr val="dk1"/>
                </a:solidFill>
              </a:rPr>
              <a:t>replication all the data from old cluster to new cluster</a:t>
            </a:r>
            <a:endParaRPr/>
          </a:p>
          <a:p>
            <a:pPr marL="173038" lvl="0" indent="-173038" algn="l" rtl="0">
              <a:spcBef>
                <a:spcPts val="450"/>
              </a:spcBef>
              <a:spcAft>
                <a:spcPts val="0"/>
              </a:spcAft>
              <a:buClr>
                <a:schemeClr val="dk1"/>
              </a:buClr>
              <a:buSzPts val="1120"/>
              <a:buFont typeface="Arial"/>
              <a:buChar char="•"/>
            </a:pPr>
            <a:r>
              <a:rPr lang="en-US" sz="1400">
                <a:solidFill>
                  <a:schemeClr val="dk1"/>
                </a:solidFill>
              </a:rPr>
              <a:t>Since the amount of data in the old cluster is relatively large during the full copy process, it will take a long time, and new data will be written to the old cluster, so incremental copying is required</a:t>
            </a:r>
            <a:endParaRPr/>
          </a:p>
          <a:p>
            <a:pPr marL="403225" lvl="1" indent="-146050" algn="l" rtl="0">
              <a:spcBef>
                <a:spcPts val="375"/>
              </a:spcBef>
              <a:spcAft>
                <a:spcPts val="0"/>
              </a:spcAft>
              <a:buClr>
                <a:srgbClr val="BFBFBF"/>
              </a:buClr>
              <a:buSzPts val="960"/>
              <a:buFont typeface="Noto Sans Symbols"/>
              <a:buChar char="●"/>
            </a:pPr>
            <a:r>
              <a:rPr lang="en-US" sz="1200">
                <a:solidFill>
                  <a:srgbClr val="7F7F7F"/>
                </a:solidFill>
              </a:rPr>
              <a:t>The amount of data for incremental copy is relatively small and the time required is relatively short. You can iterate multiple incremental copies until the final incremental copy time reaches an acceptable time range</a:t>
            </a:r>
            <a:endParaRPr/>
          </a:p>
          <a:p>
            <a:pPr marL="403225" lvl="1" indent="-146050" algn="l" rtl="0">
              <a:spcBef>
                <a:spcPts val="375"/>
              </a:spcBef>
              <a:spcAft>
                <a:spcPts val="0"/>
              </a:spcAft>
              <a:buClr>
                <a:srgbClr val="BFBFBF"/>
              </a:buClr>
              <a:buSzPts val="960"/>
              <a:buFont typeface="Noto Sans Symbols"/>
              <a:buChar char="●"/>
            </a:pPr>
            <a:r>
              <a:rPr lang="en-US" sz="1200">
                <a:solidFill>
                  <a:srgbClr val="7F7F7F"/>
                </a:solidFill>
              </a:rPr>
              <a:t>Choose an appropriate time point, stop the application of the old cluster, ensure that no new data is written, and perform incremental copying. (If there is an application data supplementary recording mechanism, you can also use the data supplementary recording function to complete the data)</a:t>
            </a:r>
            <a:endParaRPr/>
          </a:p>
          <a:p>
            <a:pPr marL="173038" lvl="0" indent="-173038" algn="l" rtl="0">
              <a:spcBef>
                <a:spcPts val="450"/>
              </a:spcBef>
              <a:spcAft>
                <a:spcPts val="0"/>
              </a:spcAft>
              <a:buClr>
                <a:schemeClr val="dk1"/>
              </a:buClr>
              <a:buSzPts val="1120"/>
              <a:buFont typeface="Arial"/>
              <a:buChar char="•"/>
            </a:pPr>
            <a:r>
              <a:rPr lang="en-US" sz="1400">
                <a:solidFill>
                  <a:schemeClr val="dk1"/>
                </a:solidFill>
              </a:rPr>
              <a:t>After the incremental copy is completed, theoretically the new and old cluster data is consistent, and the data consistency check starts</a:t>
            </a:r>
            <a:endParaRPr/>
          </a:p>
          <a:p>
            <a:pPr marL="173038" lvl="0" indent="-173038" algn="l" rtl="0">
              <a:spcBef>
                <a:spcPts val="450"/>
              </a:spcBef>
              <a:spcAft>
                <a:spcPts val="0"/>
              </a:spcAft>
              <a:buClr>
                <a:schemeClr val="dk1"/>
              </a:buClr>
              <a:buSzPts val="1120"/>
              <a:buFont typeface="Arial"/>
              <a:buChar char="•"/>
            </a:pPr>
            <a:r>
              <a:rPr lang="en-US" sz="1400">
                <a:solidFill>
                  <a:schemeClr val="dk1"/>
                </a:solidFill>
              </a:rPr>
              <a:t>Finally, switch the cluster</a:t>
            </a:r>
            <a:endParaRPr sz="14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4"/>
          <p:cNvSpPr/>
          <p:nvPr/>
        </p:nvSpPr>
        <p:spPr>
          <a:xfrm>
            <a:off x="1653600" y="1405425"/>
            <a:ext cx="2484000" cy="3153600"/>
          </a:xfrm>
          <a:prstGeom prst="rect">
            <a:avLst/>
          </a:prstGeom>
          <a:solidFill>
            <a:srgbClr val="20282E"/>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latin typeface="Roboto"/>
              <a:ea typeface="Roboto"/>
              <a:cs typeface="Roboto"/>
              <a:sym typeface="Roboto"/>
            </a:endParaRPr>
          </a:p>
        </p:txBody>
      </p:sp>
      <p:sp>
        <p:nvSpPr>
          <p:cNvPr id="785" name="Google Shape;785;p74"/>
          <p:cNvSpPr/>
          <p:nvPr/>
        </p:nvSpPr>
        <p:spPr>
          <a:xfrm>
            <a:off x="1867225" y="1606475"/>
            <a:ext cx="2095200" cy="1177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chemeClr val="accent1"/>
                </a:solidFill>
                <a:latin typeface="Roboto Light"/>
                <a:ea typeface="Roboto Light"/>
                <a:cs typeface="Roboto Light"/>
                <a:sym typeface="Roboto Light"/>
              </a:rPr>
              <a:t>Analytic Experiences</a:t>
            </a:r>
            <a:endParaRPr sz="1200">
              <a:solidFill>
                <a:schemeClr val="accent1"/>
              </a:solidFill>
              <a:latin typeface="Roboto Light"/>
              <a:ea typeface="Roboto Light"/>
              <a:cs typeface="Roboto Light"/>
              <a:sym typeface="Roboto Light"/>
            </a:endParaRPr>
          </a:p>
          <a:p>
            <a:pPr marL="0" marR="0" lvl="0" indent="0" algn="ctr" rtl="0">
              <a:spcBef>
                <a:spcPts val="0"/>
              </a:spcBef>
              <a:spcAft>
                <a:spcPts val="0"/>
              </a:spcAft>
              <a:buNone/>
            </a:pPr>
            <a:endParaRPr sz="1200">
              <a:solidFill>
                <a:schemeClr val="accent1"/>
              </a:solidFill>
              <a:latin typeface="Roboto Light"/>
              <a:ea typeface="Roboto Light"/>
              <a:cs typeface="Roboto Light"/>
              <a:sym typeface="Roboto Light"/>
            </a:endParaRPr>
          </a:p>
          <a:p>
            <a:pPr marL="0" marR="0" lvl="0" indent="0" algn="ctr" rtl="0">
              <a:spcBef>
                <a:spcPts val="0"/>
              </a:spcBef>
              <a:spcAft>
                <a:spcPts val="0"/>
              </a:spcAft>
              <a:buNone/>
            </a:pPr>
            <a:endParaRPr sz="1200">
              <a:solidFill>
                <a:schemeClr val="lt1"/>
              </a:solidFill>
              <a:latin typeface="Roboto Light"/>
              <a:ea typeface="Roboto Light"/>
              <a:cs typeface="Roboto Light"/>
              <a:sym typeface="Roboto Light"/>
            </a:endParaRPr>
          </a:p>
        </p:txBody>
      </p:sp>
      <p:sp>
        <p:nvSpPr>
          <p:cNvPr id="786" name="Google Shape;786;p74"/>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CDP HYBRID CLOUD </a:t>
            </a:r>
            <a:endParaRPr/>
          </a:p>
        </p:txBody>
      </p:sp>
      <p:sp>
        <p:nvSpPr>
          <p:cNvPr id="787" name="Google Shape;787;p74"/>
          <p:cNvSpPr/>
          <p:nvPr/>
        </p:nvSpPr>
        <p:spPr>
          <a:xfrm>
            <a:off x="1857150" y="3258000"/>
            <a:ext cx="2095200" cy="861600"/>
          </a:xfrm>
          <a:prstGeom prst="rect">
            <a:avLst/>
          </a:prstGeom>
          <a:no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chemeClr val="accent2"/>
                </a:solidFill>
                <a:latin typeface="Roboto Light"/>
                <a:ea typeface="Roboto Light"/>
                <a:cs typeface="Roboto Light"/>
                <a:sym typeface="Roboto Light"/>
              </a:rPr>
              <a:t>Base</a:t>
            </a:r>
            <a:endParaRPr sz="1200">
              <a:solidFill>
                <a:schemeClr val="accent2"/>
              </a:solidFill>
              <a:latin typeface="Roboto Light"/>
              <a:ea typeface="Roboto Light"/>
              <a:cs typeface="Roboto Light"/>
              <a:sym typeface="Roboto Light"/>
            </a:endParaRPr>
          </a:p>
        </p:txBody>
      </p:sp>
      <p:sp>
        <p:nvSpPr>
          <p:cNvPr id="788" name="Google Shape;788;p74"/>
          <p:cNvSpPr/>
          <p:nvPr/>
        </p:nvSpPr>
        <p:spPr>
          <a:xfrm>
            <a:off x="3566725" y="3880050"/>
            <a:ext cx="318600" cy="183000"/>
          </a:xfrm>
          <a:prstGeom prst="rect">
            <a:avLst/>
          </a:prstGeom>
          <a:noFill/>
          <a:ln w="9525" cap="flat" cmpd="sng">
            <a:solidFill>
              <a:schemeClr val="accent2"/>
            </a:solidFill>
            <a:prstDash val="solid"/>
            <a:round/>
            <a:headEnd type="none" w="sm" len="sm"/>
            <a:tailEnd type="none" w="sm" len="sm"/>
          </a:ln>
        </p:spPr>
        <p:txBody>
          <a:bodyPr spcFirstLastPara="1" wrap="square" lIns="0" tIns="45700" rIns="0" bIns="45700" anchor="b" anchorCtr="0">
            <a:noAutofit/>
          </a:bodyPr>
          <a:lstStyle/>
          <a:p>
            <a:pPr marL="0" marR="0" lvl="0" indent="0" algn="ctr" rtl="0">
              <a:spcBef>
                <a:spcPts val="0"/>
              </a:spcBef>
              <a:spcAft>
                <a:spcPts val="0"/>
              </a:spcAft>
              <a:buNone/>
            </a:pPr>
            <a:r>
              <a:rPr lang="en" sz="500">
                <a:solidFill>
                  <a:schemeClr val="accent2"/>
                </a:solidFill>
                <a:latin typeface="Roboto Light"/>
                <a:ea typeface="Roboto Light"/>
                <a:cs typeface="Roboto Light"/>
                <a:sym typeface="Roboto Light"/>
              </a:rPr>
              <a:t>DATA HUB</a:t>
            </a:r>
            <a:endParaRPr sz="500">
              <a:solidFill>
                <a:schemeClr val="accent2"/>
              </a:solidFill>
              <a:latin typeface="Roboto Light"/>
              <a:ea typeface="Roboto Light"/>
              <a:cs typeface="Roboto Light"/>
              <a:sym typeface="Roboto Light"/>
            </a:endParaRPr>
          </a:p>
        </p:txBody>
      </p:sp>
      <p:sp>
        <p:nvSpPr>
          <p:cNvPr id="789" name="Google Shape;789;p74"/>
          <p:cNvSpPr/>
          <p:nvPr/>
        </p:nvSpPr>
        <p:spPr>
          <a:xfrm>
            <a:off x="1867975" y="4221950"/>
            <a:ext cx="2095200" cy="148500"/>
          </a:xfrm>
          <a:prstGeom prst="rect">
            <a:avLst/>
          </a:prstGeom>
          <a:noFill/>
          <a:ln w="9525" cap="flat" cmpd="sng">
            <a:solidFill>
              <a:srgbClr val="999999"/>
            </a:solidFill>
            <a:prstDash val="solid"/>
            <a:round/>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600">
                <a:solidFill>
                  <a:srgbClr val="999999"/>
                </a:solidFill>
                <a:latin typeface="Roboto Light"/>
                <a:ea typeface="Roboto Light"/>
                <a:cs typeface="Roboto Light"/>
                <a:sym typeface="Roboto Light"/>
              </a:rPr>
              <a:t>Bare Metal Servers</a:t>
            </a:r>
            <a:endParaRPr sz="600">
              <a:solidFill>
                <a:srgbClr val="999999"/>
              </a:solidFill>
              <a:latin typeface="Roboto Light"/>
              <a:ea typeface="Roboto Light"/>
              <a:cs typeface="Roboto Light"/>
              <a:sym typeface="Roboto Light"/>
            </a:endParaRPr>
          </a:p>
        </p:txBody>
      </p:sp>
      <p:sp>
        <p:nvSpPr>
          <p:cNvPr id="790" name="Google Shape;790;p74"/>
          <p:cNvSpPr/>
          <p:nvPr/>
        </p:nvSpPr>
        <p:spPr>
          <a:xfrm>
            <a:off x="2321581" y="2428813"/>
            <a:ext cx="318600" cy="3552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 sz="900">
                <a:solidFill>
                  <a:schemeClr val="accent1"/>
                </a:solidFill>
                <a:latin typeface="Roboto"/>
                <a:ea typeface="Roboto"/>
                <a:cs typeface="Roboto"/>
                <a:sym typeface="Roboto"/>
              </a:rPr>
              <a:t>DE</a:t>
            </a:r>
            <a:endParaRPr sz="900">
              <a:solidFill>
                <a:schemeClr val="accent1"/>
              </a:solidFill>
            </a:endParaRPr>
          </a:p>
        </p:txBody>
      </p:sp>
      <p:sp>
        <p:nvSpPr>
          <p:cNvPr id="791" name="Google Shape;791;p74"/>
          <p:cNvSpPr/>
          <p:nvPr/>
        </p:nvSpPr>
        <p:spPr>
          <a:xfrm>
            <a:off x="2755513" y="2428813"/>
            <a:ext cx="318600" cy="3552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 sz="900">
                <a:solidFill>
                  <a:schemeClr val="accent1"/>
                </a:solidFill>
                <a:latin typeface="Roboto"/>
                <a:ea typeface="Roboto"/>
                <a:cs typeface="Roboto"/>
                <a:sym typeface="Roboto"/>
              </a:rPr>
              <a:t>DW</a:t>
            </a:r>
            <a:endParaRPr sz="900">
              <a:solidFill>
                <a:schemeClr val="accent1"/>
              </a:solidFill>
            </a:endParaRPr>
          </a:p>
        </p:txBody>
      </p:sp>
      <p:sp>
        <p:nvSpPr>
          <p:cNvPr id="792" name="Google Shape;792;p74"/>
          <p:cNvSpPr/>
          <p:nvPr/>
        </p:nvSpPr>
        <p:spPr>
          <a:xfrm>
            <a:off x="3566725" y="2428813"/>
            <a:ext cx="318600" cy="3552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 sz="900">
                <a:solidFill>
                  <a:schemeClr val="accent1"/>
                </a:solidFill>
                <a:latin typeface="Roboto"/>
                <a:ea typeface="Roboto"/>
                <a:cs typeface="Roboto"/>
                <a:sym typeface="Roboto"/>
              </a:rPr>
              <a:t>ML</a:t>
            </a:r>
            <a:endParaRPr sz="900">
              <a:solidFill>
                <a:schemeClr val="accent1"/>
              </a:solidFill>
            </a:endParaRPr>
          </a:p>
        </p:txBody>
      </p:sp>
      <p:sp>
        <p:nvSpPr>
          <p:cNvPr id="793" name="Google Shape;793;p74"/>
          <p:cNvSpPr/>
          <p:nvPr/>
        </p:nvSpPr>
        <p:spPr>
          <a:xfrm>
            <a:off x="1944300" y="2428813"/>
            <a:ext cx="318600" cy="3552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 sz="900">
                <a:solidFill>
                  <a:schemeClr val="accent1"/>
                </a:solidFill>
                <a:latin typeface="Roboto"/>
                <a:ea typeface="Roboto"/>
                <a:cs typeface="Roboto"/>
                <a:sym typeface="Roboto"/>
              </a:rPr>
              <a:t>DF</a:t>
            </a:r>
            <a:endParaRPr sz="900">
              <a:solidFill>
                <a:schemeClr val="accent1"/>
              </a:solidFill>
            </a:endParaRPr>
          </a:p>
        </p:txBody>
      </p:sp>
      <p:sp>
        <p:nvSpPr>
          <p:cNvPr id="794" name="Google Shape;794;p74"/>
          <p:cNvSpPr/>
          <p:nvPr/>
        </p:nvSpPr>
        <p:spPr>
          <a:xfrm>
            <a:off x="1868100" y="2834750"/>
            <a:ext cx="2095200" cy="274200"/>
          </a:xfrm>
          <a:prstGeom prst="rect">
            <a:avLst/>
          </a:prstGeom>
          <a:noFill/>
          <a:ln w="9525" cap="flat" cmpd="sng">
            <a:solidFill>
              <a:srgbClr val="999999"/>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800">
                <a:solidFill>
                  <a:srgbClr val="999999"/>
                </a:solidFill>
                <a:latin typeface="Roboto Light"/>
                <a:ea typeface="Roboto Light"/>
                <a:cs typeface="Roboto Light"/>
                <a:sym typeface="Roboto Light"/>
              </a:rPr>
              <a:t>K8S Containers - OCP, OKE, etc.</a:t>
            </a:r>
            <a:endParaRPr>
              <a:solidFill>
                <a:srgbClr val="999999"/>
              </a:solidFill>
            </a:endParaRPr>
          </a:p>
        </p:txBody>
      </p:sp>
      <p:pic>
        <p:nvPicPr>
          <p:cNvPr id="795" name="Google Shape;795;p74" descr="A close up of a sign&#10;&#10;Description automatically generated"/>
          <p:cNvPicPr preferRelativeResize="0"/>
          <p:nvPr/>
        </p:nvPicPr>
        <p:blipFill rotWithShape="1">
          <a:blip r:embed="rId3">
            <a:alphaModFix/>
          </a:blip>
          <a:srcRect/>
          <a:stretch/>
        </p:blipFill>
        <p:spPr>
          <a:xfrm>
            <a:off x="2367193" y="2338667"/>
            <a:ext cx="272976" cy="274320"/>
          </a:xfrm>
          <a:prstGeom prst="rect">
            <a:avLst/>
          </a:prstGeom>
          <a:noFill/>
          <a:ln>
            <a:noFill/>
          </a:ln>
        </p:spPr>
      </p:pic>
      <p:pic>
        <p:nvPicPr>
          <p:cNvPr id="796" name="Google Shape;796;p74" descr="A close up of a sign&#10;&#10;Description automatically generated"/>
          <p:cNvPicPr preferRelativeResize="0"/>
          <p:nvPr/>
        </p:nvPicPr>
        <p:blipFill rotWithShape="1">
          <a:blip r:embed="rId4">
            <a:alphaModFix/>
          </a:blip>
          <a:srcRect/>
          <a:stretch/>
        </p:blipFill>
        <p:spPr>
          <a:xfrm>
            <a:off x="3174731" y="2338667"/>
            <a:ext cx="272976" cy="274320"/>
          </a:xfrm>
          <a:prstGeom prst="rect">
            <a:avLst/>
          </a:prstGeom>
          <a:noFill/>
          <a:ln>
            <a:noFill/>
          </a:ln>
        </p:spPr>
      </p:pic>
      <p:pic>
        <p:nvPicPr>
          <p:cNvPr id="797" name="Google Shape;797;p74" descr="A picture containing light&#10;&#10;Description automatically generated"/>
          <p:cNvPicPr preferRelativeResize="0"/>
          <p:nvPr/>
        </p:nvPicPr>
        <p:blipFill rotWithShape="1">
          <a:blip r:embed="rId5">
            <a:alphaModFix/>
          </a:blip>
          <a:srcRect/>
          <a:stretch/>
        </p:blipFill>
        <p:spPr>
          <a:xfrm>
            <a:off x="2770962" y="2338667"/>
            <a:ext cx="272976" cy="274320"/>
          </a:xfrm>
          <a:prstGeom prst="rect">
            <a:avLst/>
          </a:prstGeom>
          <a:noFill/>
          <a:ln>
            <a:noFill/>
          </a:ln>
        </p:spPr>
      </p:pic>
      <p:pic>
        <p:nvPicPr>
          <p:cNvPr id="798" name="Google Shape;798;p74" descr="A close up of a sign&#10;&#10;Description automatically generated"/>
          <p:cNvPicPr preferRelativeResize="0"/>
          <p:nvPr/>
        </p:nvPicPr>
        <p:blipFill rotWithShape="1">
          <a:blip r:embed="rId6">
            <a:alphaModFix/>
          </a:blip>
          <a:srcRect/>
          <a:stretch/>
        </p:blipFill>
        <p:spPr>
          <a:xfrm>
            <a:off x="3578499" y="2338667"/>
            <a:ext cx="272976" cy="274320"/>
          </a:xfrm>
          <a:prstGeom prst="rect">
            <a:avLst/>
          </a:prstGeom>
          <a:noFill/>
          <a:ln>
            <a:noFill/>
          </a:ln>
        </p:spPr>
      </p:pic>
      <p:pic>
        <p:nvPicPr>
          <p:cNvPr id="799" name="Google Shape;799;p74"/>
          <p:cNvPicPr preferRelativeResize="0"/>
          <p:nvPr/>
        </p:nvPicPr>
        <p:blipFill rotWithShape="1">
          <a:blip r:embed="rId7">
            <a:alphaModFix/>
          </a:blip>
          <a:srcRect/>
          <a:stretch/>
        </p:blipFill>
        <p:spPr>
          <a:xfrm>
            <a:off x="1963425" y="2338667"/>
            <a:ext cx="272976" cy="274320"/>
          </a:xfrm>
          <a:prstGeom prst="rect">
            <a:avLst/>
          </a:prstGeom>
          <a:noFill/>
          <a:ln>
            <a:noFill/>
          </a:ln>
        </p:spPr>
      </p:pic>
      <p:sp>
        <p:nvSpPr>
          <p:cNvPr id="800" name="Google Shape;800;p74"/>
          <p:cNvSpPr/>
          <p:nvPr/>
        </p:nvSpPr>
        <p:spPr>
          <a:xfrm>
            <a:off x="3161119" y="2428813"/>
            <a:ext cx="318600" cy="3552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 sz="900">
                <a:solidFill>
                  <a:schemeClr val="accent1"/>
                </a:solidFill>
                <a:latin typeface="Roboto"/>
                <a:ea typeface="Roboto"/>
                <a:cs typeface="Roboto"/>
                <a:sym typeface="Roboto"/>
              </a:rPr>
              <a:t>OD</a:t>
            </a:r>
            <a:endParaRPr sz="900">
              <a:solidFill>
                <a:schemeClr val="accent1"/>
              </a:solidFill>
            </a:endParaRPr>
          </a:p>
        </p:txBody>
      </p:sp>
      <p:sp>
        <p:nvSpPr>
          <p:cNvPr id="801" name="Google Shape;801;p74"/>
          <p:cNvSpPr/>
          <p:nvPr/>
        </p:nvSpPr>
        <p:spPr>
          <a:xfrm>
            <a:off x="1936075" y="3870850"/>
            <a:ext cx="1642424" cy="192000"/>
          </a:xfrm>
          <a:prstGeom prst="rect">
            <a:avLst/>
          </a:prstGeom>
          <a:noFill/>
          <a:ln w="9525" cap="flat" cmpd="sng">
            <a:solidFill>
              <a:schemeClr val="accent2"/>
            </a:solidFill>
            <a:prstDash val="solid"/>
            <a:round/>
            <a:headEnd type="none" w="sm" len="sm"/>
            <a:tailEnd type="none" w="sm" len="sm"/>
          </a:ln>
        </p:spPr>
        <p:txBody>
          <a:bodyPr spcFirstLastPara="1" wrap="square" lIns="68550" tIns="34275" rIns="68550" bIns="34275" anchor="ctr" anchorCtr="0">
            <a:noAutofit/>
          </a:bodyPr>
          <a:lstStyle/>
          <a:p>
            <a:pPr marL="0" lvl="0" indent="0" algn="l" rtl="0">
              <a:spcBef>
                <a:spcPts val="0"/>
              </a:spcBef>
              <a:spcAft>
                <a:spcPts val="0"/>
              </a:spcAft>
              <a:buNone/>
            </a:pPr>
            <a:r>
              <a:rPr lang="en" sz="700" dirty="0">
                <a:solidFill>
                  <a:schemeClr val="accent2"/>
                </a:solidFill>
                <a:latin typeface="Roboto Light"/>
                <a:ea typeface="Roboto Light"/>
                <a:cs typeface="Roboto Light"/>
                <a:sym typeface="Roboto Light"/>
              </a:rPr>
              <a:t>FILE &amp; OBJECT STORE</a:t>
            </a:r>
            <a:r>
              <a:rPr lang="en" sz="900" dirty="0">
                <a:solidFill>
                  <a:schemeClr val="accent2"/>
                </a:solidFill>
                <a:latin typeface="Roboto Light"/>
                <a:ea typeface="Roboto Light"/>
                <a:cs typeface="Roboto Light"/>
                <a:sym typeface="Roboto Light"/>
              </a:rPr>
              <a:t>    </a:t>
            </a:r>
            <a:r>
              <a:rPr lang="en" sz="500" dirty="0">
                <a:solidFill>
                  <a:schemeClr val="accent2"/>
                </a:solidFill>
                <a:latin typeface="Roboto Light"/>
                <a:ea typeface="Roboto Light"/>
                <a:cs typeface="Roboto Light"/>
                <a:sym typeface="Roboto Light"/>
              </a:rPr>
              <a:t>HDFS  |  OZONE</a:t>
            </a:r>
            <a:endParaRPr sz="500" dirty="0">
              <a:solidFill>
                <a:schemeClr val="accent2"/>
              </a:solidFill>
              <a:latin typeface="Roboto Light"/>
              <a:ea typeface="Roboto Light"/>
              <a:cs typeface="Roboto Light"/>
              <a:sym typeface="Roboto Light"/>
            </a:endParaRPr>
          </a:p>
        </p:txBody>
      </p:sp>
      <p:sp>
        <p:nvSpPr>
          <p:cNvPr id="802" name="Google Shape;802;p74"/>
          <p:cNvSpPr/>
          <p:nvPr/>
        </p:nvSpPr>
        <p:spPr>
          <a:xfrm>
            <a:off x="5006400" y="1405425"/>
            <a:ext cx="2484000" cy="3153600"/>
          </a:xfrm>
          <a:prstGeom prst="rect">
            <a:avLst/>
          </a:prstGeom>
          <a:solidFill>
            <a:srgbClr val="20282E"/>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latin typeface="Roboto"/>
              <a:ea typeface="Roboto"/>
              <a:cs typeface="Roboto"/>
              <a:sym typeface="Roboto"/>
            </a:endParaRPr>
          </a:p>
        </p:txBody>
      </p:sp>
      <p:sp>
        <p:nvSpPr>
          <p:cNvPr id="803" name="Google Shape;803;p74"/>
          <p:cNvSpPr/>
          <p:nvPr/>
        </p:nvSpPr>
        <p:spPr>
          <a:xfrm>
            <a:off x="5220900" y="1606475"/>
            <a:ext cx="2095200" cy="1177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chemeClr val="accent1"/>
                </a:solidFill>
                <a:latin typeface="Roboto Light"/>
                <a:ea typeface="Roboto Light"/>
                <a:cs typeface="Roboto Light"/>
                <a:sym typeface="Roboto Light"/>
              </a:rPr>
              <a:t>Analytic Experiences</a:t>
            </a:r>
            <a:endParaRPr sz="1200">
              <a:solidFill>
                <a:schemeClr val="accent1"/>
              </a:solidFill>
              <a:latin typeface="Roboto Light"/>
              <a:ea typeface="Roboto Light"/>
              <a:cs typeface="Roboto Light"/>
              <a:sym typeface="Roboto Light"/>
            </a:endParaRPr>
          </a:p>
        </p:txBody>
      </p:sp>
      <p:sp>
        <p:nvSpPr>
          <p:cNvPr id="804" name="Google Shape;804;p74"/>
          <p:cNvSpPr/>
          <p:nvPr/>
        </p:nvSpPr>
        <p:spPr>
          <a:xfrm>
            <a:off x="5209950" y="3258000"/>
            <a:ext cx="2095200" cy="861600"/>
          </a:xfrm>
          <a:prstGeom prst="rect">
            <a:avLst/>
          </a:prstGeom>
          <a:no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chemeClr val="accent2"/>
                </a:solidFill>
                <a:latin typeface="Roboto Light"/>
                <a:ea typeface="Roboto Light"/>
                <a:cs typeface="Roboto Light"/>
                <a:sym typeface="Roboto Light"/>
              </a:rPr>
              <a:t>Base </a:t>
            </a:r>
            <a:endParaRPr sz="1200">
              <a:solidFill>
                <a:schemeClr val="accent2"/>
              </a:solidFill>
              <a:latin typeface="Roboto Light"/>
              <a:ea typeface="Roboto Light"/>
              <a:cs typeface="Roboto Light"/>
              <a:sym typeface="Roboto Light"/>
            </a:endParaRPr>
          </a:p>
        </p:txBody>
      </p:sp>
      <p:sp>
        <p:nvSpPr>
          <p:cNvPr id="805" name="Google Shape;805;p74"/>
          <p:cNvSpPr/>
          <p:nvPr/>
        </p:nvSpPr>
        <p:spPr>
          <a:xfrm>
            <a:off x="6919525" y="3880050"/>
            <a:ext cx="318600" cy="183000"/>
          </a:xfrm>
          <a:prstGeom prst="rect">
            <a:avLst/>
          </a:prstGeom>
          <a:noFill/>
          <a:ln w="9525" cap="flat" cmpd="sng">
            <a:solidFill>
              <a:schemeClr val="accent2"/>
            </a:solidFill>
            <a:prstDash val="solid"/>
            <a:round/>
            <a:headEnd type="none" w="sm" len="sm"/>
            <a:tailEnd type="none" w="sm" len="sm"/>
          </a:ln>
        </p:spPr>
        <p:txBody>
          <a:bodyPr spcFirstLastPara="1" wrap="square" lIns="0" tIns="45700" rIns="0" bIns="45700" anchor="b" anchorCtr="0">
            <a:noAutofit/>
          </a:bodyPr>
          <a:lstStyle/>
          <a:p>
            <a:pPr marL="0" marR="0" lvl="0" indent="0" algn="ctr" rtl="0">
              <a:spcBef>
                <a:spcPts val="0"/>
              </a:spcBef>
              <a:spcAft>
                <a:spcPts val="0"/>
              </a:spcAft>
              <a:buNone/>
            </a:pPr>
            <a:r>
              <a:rPr lang="en" sz="500">
                <a:solidFill>
                  <a:schemeClr val="accent2"/>
                </a:solidFill>
                <a:latin typeface="Roboto Light"/>
                <a:ea typeface="Roboto Light"/>
                <a:cs typeface="Roboto Light"/>
                <a:sym typeface="Roboto Light"/>
              </a:rPr>
              <a:t>DATA HUB</a:t>
            </a:r>
            <a:endParaRPr sz="500">
              <a:solidFill>
                <a:schemeClr val="accent2"/>
              </a:solidFill>
              <a:latin typeface="Roboto Light"/>
              <a:ea typeface="Roboto Light"/>
              <a:cs typeface="Roboto Light"/>
              <a:sym typeface="Roboto Light"/>
            </a:endParaRPr>
          </a:p>
        </p:txBody>
      </p:sp>
      <p:sp>
        <p:nvSpPr>
          <p:cNvPr id="806" name="Google Shape;806;p74"/>
          <p:cNvSpPr/>
          <p:nvPr/>
        </p:nvSpPr>
        <p:spPr>
          <a:xfrm>
            <a:off x="5220775" y="4221950"/>
            <a:ext cx="2095200" cy="148500"/>
          </a:xfrm>
          <a:prstGeom prst="rect">
            <a:avLst/>
          </a:prstGeom>
          <a:noFill/>
          <a:ln w="9525" cap="flat" cmpd="sng">
            <a:solidFill>
              <a:srgbClr val="999999"/>
            </a:solidFill>
            <a:prstDash val="solid"/>
            <a:round/>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600">
                <a:solidFill>
                  <a:srgbClr val="999999"/>
                </a:solidFill>
                <a:latin typeface="Roboto Light"/>
                <a:ea typeface="Roboto Light"/>
                <a:cs typeface="Roboto Light"/>
                <a:sym typeface="Roboto Light"/>
              </a:rPr>
              <a:t>Virtual Servers</a:t>
            </a:r>
            <a:endParaRPr sz="600">
              <a:solidFill>
                <a:srgbClr val="999999"/>
              </a:solidFill>
              <a:latin typeface="Roboto Light"/>
              <a:ea typeface="Roboto Light"/>
              <a:cs typeface="Roboto Light"/>
              <a:sym typeface="Roboto Light"/>
            </a:endParaRPr>
          </a:p>
        </p:txBody>
      </p:sp>
      <p:sp>
        <p:nvSpPr>
          <p:cNvPr id="807" name="Google Shape;807;p74"/>
          <p:cNvSpPr/>
          <p:nvPr/>
        </p:nvSpPr>
        <p:spPr>
          <a:xfrm>
            <a:off x="5674381" y="2428813"/>
            <a:ext cx="318600" cy="3552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 sz="900">
                <a:solidFill>
                  <a:schemeClr val="accent1"/>
                </a:solidFill>
                <a:latin typeface="Roboto"/>
                <a:ea typeface="Roboto"/>
                <a:cs typeface="Roboto"/>
                <a:sym typeface="Roboto"/>
              </a:rPr>
              <a:t>DE</a:t>
            </a:r>
            <a:endParaRPr sz="900">
              <a:solidFill>
                <a:schemeClr val="accent1"/>
              </a:solidFill>
            </a:endParaRPr>
          </a:p>
        </p:txBody>
      </p:sp>
      <p:sp>
        <p:nvSpPr>
          <p:cNvPr id="808" name="Google Shape;808;p74"/>
          <p:cNvSpPr/>
          <p:nvPr/>
        </p:nvSpPr>
        <p:spPr>
          <a:xfrm>
            <a:off x="6108313" y="2428813"/>
            <a:ext cx="318600" cy="3552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 sz="900">
                <a:solidFill>
                  <a:schemeClr val="accent1"/>
                </a:solidFill>
                <a:latin typeface="Roboto"/>
                <a:ea typeface="Roboto"/>
                <a:cs typeface="Roboto"/>
                <a:sym typeface="Roboto"/>
              </a:rPr>
              <a:t>DW</a:t>
            </a:r>
            <a:endParaRPr sz="900">
              <a:solidFill>
                <a:schemeClr val="accent1"/>
              </a:solidFill>
            </a:endParaRPr>
          </a:p>
        </p:txBody>
      </p:sp>
      <p:sp>
        <p:nvSpPr>
          <p:cNvPr id="809" name="Google Shape;809;p74"/>
          <p:cNvSpPr/>
          <p:nvPr/>
        </p:nvSpPr>
        <p:spPr>
          <a:xfrm>
            <a:off x="6919525" y="2428813"/>
            <a:ext cx="318600" cy="3552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 sz="900">
                <a:solidFill>
                  <a:schemeClr val="accent1"/>
                </a:solidFill>
                <a:latin typeface="Roboto"/>
                <a:ea typeface="Roboto"/>
                <a:cs typeface="Roboto"/>
                <a:sym typeface="Roboto"/>
              </a:rPr>
              <a:t>ML</a:t>
            </a:r>
            <a:endParaRPr sz="900">
              <a:solidFill>
                <a:schemeClr val="accent1"/>
              </a:solidFill>
            </a:endParaRPr>
          </a:p>
        </p:txBody>
      </p:sp>
      <p:sp>
        <p:nvSpPr>
          <p:cNvPr id="810" name="Google Shape;810;p74"/>
          <p:cNvSpPr/>
          <p:nvPr/>
        </p:nvSpPr>
        <p:spPr>
          <a:xfrm>
            <a:off x="5220900" y="2834750"/>
            <a:ext cx="2095200" cy="274200"/>
          </a:xfrm>
          <a:prstGeom prst="rect">
            <a:avLst/>
          </a:prstGeom>
          <a:noFill/>
          <a:ln w="9525" cap="flat" cmpd="sng">
            <a:solidFill>
              <a:srgbClr val="9999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800">
                <a:solidFill>
                  <a:srgbClr val="999999"/>
                </a:solidFill>
                <a:latin typeface="Roboto Light"/>
                <a:ea typeface="Roboto Light"/>
                <a:cs typeface="Roboto Light"/>
                <a:sym typeface="Roboto Light"/>
              </a:rPr>
              <a:t>K8S Containers - EKS, AKS, etc. </a:t>
            </a:r>
            <a:endParaRPr sz="800">
              <a:solidFill>
                <a:srgbClr val="999999"/>
              </a:solidFill>
              <a:latin typeface="Roboto Light"/>
              <a:ea typeface="Roboto Light"/>
              <a:cs typeface="Roboto Light"/>
              <a:sym typeface="Roboto Light"/>
            </a:endParaRPr>
          </a:p>
        </p:txBody>
      </p:sp>
      <p:pic>
        <p:nvPicPr>
          <p:cNvPr id="811" name="Google Shape;811;p74" descr="A close up of a sign&#10;&#10;Description automatically generated"/>
          <p:cNvPicPr preferRelativeResize="0"/>
          <p:nvPr/>
        </p:nvPicPr>
        <p:blipFill rotWithShape="1">
          <a:blip r:embed="rId3">
            <a:alphaModFix/>
          </a:blip>
          <a:srcRect/>
          <a:stretch/>
        </p:blipFill>
        <p:spPr>
          <a:xfrm>
            <a:off x="5719993" y="2338667"/>
            <a:ext cx="272976" cy="274320"/>
          </a:xfrm>
          <a:prstGeom prst="rect">
            <a:avLst/>
          </a:prstGeom>
          <a:noFill/>
          <a:ln>
            <a:noFill/>
          </a:ln>
        </p:spPr>
      </p:pic>
      <p:pic>
        <p:nvPicPr>
          <p:cNvPr id="812" name="Google Shape;812;p74" descr="A close up of a sign&#10;&#10;Description automatically generated"/>
          <p:cNvPicPr preferRelativeResize="0"/>
          <p:nvPr/>
        </p:nvPicPr>
        <p:blipFill rotWithShape="1">
          <a:blip r:embed="rId4">
            <a:alphaModFix/>
          </a:blip>
          <a:srcRect/>
          <a:stretch/>
        </p:blipFill>
        <p:spPr>
          <a:xfrm>
            <a:off x="6527531" y="2338667"/>
            <a:ext cx="272976" cy="274320"/>
          </a:xfrm>
          <a:prstGeom prst="rect">
            <a:avLst/>
          </a:prstGeom>
          <a:noFill/>
          <a:ln>
            <a:noFill/>
          </a:ln>
        </p:spPr>
      </p:pic>
      <p:pic>
        <p:nvPicPr>
          <p:cNvPr id="813" name="Google Shape;813;p74" descr="A picture containing light&#10;&#10;Description automatically generated"/>
          <p:cNvPicPr preferRelativeResize="0"/>
          <p:nvPr/>
        </p:nvPicPr>
        <p:blipFill rotWithShape="1">
          <a:blip r:embed="rId5">
            <a:alphaModFix/>
          </a:blip>
          <a:srcRect/>
          <a:stretch/>
        </p:blipFill>
        <p:spPr>
          <a:xfrm>
            <a:off x="6123762" y="2338667"/>
            <a:ext cx="272976" cy="274320"/>
          </a:xfrm>
          <a:prstGeom prst="rect">
            <a:avLst/>
          </a:prstGeom>
          <a:noFill/>
          <a:ln>
            <a:noFill/>
          </a:ln>
        </p:spPr>
      </p:pic>
      <p:pic>
        <p:nvPicPr>
          <p:cNvPr id="814" name="Google Shape;814;p74" descr="A close up of a sign&#10;&#10;Description automatically generated"/>
          <p:cNvPicPr preferRelativeResize="0"/>
          <p:nvPr/>
        </p:nvPicPr>
        <p:blipFill rotWithShape="1">
          <a:blip r:embed="rId6">
            <a:alphaModFix/>
          </a:blip>
          <a:srcRect/>
          <a:stretch/>
        </p:blipFill>
        <p:spPr>
          <a:xfrm>
            <a:off x="6931299" y="2338667"/>
            <a:ext cx="272976" cy="274320"/>
          </a:xfrm>
          <a:prstGeom prst="rect">
            <a:avLst/>
          </a:prstGeom>
          <a:noFill/>
          <a:ln>
            <a:noFill/>
          </a:ln>
        </p:spPr>
      </p:pic>
      <p:sp>
        <p:nvSpPr>
          <p:cNvPr id="815" name="Google Shape;815;p74"/>
          <p:cNvSpPr/>
          <p:nvPr/>
        </p:nvSpPr>
        <p:spPr>
          <a:xfrm>
            <a:off x="6513919" y="2428813"/>
            <a:ext cx="318600" cy="3552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 sz="900">
                <a:solidFill>
                  <a:schemeClr val="accent1"/>
                </a:solidFill>
                <a:latin typeface="Roboto"/>
                <a:ea typeface="Roboto"/>
                <a:cs typeface="Roboto"/>
                <a:sym typeface="Roboto"/>
              </a:rPr>
              <a:t>OD</a:t>
            </a:r>
            <a:endParaRPr sz="900">
              <a:solidFill>
                <a:schemeClr val="accent1"/>
              </a:solidFill>
            </a:endParaRPr>
          </a:p>
        </p:txBody>
      </p:sp>
      <p:sp>
        <p:nvSpPr>
          <p:cNvPr id="816" name="Google Shape;816;p74"/>
          <p:cNvSpPr/>
          <p:nvPr/>
        </p:nvSpPr>
        <p:spPr>
          <a:xfrm>
            <a:off x="5288875" y="3870850"/>
            <a:ext cx="1578300" cy="192000"/>
          </a:xfrm>
          <a:prstGeom prst="rect">
            <a:avLst/>
          </a:prstGeom>
          <a:noFill/>
          <a:ln w="9525" cap="flat" cmpd="sng">
            <a:solidFill>
              <a:schemeClr val="accent2"/>
            </a:solidFill>
            <a:prstDash val="solid"/>
            <a:round/>
            <a:headEnd type="none" w="sm" len="sm"/>
            <a:tailEnd type="none" w="sm" len="sm"/>
          </a:ln>
        </p:spPr>
        <p:txBody>
          <a:bodyPr spcFirstLastPara="1" wrap="square" lIns="68550" tIns="34275" rIns="68550" bIns="34275" anchor="ctr" anchorCtr="0">
            <a:noAutofit/>
          </a:bodyPr>
          <a:lstStyle/>
          <a:p>
            <a:pPr marL="0" lvl="0" indent="0" algn="l" rtl="0">
              <a:spcBef>
                <a:spcPts val="0"/>
              </a:spcBef>
              <a:spcAft>
                <a:spcPts val="0"/>
              </a:spcAft>
              <a:buNone/>
            </a:pPr>
            <a:r>
              <a:rPr lang="en" sz="700">
                <a:solidFill>
                  <a:schemeClr val="accent2"/>
                </a:solidFill>
                <a:latin typeface="Roboto Light"/>
                <a:ea typeface="Roboto Light"/>
                <a:cs typeface="Roboto Light"/>
                <a:sym typeface="Roboto Light"/>
              </a:rPr>
              <a:t>OBJECT STORE</a:t>
            </a:r>
            <a:r>
              <a:rPr lang="en" sz="900">
                <a:solidFill>
                  <a:schemeClr val="accent2"/>
                </a:solidFill>
                <a:latin typeface="Roboto Light"/>
                <a:ea typeface="Roboto Light"/>
                <a:cs typeface="Roboto Light"/>
                <a:sym typeface="Roboto Light"/>
              </a:rPr>
              <a:t>        </a:t>
            </a:r>
            <a:r>
              <a:rPr lang="en" sz="500">
                <a:solidFill>
                  <a:schemeClr val="accent2"/>
                </a:solidFill>
                <a:latin typeface="Roboto Light"/>
                <a:ea typeface="Roboto Light"/>
                <a:cs typeface="Roboto Light"/>
                <a:sym typeface="Roboto Light"/>
              </a:rPr>
              <a:t>S3  |  ADLS  </a:t>
            </a:r>
            <a:endParaRPr sz="700">
              <a:solidFill>
                <a:schemeClr val="accent2"/>
              </a:solidFill>
              <a:latin typeface="Roboto Light"/>
              <a:ea typeface="Roboto Light"/>
              <a:cs typeface="Roboto Light"/>
              <a:sym typeface="Roboto Light"/>
            </a:endParaRPr>
          </a:p>
        </p:txBody>
      </p:sp>
      <p:sp>
        <p:nvSpPr>
          <p:cNvPr id="817" name="Google Shape;817;p74"/>
          <p:cNvSpPr/>
          <p:nvPr/>
        </p:nvSpPr>
        <p:spPr>
          <a:xfrm>
            <a:off x="5297100" y="2428813"/>
            <a:ext cx="318600" cy="3552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 sz="900">
                <a:solidFill>
                  <a:schemeClr val="accent1"/>
                </a:solidFill>
                <a:latin typeface="Roboto"/>
                <a:ea typeface="Roboto"/>
                <a:cs typeface="Roboto"/>
                <a:sym typeface="Roboto"/>
              </a:rPr>
              <a:t>DF</a:t>
            </a:r>
            <a:endParaRPr sz="900">
              <a:solidFill>
                <a:schemeClr val="accent1"/>
              </a:solidFill>
            </a:endParaRPr>
          </a:p>
        </p:txBody>
      </p:sp>
      <p:pic>
        <p:nvPicPr>
          <p:cNvPr id="818" name="Google Shape;818;p74"/>
          <p:cNvPicPr preferRelativeResize="0"/>
          <p:nvPr/>
        </p:nvPicPr>
        <p:blipFill rotWithShape="1">
          <a:blip r:embed="rId7">
            <a:alphaModFix/>
          </a:blip>
          <a:srcRect/>
          <a:stretch/>
        </p:blipFill>
        <p:spPr>
          <a:xfrm>
            <a:off x="5316224" y="2338667"/>
            <a:ext cx="272976" cy="274320"/>
          </a:xfrm>
          <a:prstGeom prst="rect">
            <a:avLst/>
          </a:prstGeom>
          <a:noFill/>
          <a:ln>
            <a:noFill/>
          </a:ln>
        </p:spPr>
      </p:pic>
      <p:sp>
        <p:nvSpPr>
          <p:cNvPr id="819" name="Google Shape;819;p74"/>
          <p:cNvSpPr txBox="1">
            <a:spLocks noGrp="1"/>
          </p:cNvSpPr>
          <p:nvPr>
            <p:ph type="body" idx="1"/>
          </p:nvPr>
        </p:nvSpPr>
        <p:spPr>
          <a:xfrm>
            <a:off x="419100" y="914400"/>
            <a:ext cx="8305800" cy="308100"/>
          </a:xfrm>
          <a:prstGeom prst="rect">
            <a:avLst/>
          </a:prstGeom>
        </p:spPr>
        <p:txBody>
          <a:bodyPr spcFirstLastPara="1" wrap="square" lIns="0" tIns="27425" rIns="0" bIns="45700" anchor="ctr" anchorCtr="0">
            <a:noAutofit/>
          </a:bodyPr>
          <a:lstStyle/>
          <a:p>
            <a:pPr marL="0" lvl="0" indent="0" algn="l" rtl="0">
              <a:spcBef>
                <a:spcPts val="0"/>
              </a:spcBef>
              <a:spcAft>
                <a:spcPts val="0"/>
              </a:spcAft>
              <a:buNone/>
            </a:pPr>
            <a:r>
              <a:rPr lang="en"/>
              <a:t>Consistent operations and analytics experiences across private and public clouds </a:t>
            </a:r>
            <a:endParaRPr/>
          </a:p>
        </p:txBody>
      </p:sp>
      <p:sp>
        <p:nvSpPr>
          <p:cNvPr id="820" name="Google Shape;820;p74"/>
          <p:cNvSpPr txBox="1"/>
          <p:nvPr/>
        </p:nvSpPr>
        <p:spPr>
          <a:xfrm>
            <a:off x="419100" y="2118200"/>
            <a:ext cx="1119900" cy="10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CDP Private Cloud</a:t>
            </a:r>
            <a:endParaRPr sz="1800">
              <a:solidFill>
                <a:schemeClr val="lt1"/>
              </a:solidFill>
              <a:latin typeface="Roboto"/>
              <a:ea typeface="Roboto"/>
              <a:cs typeface="Roboto"/>
              <a:sym typeface="Roboto"/>
            </a:endParaRPr>
          </a:p>
        </p:txBody>
      </p:sp>
      <p:sp>
        <p:nvSpPr>
          <p:cNvPr id="821" name="Google Shape;821;p74"/>
          <p:cNvSpPr txBox="1"/>
          <p:nvPr/>
        </p:nvSpPr>
        <p:spPr>
          <a:xfrm>
            <a:off x="7605000" y="2118200"/>
            <a:ext cx="1119900" cy="10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CDP Public Cloud</a:t>
            </a:r>
            <a:endParaRPr sz="1800">
              <a:solidFill>
                <a:schemeClr val="lt1"/>
              </a:solidFill>
              <a:latin typeface="Roboto"/>
              <a:ea typeface="Roboto"/>
              <a:cs typeface="Roboto"/>
              <a:sym typeface="Roboto"/>
            </a:endParaRPr>
          </a:p>
        </p:txBody>
      </p:sp>
      <p:sp>
        <p:nvSpPr>
          <p:cNvPr id="822" name="Google Shape;822;p74"/>
          <p:cNvSpPr/>
          <p:nvPr/>
        </p:nvSpPr>
        <p:spPr>
          <a:xfrm>
            <a:off x="1929003" y="1930200"/>
            <a:ext cx="5309100" cy="320100"/>
          </a:xfrm>
          <a:prstGeom prst="rect">
            <a:avLst/>
          </a:prstGeom>
          <a:solidFill>
            <a:srgbClr val="20282E"/>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800">
                <a:solidFill>
                  <a:schemeClr val="accent1"/>
                </a:solidFill>
                <a:latin typeface="Roboto Light"/>
                <a:ea typeface="Roboto Light"/>
                <a:cs typeface="Roboto Light"/>
                <a:sym typeface="Roboto Light"/>
              </a:rPr>
              <a:t>MANAGEMENT CONSOLE	</a:t>
            </a:r>
            <a:r>
              <a:rPr lang="en" sz="600">
                <a:solidFill>
                  <a:schemeClr val="accent1"/>
                </a:solidFill>
                <a:latin typeface="Roboto Light"/>
                <a:ea typeface="Roboto Light"/>
                <a:cs typeface="Roboto Light"/>
                <a:sym typeface="Roboto Light"/>
              </a:rPr>
              <a:t>DATA CATALOG  |  REPLICATION MANAGER  |  WORKLOAD MANAGER</a:t>
            </a:r>
            <a:endParaRPr sz="600">
              <a:solidFill>
                <a:schemeClr val="accent1"/>
              </a:solidFill>
              <a:latin typeface="Roboto Light"/>
              <a:ea typeface="Roboto Light"/>
              <a:cs typeface="Roboto Light"/>
              <a:sym typeface="Roboto Light"/>
            </a:endParaRPr>
          </a:p>
        </p:txBody>
      </p:sp>
      <p:sp>
        <p:nvSpPr>
          <p:cNvPr id="823" name="Google Shape;823;p74"/>
          <p:cNvSpPr/>
          <p:nvPr/>
        </p:nvSpPr>
        <p:spPr>
          <a:xfrm>
            <a:off x="1936075" y="3551700"/>
            <a:ext cx="5309100" cy="274200"/>
          </a:xfrm>
          <a:prstGeom prst="rect">
            <a:avLst/>
          </a:prstGeom>
          <a:solidFill>
            <a:srgbClr val="20282E"/>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accent2"/>
              </a:solidFill>
            </a:endParaRPr>
          </a:p>
        </p:txBody>
      </p:sp>
      <p:pic>
        <p:nvPicPr>
          <p:cNvPr id="824" name="Google Shape;824;p74" descr="A close up of text on a black background&#10;&#10;Description automatically generated"/>
          <p:cNvPicPr preferRelativeResize="0"/>
          <p:nvPr/>
        </p:nvPicPr>
        <p:blipFill rotWithShape="1">
          <a:blip r:embed="rId8">
            <a:alphaModFix/>
          </a:blip>
          <a:srcRect t="35039"/>
          <a:stretch/>
        </p:blipFill>
        <p:spPr>
          <a:xfrm>
            <a:off x="4363900" y="3614550"/>
            <a:ext cx="434350" cy="148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83"/>
          <p:cNvSpPr txBox="1">
            <a:spLocks noGrp="1"/>
          </p:cNvSpPr>
          <p:nvPr>
            <p:ph type="title"/>
          </p:nvPr>
        </p:nvSpPr>
        <p:spPr>
          <a:xfrm>
            <a:off x="602311" y="2352853"/>
            <a:ext cx="7990800" cy="1520700"/>
          </a:xfrm>
          <a:prstGeom prst="rect">
            <a:avLst/>
          </a:prstGeom>
        </p:spPr>
        <p:txBody>
          <a:bodyPr spcFirstLastPara="1" wrap="square" lIns="0" tIns="45700" rIns="91425" bIns="45700" anchor="t" anchorCtr="0">
            <a:noAutofit/>
          </a:bodyPr>
          <a:lstStyle/>
          <a:p>
            <a:pPr marL="0" lvl="0" indent="0" algn="l" rtl="0">
              <a:spcBef>
                <a:spcPts val="0"/>
              </a:spcBef>
              <a:spcAft>
                <a:spcPts val="0"/>
              </a:spcAft>
              <a:buNone/>
            </a:pPr>
            <a:r>
              <a:rPr lang="en" dirty="0"/>
              <a:t>Customer Story</a:t>
            </a:r>
            <a:endParaRPr dirty="0"/>
          </a:p>
        </p:txBody>
      </p:sp>
    </p:spTree>
    <p:extLst>
      <p:ext uri="{BB962C8B-B14F-4D97-AF65-F5344CB8AC3E}">
        <p14:creationId xmlns:p14="http://schemas.microsoft.com/office/powerpoint/2010/main" val="2380351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259"/>
          <p:cNvSpPr txBox="1">
            <a:spLocks noGrp="1"/>
          </p:cNvSpPr>
          <p:nvPr>
            <p:ph type="title"/>
          </p:nvPr>
        </p:nvSpPr>
        <p:spPr>
          <a:xfrm>
            <a:off x="419100" y="457200"/>
            <a:ext cx="8305800" cy="417900"/>
          </a:xfrm>
          <a:prstGeom prst="rect">
            <a:avLst/>
          </a:prstGeom>
          <a:noFill/>
          <a:ln>
            <a:noFill/>
          </a:ln>
        </p:spPr>
        <p:txBody>
          <a:bodyPr spcFirstLastPara="1" wrap="square" lIns="0" tIns="91425" rIns="0" bIns="91425" anchor="t" anchorCtr="0">
            <a:noAutofit/>
          </a:bodyPr>
          <a:lstStyle/>
          <a:p>
            <a:pPr marL="0" marR="0" lvl="0" indent="0" algn="l" rtl="0">
              <a:lnSpc>
                <a:spcPct val="80000"/>
              </a:lnSpc>
              <a:spcBef>
                <a:spcPts val="0"/>
              </a:spcBef>
              <a:spcAft>
                <a:spcPts val="0"/>
              </a:spcAft>
              <a:buClr>
                <a:schemeClr val="lt1"/>
              </a:buClr>
              <a:buSzPts val="2200"/>
              <a:buFont typeface="Lato"/>
              <a:buNone/>
            </a:pPr>
            <a:r>
              <a:rPr lang="en"/>
              <a:t>CLOUDERA POWERING DATA-DRIVEN CUSTOMERS</a:t>
            </a:r>
            <a:endParaRPr/>
          </a:p>
        </p:txBody>
      </p:sp>
      <p:pic>
        <p:nvPicPr>
          <p:cNvPr id="2135" name="Google Shape;2135;p259"/>
          <p:cNvPicPr preferRelativeResize="0"/>
          <p:nvPr/>
        </p:nvPicPr>
        <p:blipFill rotWithShape="1">
          <a:blip r:embed="rId3">
            <a:alphaModFix/>
          </a:blip>
          <a:srcRect t="31129"/>
          <a:stretch/>
        </p:blipFill>
        <p:spPr>
          <a:xfrm>
            <a:off x="6055225" y="1313811"/>
            <a:ext cx="2532888" cy="2138664"/>
          </a:xfrm>
          <a:prstGeom prst="rect">
            <a:avLst/>
          </a:prstGeom>
          <a:noFill/>
          <a:ln>
            <a:noFill/>
          </a:ln>
        </p:spPr>
      </p:pic>
      <p:sp>
        <p:nvSpPr>
          <p:cNvPr id="2136" name="Google Shape;2136;p259"/>
          <p:cNvSpPr/>
          <p:nvPr/>
        </p:nvSpPr>
        <p:spPr>
          <a:xfrm>
            <a:off x="6054127" y="3257242"/>
            <a:ext cx="2537400" cy="8676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FFFFFF"/>
              </a:solidFill>
              <a:latin typeface="Roboto"/>
              <a:ea typeface="Roboto"/>
              <a:cs typeface="Roboto"/>
              <a:sym typeface="Roboto"/>
            </a:endParaRPr>
          </a:p>
        </p:txBody>
      </p:sp>
      <p:sp>
        <p:nvSpPr>
          <p:cNvPr id="2137" name="Google Shape;2137;p259"/>
          <p:cNvSpPr/>
          <p:nvPr/>
        </p:nvSpPr>
        <p:spPr>
          <a:xfrm>
            <a:off x="482788" y="3257250"/>
            <a:ext cx="2532900" cy="8676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FFFFFF"/>
              </a:solidFill>
              <a:latin typeface="Roboto"/>
              <a:ea typeface="Roboto"/>
              <a:cs typeface="Roboto"/>
              <a:sym typeface="Roboto"/>
            </a:endParaRPr>
          </a:p>
        </p:txBody>
      </p:sp>
      <p:pic>
        <p:nvPicPr>
          <p:cNvPr id="2138" name="Google Shape;2138;p259"/>
          <p:cNvPicPr preferRelativeResize="0"/>
          <p:nvPr/>
        </p:nvPicPr>
        <p:blipFill rotWithShape="1">
          <a:blip r:embed="rId4">
            <a:alphaModFix/>
          </a:blip>
          <a:srcRect t="20630" b="21725"/>
          <a:stretch/>
        </p:blipFill>
        <p:spPr>
          <a:xfrm>
            <a:off x="1062637" y="3260563"/>
            <a:ext cx="1359976" cy="493776"/>
          </a:xfrm>
          <a:prstGeom prst="rect">
            <a:avLst/>
          </a:prstGeom>
          <a:noFill/>
          <a:ln>
            <a:noFill/>
          </a:ln>
        </p:spPr>
      </p:pic>
      <p:sp>
        <p:nvSpPr>
          <p:cNvPr id="2139" name="Google Shape;2139;p259"/>
          <p:cNvSpPr txBox="1"/>
          <p:nvPr/>
        </p:nvSpPr>
        <p:spPr>
          <a:xfrm>
            <a:off x="6116113" y="3713087"/>
            <a:ext cx="2413500" cy="281400"/>
          </a:xfrm>
          <a:prstGeom prst="rect">
            <a:avLst/>
          </a:prstGeom>
          <a:noFill/>
          <a:ln>
            <a:noFill/>
          </a:ln>
        </p:spPr>
        <p:txBody>
          <a:bodyPr spcFirstLastPara="1" wrap="square" lIns="68550" tIns="34275" rIns="68550" bIns="34275" anchor="t" anchorCtr="0">
            <a:noAutofit/>
          </a:bodyPr>
          <a:lstStyle/>
          <a:p>
            <a:pPr marL="0" lvl="0" indent="0" algn="ctr" rtl="0">
              <a:spcBef>
                <a:spcPts val="0"/>
              </a:spcBef>
              <a:spcAft>
                <a:spcPts val="0"/>
              </a:spcAft>
              <a:buClr>
                <a:srgbClr val="172C34"/>
              </a:buClr>
              <a:buSzPts val="300"/>
              <a:buFont typeface="Arial"/>
              <a:buNone/>
            </a:pPr>
            <a:r>
              <a:rPr lang="en" sz="900">
                <a:solidFill>
                  <a:srgbClr val="828282"/>
                </a:solidFill>
                <a:latin typeface="Roboto"/>
                <a:ea typeface="Roboto"/>
                <a:cs typeface="Roboto"/>
                <a:sym typeface="Roboto"/>
              </a:rPr>
              <a:t>Increasing ROI via a hybrid cloud for massively scalable, real-time data ingestion</a:t>
            </a:r>
            <a:endParaRPr sz="900">
              <a:solidFill>
                <a:srgbClr val="828282"/>
              </a:solidFill>
              <a:latin typeface="Roboto"/>
              <a:ea typeface="Roboto"/>
              <a:cs typeface="Roboto"/>
              <a:sym typeface="Roboto"/>
            </a:endParaRPr>
          </a:p>
          <a:p>
            <a:pPr marL="0" lvl="0" indent="0" algn="ctr" rtl="0">
              <a:spcBef>
                <a:spcPts val="0"/>
              </a:spcBef>
              <a:spcAft>
                <a:spcPts val="0"/>
              </a:spcAft>
              <a:buClr>
                <a:srgbClr val="172C34"/>
              </a:buClr>
              <a:buSzPts val="300"/>
              <a:buFont typeface="Arial"/>
              <a:buNone/>
            </a:pPr>
            <a:endParaRPr sz="1000">
              <a:solidFill>
                <a:srgbClr val="828282"/>
              </a:solidFill>
              <a:latin typeface="Roboto"/>
              <a:ea typeface="Roboto"/>
              <a:cs typeface="Roboto"/>
              <a:sym typeface="Roboto"/>
            </a:endParaRPr>
          </a:p>
          <a:p>
            <a:pPr marL="0" marR="0" lvl="0" indent="0" algn="ctr" rtl="0">
              <a:spcBef>
                <a:spcPts val="0"/>
              </a:spcBef>
              <a:spcAft>
                <a:spcPts val="0"/>
              </a:spcAft>
              <a:buClr>
                <a:srgbClr val="172C34"/>
              </a:buClr>
              <a:buSzPts val="300"/>
              <a:buFont typeface="Arial"/>
              <a:buNone/>
            </a:pPr>
            <a:endParaRPr sz="1000">
              <a:solidFill>
                <a:srgbClr val="828282"/>
              </a:solidFill>
              <a:latin typeface="Roboto"/>
              <a:ea typeface="Roboto"/>
              <a:cs typeface="Roboto"/>
              <a:sym typeface="Roboto"/>
            </a:endParaRPr>
          </a:p>
        </p:txBody>
      </p:sp>
      <p:sp>
        <p:nvSpPr>
          <p:cNvPr id="2140" name="Google Shape;2140;p259"/>
          <p:cNvSpPr txBox="1"/>
          <p:nvPr/>
        </p:nvSpPr>
        <p:spPr>
          <a:xfrm>
            <a:off x="540413" y="3713088"/>
            <a:ext cx="2413500" cy="346800"/>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172C34"/>
              </a:buClr>
              <a:buSzPts val="300"/>
              <a:buFont typeface="Arial"/>
              <a:buNone/>
            </a:pPr>
            <a:r>
              <a:rPr lang="en" sz="900">
                <a:solidFill>
                  <a:srgbClr val="828282"/>
                </a:solidFill>
                <a:latin typeface="Roboto"/>
                <a:ea typeface="Roboto"/>
                <a:cs typeface="Roboto"/>
                <a:sym typeface="Roboto"/>
              </a:rPr>
              <a:t>At-scale migration from on-premises to public cloud for increased flexibility and scale</a:t>
            </a:r>
            <a:endParaRPr sz="900">
              <a:solidFill>
                <a:srgbClr val="828282"/>
              </a:solidFill>
              <a:latin typeface="Roboto"/>
              <a:ea typeface="Roboto"/>
              <a:cs typeface="Roboto"/>
              <a:sym typeface="Roboto"/>
            </a:endParaRPr>
          </a:p>
        </p:txBody>
      </p:sp>
      <p:pic>
        <p:nvPicPr>
          <p:cNvPr id="2141" name="Google Shape;2141;p259"/>
          <p:cNvPicPr preferRelativeResize="0"/>
          <p:nvPr/>
        </p:nvPicPr>
        <p:blipFill>
          <a:blip r:embed="rId5">
            <a:alphaModFix/>
          </a:blip>
          <a:stretch>
            <a:fillRect/>
          </a:stretch>
        </p:blipFill>
        <p:spPr>
          <a:xfrm>
            <a:off x="6577300" y="3368000"/>
            <a:ext cx="1488733" cy="278892"/>
          </a:xfrm>
          <a:prstGeom prst="rect">
            <a:avLst/>
          </a:prstGeom>
          <a:noFill/>
          <a:ln>
            <a:noFill/>
          </a:ln>
        </p:spPr>
      </p:pic>
      <p:pic>
        <p:nvPicPr>
          <p:cNvPr id="2142" name="Google Shape;2142;p259"/>
          <p:cNvPicPr preferRelativeResize="0"/>
          <p:nvPr/>
        </p:nvPicPr>
        <p:blipFill rotWithShape="1">
          <a:blip r:embed="rId6">
            <a:alphaModFix/>
          </a:blip>
          <a:srcRect b="36406"/>
          <a:stretch/>
        </p:blipFill>
        <p:spPr>
          <a:xfrm>
            <a:off x="483938" y="1326125"/>
            <a:ext cx="2532888" cy="1976814"/>
          </a:xfrm>
          <a:prstGeom prst="rect">
            <a:avLst/>
          </a:prstGeom>
          <a:noFill/>
          <a:ln>
            <a:noFill/>
          </a:ln>
        </p:spPr>
      </p:pic>
      <p:pic>
        <p:nvPicPr>
          <p:cNvPr id="2143" name="Google Shape;2143;p259"/>
          <p:cNvPicPr preferRelativeResize="0"/>
          <p:nvPr/>
        </p:nvPicPr>
        <p:blipFill rotWithShape="1">
          <a:blip r:embed="rId7">
            <a:alphaModFix/>
          </a:blip>
          <a:srcRect b="35616"/>
          <a:stretch/>
        </p:blipFill>
        <p:spPr>
          <a:xfrm>
            <a:off x="3265744" y="1313818"/>
            <a:ext cx="2532888" cy="2001429"/>
          </a:xfrm>
          <a:prstGeom prst="rect">
            <a:avLst/>
          </a:prstGeom>
          <a:noFill/>
          <a:ln>
            <a:noFill/>
          </a:ln>
        </p:spPr>
      </p:pic>
      <p:sp>
        <p:nvSpPr>
          <p:cNvPr id="2144" name="Google Shape;2144;p259"/>
          <p:cNvSpPr/>
          <p:nvPr/>
        </p:nvSpPr>
        <p:spPr>
          <a:xfrm>
            <a:off x="3259487" y="3257242"/>
            <a:ext cx="2537400" cy="8676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FFFFFF"/>
              </a:solidFill>
              <a:latin typeface="Roboto"/>
              <a:ea typeface="Roboto"/>
              <a:cs typeface="Roboto"/>
              <a:sym typeface="Roboto"/>
            </a:endParaRPr>
          </a:p>
        </p:txBody>
      </p:sp>
      <p:sp>
        <p:nvSpPr>
          <p:cNvPr id="2145" name="Google Shape;2145;p259"/>
          <p:cNvSpPr txBox="1"/>
          <p:nvPr/>
        </p:nvSpPr>
        <p:spPr>
          <a:xfrm>
            <a:off x="3321473" y="3713087"/>
            <a:ext cx="2413500" cy="281400"/>
          </a:xfrm>
          <a:prstGeom prst="rect">
            <a:avLst/>
          </a:prstGeom>
          <a:noFill/>
          <a:ln>
            <a:noFill/>
          </a:ln>
        </p:spPr>
        <p:txBody>
          <a:bodyPr spcFirstLastPara="1" wrap="square" lIns="68550" tIns="34275" rIns="68550" bIns="34275" anchor="t" anchorCtr="0">
            <a:noAutofit/>
          </a:bodyPr>
          <a:lstStyle/>
          <a:p>
            <a:pPr marL="0" lvl="0" indent="0" algn="ctr" rtl="0">
              <a:spcBef>
                <a:spcPts val="0"/>
              </a:spcBef>
              <a:spcAft>
                <a:spcPts val="0"/>
              </a:spcAft>
              <a:buClr>
                <a:srgbClr val="172C34"/>
              </a:buClr>
              <a:buSzPts val="300"/>
              <a:buFont typeface="Arial"/>
              <a:buNone/>
            </a:pPr>
            <a:r>
              <a:rPr lang="en" sz="900">
                <a:solidFill>
                  <a:srgbClr val="828282"/>
                </a:solidFill>
                <a:latin typeface="Roboto"/>
                <a:ea typeface="Roboto"/>
                <a:cs typeface="Roboto"/>
                <a:sym typeface="Roboto"/>
              </a:rPr>
              <a:t>Enabling new growth opportunities via </a:t>
            </a:r>
            <a:br>
              <a:rPr lang="en" sz="900">
                <a:solidFill>
                  <a:srgbClr val="828282"/>
                </a:solidFill>
                <a:latin typeface="Roboto"/>
                <a:ea typeface="Roboto"/>
                <a:cs typeface="Roboto"/>
                <a:sym typeface="Roboto"/>
              </a:rPr>
            </a:br>
            <a:r>
              <a:rPr lang="en" sz="900">
                <a:solidFill>
                  <a:srgbClr val="828282"/>
                </a:solidFill>
                <a:latin typeface="Roboto"/>
                <a:ea typeface="Roboto"/>
                <a:cs typeface="Roboto"/>
                <a:sym typeface="Roboto"/>
              </a:rPr>
              <a:t>CDP Public Cloud and streaming analytics</a:t>
            </a:r>
            <a:endParaRPr sz="900">
              <a:solidFill>
                <a:srgbClr val="828282"/>
              </a:solidFill>
              <a:latin typeface="Roboto"/>
              <a:ea typeface="Roboto"/>
              <a:cs typeface="Roboto"/>
              <a:sym typeface="Roboto"/>
            </a:endParaRPr>
          </a:p>
          <a:p>
            <a:pPr marL="0" marR="0" lvl="0" indent="0" algn="ctr" rtl="0">
              <a:spcBef>
                <a:spcPts val="0"/>
              </a:spcBef>
              <a:spcAft>
                <a:spcPts val="0"/>
              </a:spcAft>
              <a:buClr>
                <a:srgbClr val="172C34"/>
              </a:buClr>
              <a:buSzPts val="300"/>
              <a:buFont typeface="Arial"/>
              <a:buNone/>
            </a:pPr>
            <a:endParaRPr sz="1000">
              <a:solidFill>
                <a:srgbClr val="828282"/>
              </a:solidFill>
              <a:latin typeface="Roboto"/>
              <a:ea typeface="Roboto"/>
              <a:cs typeface="Roboto"/>
              <a:sym typeface="Roboto"/>
            </a:endParaRPr>
          </a:p>
        </p:txBody>
      </p:sp>
      <p:pic>
        <p:nvPicPr>
          <p:cNvPr id="2146" name="Google Shape;2146;p259"/>
          <p:cNvPicPr preferRelativeResize="0"/>
          <p:nvPr/>
        </p:nvPicPr>
        <p:blipFill rotWithShape="1">
          <a:blip r:embed="rId8">
            <a:alphaModFix/>
          </a:blip>
          <a:srcRect t="26002" b="25414"/>
          <a:stretch/>
        </p:blipFill>
        <p:spPr>
          <a:xfrm>
            <a:off x="4058731" y="3276063"/>
            <a:ext cx="952500" cy="462788"/>
          </a:xfrm>
          <a:prstGeom prst="rect">
            <a:avLst/>
          </a:prstGeom>
          <a:noFill/>
          <a:ln>
            <a:noFill/>
          </a:ln>
        </p:spPr>
      </p:pic>
      <p:sp>
        <p:nvSpPr>
          <p:cNvPr id="2147" name="Google Shape;2147;p259"/>
          <p:cNvSpPr/>
          <p:nvPr/>
        </p:nvSpPr>
        <p:spPr>
          <a:xfrm>
            <a:off x="478338" y="1337300"/>
            <a:ext cx="2537400" cy="2827800"/>
          </a:xfrm>
          <a:prstGeom prst="rect">
            <a:avLst/>
          </a:prstGeom>
          <a:noFill/>
          <a:ln w="9525"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48" name="Google Shape;2148;p259"/>
          <p:cNvSpPr/>
          <p:nvPr/>
        </p:nvSpPr>
        <p:spPr>
          <a:xfrm>
            <a:off x="3266206" y="1313813"/>
            <a:ext cx="2537400" cy="2827800"/>
          </a:xfrm>
          <a:prstGeom prst="rect">
            <a:avLst/>
          </a:prstGeom>
          <a:noFill/>
          <a:ln w="9525"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49" name="Google Shape;2149;p259"/>
          <p:cNvSpPr/>
          <p:nvPr/>
        </p:nvSpPr>
        <p:spPr>
          <a:xfrm>
            <a:off x="6052994" y="1313813"/>
            <a:ext cx="2537400" cy="2827800"/>
          </a:xfrm>
          <a:prstGeom prst="rect">
            <a:avLst/>
          </a:prstGeom>
          <a:noFill/>
          <a:ln w="9525"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95"/>
          <p:cNvSpPr txBox="1"/>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None/>
            </a:pPr>
            <a:r>
              <a:rPr lang="en" sz="2200">
                <a:solidFill>
                  <a:srgbClr val="FFFFFF"/>
                </a:solidFill>
                <a:latin typeface="Lato"/>
                <a:ea typeface="Lato"/>
                <a:cs typeface="Lato"/>
                <a:sym typeface="Lato"/>
              </a:rPr>
              <a:t>CUSTOMER UPGRADE: REGIONAL US BANK</a:t>
            </a:r>
            <a:endParaRPr sz="2200">
              <a:solidFill>
                <a:srgbClr val="FFFFFF"/>
              </a:solidFill>
              <a:latin typeface="Lato"/>
              <a:ea typeface="Lato"/>
              <a:cs typeface="Lato"/>
              <a:sym typeface="Lato"/>
            </a:endParaRPr>
          </a:p>
          <a:p>
            <a:pPr marL="0" lvl="0" indent="0" algn="l" rtl="0">
              <a:lnSpc>
                <a:spcPct val="80000"/>
              </a:lnSpc>
              <a:spcBef>
                <a:spcPts val="0"/>
              </a:spcBef>
              <a:spcAft>
                <a:spcPts val="0"/>
              </a:spcAft>
              <a:buNone/>
            </a:pPr>
            <a:r>
              <a:rPr lang="en" sz="1800">
                <a:solidFill>
                  <a:schemeClr val="accent2"/>
                </a:solidFill>
                <a:latin typeface="Lato"/>
                <a:ea typeface="Lato"/>
                <a:cs typeface="Lato"/>
                <a:sym typeface="Lato"/>
              </a:rPr>
              <a:t>CDH 5.14.2 to CDP PVC BASE 7.1.2</a:t>
            </a:r>
            <a:endParaRPr sz="1800">
              <a:solidFill>
                <a:schemeClr val="accent2"/>
              </a:solidFill>
              <a:latin typeface="Lato"/>
              <a:ea typeface="Lato"/>
              <a:cs typeface="Lato"/>
              <a:sym typeface="Lato"/>
            </a:endParaRPr>
          </a:p>
        </p:txBody>
      </p:sp>
      <p:grpSp>
        <p:nvGrpSpPr>
          <p:cNvPr id="1339" name="Google Shape;1339;p95"/>
          <p:cNvGrpSpPr/>
          <p:nvPr/>
        </p:nvGrpSpPr>
        <p:grpSpPr>
          <a:xfrm>
            <a:off x="411497" y="2891796"/>
            <a:ext cx="5429605" cy="1310803"/>
            <a:chOff x="411480" y="2889781"/>
            <a:chExt cx="8330170" cy="1310803"/>
          </a:xfrm>
        </p:grpSpPr>
        <p:sp>
          <p:nvSpPr>
            <p:cNvPr id="1340" name="Google Shape;1340;p95"/>
            <p:cNvSpPr txBox="1"/>
            <p:nvPr/>
          </p:nvSpPr>
          <p:spPr>
            <a:xfrm>
              <a:off x="411480" y="3492584"/>
              <a:ext cx="2537400" cy="7080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Need to modernize architecture to ingest real-time data using new CDP streaming capabilities while leveraging existing infrastructure and minimizing downtime</a:t>
              </a:r>
              <a:endParaRPr sz="1000">
                <a:solidFill>
                  <a:srgbClr val="FFFFFF"/>
                </a:solidFill>
                <a:latin typeface="Roboto"/>
                <a:ea typeface="Roboto"/>
                <a:cs typeface="Roboto"/>
                <a:sym typeface="Roboto"/>
              </a:endParaRPr>
            </a:p>
            <a:p>
              <a:pPr marL="0" marR="0" lvl="0" indent="0" algn="l" rtl="0">
                <a:spcBef>
                  <a:spcPts val="0"/>
                </a:spcBef>
                <a:spcAft>
                  <a:spcPts val="0"/>
                </a:spcAft>
                <a:buClr>
                  <a:srgbClr val="E6E6E6"/>
                </a:buClr>
                <a:buSzPts val="800"/>
                <a:buFont typeface="Arial"/>
                <a:buNone/>
              </a:pPr>
              <a:endParaRPr sz="1000">
                <a:solidFill>
                  <a:srgbClr val="FFFFFF"/>
                </a:solidFill>
                <a:latin typeface="Roboto"/>
                <a:ea typeface="Roboto"/>
                <a:cs typeface="Roboto"/>
                <a:sym typeface="Roboto"/>
              </a:endParaRPr>
            </a:p>
          </p:txBody>
        </p:sp>
        <p:sp>
          <p:nvSpPr>
            <p:cNvPr id="1341" name="Google Shape;1341;p95"/>
            <p:cNvSpPr txBox="1"/>
            <p:nvPr/>
          </p:nvSpPr>
          <p:spPr>
            <a:xfrm>
              <a:off x="411480" y="2962827"/>
              <a:ext cx="2537400" cy="258600"/>
            </a:xfrm>
            <a:prstGeom prst="rect">
              <a:avLst/>
            </a:prstGeom>
            <a:noFill/>
            <a:ln>
              <a:noFill/>
            </a:ln>
          </p:spPr>
          <p:txBody>
            <a:bodyPr spcFirstLastPara="1" wrap="square" lIns="0" tIns="45700" rIns="91425" bIns="45700" anchor="b" anchorCtr="0">
              <a:noAutofit/>
            </a:bodyPr>
            <a:lstStyle/>
            <a:p>
              <a:pPr marL="0" marR="0" lvl="0" indent="0" algn="l" rtl="0">
                <a:lnSpc>
                  <a:spcPct val="80000"/>
                </a:lnSpc>
                <a:spcBef>
                  <a:spcPts val="0"/>
                </a:spcBef>
                <a:spcAft>
                  <a:spcPts val="0"/>
                </a:spcAft>
                <a:buClr>
                  <a:srgbClr val="FF8300"/>
                </a:buClr>
                <a:buSzPts val="1350"/>
                <a:buFont typeface="Lato"/>
                <a:buNone/>
              </a:pPr>
              <a:r>
                <a:rPr lang="en" sz="1350" b="0" i="0" cap="none">
                  <a:solidFill>
                    <a:srgbClr val="FF8300"/>
                  </a:solidFill>
                  <a:latin typeface="Lato"/>
                  <a:ea typeface="Lato"/>
                  <a:cs typeface="Lato"/>
                  <a:sym typeface="Lato"/>
                </a:rPr>
                <a:t>CHALLENGE</a:t>
              </a:r>
              <a:endParaRPr/>
            </a:p>
          </p:txBody>
        </p:sp>
        <p:sp>
          <p:nvSpPr>
            <p:cNvPr id="1342" name="Google Shape;1342;p95"/>
            <p:cNvSpPr txBox="1"/>
            <p:nvPr/>
          </p:nvSpPr>
          <p:spPr>
            <a:xfrm>
              <a:off x="3303270" y="2962827"/>
              <a:ext cx="2540700" cy="258600"/>
            </a:xfrm>
            <a:prstGeom prst="rect">
              <a:avLst/>
            </a:prstGeom>
            <a:noFill/>
            <a:ln>
              <a:noFill/>
            </a:ln>
          </p:spPr>
          <p:txBody>
            <a:bodyPr spcFirstLastPara="1" wrap="square" lIns="0" tIns="45700" rIns="91425" bIns="45700" anchor="b" anchorCtr="0">
              <a:noAutofit/>
            </a:bodyPr>
            <a:lstStyle/>
            <a:p>
              <a:pPr marL="0" marR="0" lvl="0" indent="0" algn="l" rtl="0">
                <a:lnSpc>
                  <a:spcPct val="80000"/>
                </a:lnSpc>
                <a:spcBef>
                  <a:spcPts val="0"/>
                </a:spcBef>
                <a:spcAft>
                  <a:spcPts val="0"/>
                </a:spcAft>
                <a:buClr>
                  <a:srgbClr val="FF8300"/>
                </a:buClr>
                <a:buSzPts val="1350"/>
                <a:buFont typeface="Lato"/>
                <a:buNone/>
              </a:pPr>
              <a:r>
                <a:rPr lang="en" sz="1350" b="0" i="0" cap="none">
                  <a:solidFill>
                    <a:srgbClr val="FF8300"/>
                  </a:solidFill>
                  <a:latin typeface="Lato"/>
                  <a:ea typeface="Lato"/>
                  <a:cs typeface="Lato"/>
                  <a:sym typeface="Lato"/>
                </a:rPr>
                <a:t>SOLUTION</a:t>
              </a:r>
              <a:endParaRPr/>
            </a:p>
          </p:txBody>
        </p:sp>
        <p:sp>
          <p:nvSpPr>
            <p:cNvPr id="1343" name="Google Shape;1343;p95"/>
            <p:cNvSpPr txBox="1"/>
            <p:nvPr/>
          </p:nvSpPr>
          <p:spPr>
            <a:xfrm>
              <a:off x="6195060" y="2962827"/>
              <a:ext cx="2460600" cy="258600"/>
            </a:xfrm>
            <a:prstGeom prst="rect">
              <a:avLst/>
            </a:prstGeom>
            <a:noFill/>
            <a:ln>
              <a:noFill/>
            </a:ln>
          </p:spPr>
          <p:txBody>
            <a:bodyPr spcFirstLastPara="1" wrap="square" lIns="0" tIns="45700" rIns="91425" bIns="45700" anchor="b" anchorCtr="0">
              <a:noAutofit/>
            </a:bodyPr>
            <a:lstStyle/>
            <a:p>
              <a:pPr marL="0" marR="0" lvl="0" indent="0" algn="l" rtl="0">
                <a:lnSpc>
                  <a:spcPct val="80000"/>
                </a:lnSpc>
                <a:spcBef>
                  <a:spcPts val="0"/>
                </a:spcBef>
                <a:spcAft>
                  <a:spcPts val="0"/>
                </a:spcAft>
                <a:buClr>
                  <a:srgbClr val="FF8300"/>
                </a:buClr>
                <a:buSzPts val="1350"/>
                <a:buFont typeface="Lato"/>
                <a:buNone/>
              </a:pPr>
              <a:r>
                <a:rPr lang="en" sz="1350" b="0" i="0" cap="none">
                  <a:solidFill>
                    <a:srgbClr val="FF8300"/>
                  </a:solidFill>
                  <a:latin typeface="Lato"/>
                  <a:ea typeface="Lato"/>
                  <a:cs typeface="Lato"/>
                  <a:sym typeface="Lato"/>
                </a:rPr>
                <a:t>OUTCOMES</a:t>
              </a:r>
              <a:endParaRPr/>
            </a:p>
          </p:txBody>
        </p:sp>
        <p:cxnSp>
          <p:nvCxnSpPr>
            <p:cNvPr id="1344" name="Google Shape;1344;p95"/>
            <p:cNvCxnSpPr/>
            <p:nvPr/>
          </p:nvCxnSpPr>
          <p:spPr>
            <a:xfrm>
              <a:off x="411480" y="3411554"/>
              <a:ext cx="2537400" cy="0"/>
            </a:xfrm>
            <a:prstGeom prst="straightConnector1">
              <a:avLst/>
            </a:prstGeom>
            <a:noFill/>
            <a:ln w="9525" cap="flat" cmpd="sng">
              <a:solidFill>
                <a:srgbClr val="BFBFBF"/>
              </a:solidFill>
              <a:prstDash val="solid"/>
              <a:round/>
              <a:headEnd type="none" w="sm" len="sm"/>
              <a:tailEnd type="none" w="sm" len="sm"/>
            </a:ln>
          </p:spPr>
        </p:cxnSp>
        <p:cxnSp>
          <p:nvCxnSpPr>
            <p:cNvPr id="1345" name="Google Shape;1345;p95"/>
            <p:cNvCxnSpPr/>
            <p:nvPr/>
          </p:nvCxnSpPr>
          <p:spPr>
            <a:xfrm>
              <a:off x="411480" y="2889781"/>
              <a:ext cx="2537400" cy="0"/>
            </a:xfrm>
            <a:prstGeom prst="straightConnector1">
              <a:avLst/>
            </a:prstGeom>
            <a:noFill/>
            <a:ln w="9525" cap="flat" cmpd="sng">
              <a:solidFill>
                <a:srgbClr val="BFBFBF"/>
              </a:solidFill>
              <a:prstDash val="solid"/>
              <a:round/>
              <a:headEnd type="none" w="sm" len="sm"/>
              <a:tailEnd type="none" w="sm" len="sm"/>
            </a:ln>
          </p:spPr>
        </p:cxnSp>
        <p:cxnSp>
          <p:nvCxnSpPr>
            <p:cNvPr id="1346" name="Google Shape;1346;p95"/>
            <p:cNvCxnSpPr/>
            <p:nvPr/>
          </p:nvCxnSpPr>
          <p:spPr>
            <a:xfrm>
              <a:off x="3303270" y="3411554"/>
              <a:ext cx="2537400" cy="0"/>
            </a:xfrm>
            <a:prstGeom prst="straightConnector1">
              <a:avLst/>
            </a:prstGeom>
            <a:noFill/>
            <a:ln w="9525" cap="flat" cmpd="sng">
              <a:solidFill>
                <a:srgbClr val="BFBFBF"/>
              </a:solidFill>
              <a:prstDash val="solid"/>
              <a:round/>
              <a:headEnd type="none" w="sm" len="sm"/>
              <a:tailEnd type="none" w="sm" len="sm"/>
            </a:ln>
          </p:spPr>
        </p:cxnSp>
        <p:cxnSp>
          <p:nvCxnSpPr>
            <p:cNvPr id="1347" name="Google Shape;1347;p95"/>
            <p:cNvCxnSpPr/>
            <p:nvPr/>
          </p:nvCxnSpPr>
          <p:spPr>
            <a:xfrm>
              <a:off x="3303270" y="2889781"/>
              <a:ext cx="2537400" cy="0"/>
            </a:xfrm>
            <a:prstGeom prst="straightConnector1">
              <a:avLst/>
            </a:prstGeom>
            <a:noFill/>
            <a:ln w="9525" cap="flat" cmpd="sng">
              <a:solidFill>
                <a:srgbClr val="BFBFBF"/>
              </a:solidFill>
              <a:prstDash val="solid"/>
              <a:round/>
              <a:headEnd type="none" w="sm" len="sm"/>
              <a:tailEnd type="none" w="sm" len="sm"/>
            </a:ln>
          </p:spPr>
        </p:cxnSp>
        <p:cxnSp>
          <p:nvCxnSpPr>
            <p:cNvPr id="1348" name="Google Shape;1348;p95"/>
            <p:cNvCxnSpPr/>
            <p:nvPr/>
          </p:nvCxnSpPr>
          <p:spPr>
            <a:xfrm>
              <a:off x="6195060" y="3411554"/>
              <a:ext cx="2537400" cy="0"/>
            </a:xfrm>
            <a:prstGeom prst="straightConnector1">
              <a:avLst/>
            </a:prstGeom>
            <a:noFill/>
            <a:ln w="9525" cap="flat" cmpd="sng">
              <a:solidFill>
                <a:srgbClr val="BFBFBF"/>
              </a:solidFill>
              <a:prstDash val="solid"/>
              <a:round/>
              <a:headEnd type="none" w="sm" len="sm"/>
              <a:tailEnd type="none" w="sm" len="sm"/>
            </a:ln>
          </p:spPr>
        </p:cxnSp>
        <p:cxnSp>
          <p:nvCxnSpPr>
            <p:cNvPr id="1349" name="Google Shape;1349;p95"/>
            <p:cNvCxnSpPr/>
            <p:nvPr/>
          </p:nvCxnSpPr>
          <p:spPr>
            <a:xfrm>
              <a:off x="6195060" y="2889781"/>
              <a:ext cx="2537400" cy="0"/>
            </a:xfrm>
            <a:prstGeom prst="straightConnector1">
              <a:avLst/>
            </a:prstGeom>
            <a:noFill/>
            <a:ln w="9525" cap="flat" cmpd="sng">
              <a:solidFill>
                <a:srgbClr val="BFBFBF"/>
              </a:solidFill>
              <a:prstDash val="solid"/>
              <a:round/>
              <a:headEnd type="none" w="sm" len="sm"/>
              <a:tailEnd type="none" w="sm" len="sm"/>
            </a:ln>
          </p:spPr>
        </p:cxnSp>
        <p:sp>
          <p:nvSpPr>
            <p:cNvPr id="1350" name="Google Shape;1350;p95"/>
            <p:cNvSpPr txBox="1"/>
            <p:nvPr/>
          </p:nvSpPr>
          <p:spPr>
            <a:xfrm>
              <a:off x="3303284" y="3492584"/>
              <a:ext cx="2587500" cy="7080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In-place upgrade to minimize downtime and risk for test, dev and production clusters. Cloudera PS supported upgrade planning, process and implementation </a:t>
              </a:r>
              <a:endParaRPr sz="1000">
                <a:solidFill>
                  <a:srgbClr val="FFFFFF"/>
                </a:solidFill>
                <a:latin typeface="Roboto"/>
                <a:ea typeface="Roboto"/>
                <a:cs typeface="Roboto"/>
                <a:sym typeface="Roboto"/>
              </a:endParaRPr>
            </a:p>
          </p:txBody>
        </p:sp>
        <p:sp>
          <p:nvSpPr>
            <p:cNvPr id="1351" name="Google Shape;1351;p95"/>
            <p:cNvSpPr txBox="1"/>
            <p:nvPr/>
          </p:nvSpPr>
          <p:spPr>
            <a:xfrm>
              <a:off x="6204250" y="3492584"/>
              <a:ext cx="2537400" cy="7080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Clr>
                  <a:srgbClr val="E6E6E6"/>
                </a:buClr>
                <a:buSzPts val="800"/>
                <a:buFont typeface="Arial"/>
                <a:buNone/>
              </a:pPr>
              <a:r>
                <a:rPr lang="en" sz="1000">
                  <a:solidFill>
                    <a:srgbClr val="FFFFFF"/>
                  </a:solidFill>
                  <a:latin typeface="Roboto"/>
                  <a:ea typeface="Roboto"/>
                  <a:cs typeface="Roboto"/>
                  <a:sym typeface="Roboto"/>
                </a:rPr>
                <a:t>Successful upgrade to CDP PVC Base, enable use cases to leverage new capabilities: Apache Ranger, Atlas, Kafka, Hive 3</a:t>
              </a:r>
              <a:endParaRPr sz="1000">
                <a:solidFill>
                  <a:srgbClr val="FFFFFF"/>
                </a:solidFill>
                <a:latin typeface="Roboto"/>
                <a:ea typeface="Roboto"/>
                <a:cs typeface="Roboto"/>
                <a:sym typeface="Roboto"/>
              </a:endParaRPr>
            </a:p>
          </p:txBody>
        </p:sp>
      </p:grpSp>
      <p:pic>
        <p:nvPicPr>
          <p:cNvPr id="1352" name="Google Shape;1352;p95"/>
          <p:cNvPicPr preferRelativeResize="0"/>
          <p:nvPr/>
        </p:nvPicPr>
        <p:blipFill rotWithShape="1">
          <a:blip r:embed="rId3">
            <a:alphaModFix/>
          </a:blip>
          <a:srcRect r="28896"/>
          <a:stretch/>
        </p:blipFill>
        <p:spPr>
          <a:xfrm>
            <a:off x="6114080" y="1078285"/>
            <a:ext cx="2603500" cy="3200400"/>
          </a:xfrm>
          <a:prstGeom prst="rect">
            <a:avLst/>
          </a:prstGeom>
          <a:noFill/>
          <a:ln>
            <a:noFill/>
          </a:ln>
        </p:spPr>
      </p:pic>
      <p:pic>
        <p:nvPicPr>
          <p:cNvPr id="1353" name="Google Shape;1353;p95"/>
          <p:cNvPicPr preferRelativeResize="0"/>
          <p:nvPr/>
        </p:nvPicPr>
        <p:blipFill>
          <a:blip r:embed="rId4">
            <a:alphaModFix/>
          </a:blip>
          <a:stretch>
            <a:fillRect/>
          </a:stretch>
        </p:blipFill>
        <p:spPr>
          <a:xfrm>
            <a:off x="6121353" y="1082236"/>
            <a:ext cx="2603500" cy="3192466"/>
          </a:xfrm>
          <a:prstGeom prst="rect">
            <a:avLst/>
          </a:prstGeom>
          <a:noFill/>
          <a:ln>
            <a:noFill/>
          </a:ln>
        </p:spPr>
      </p:pic>
      <p:sp>
        <p:nvSpPr>
          <p:cNvPr id="1354" name="Google Shape;1354;p95"/>
          <p:cNvSpPr/>
          <p:nvPr/>
        </p:nvSpPr>
        <p:spPr>
          <a:xfrm>
            <a:off x="1177363" y="1538300"/>
            <a:ext cx="757683" cy="542782"/>
          </a:xfrm>
          <a:prstGeom prst="rect">
            <a:avLst/>
          </a:prstGeom>
        </p:spPr>
        <p:txBody>
          <a:bodyPr>
            <a:prstTxWarp prst="textPlain">
              <a:avLst/>
            </a:prstTxWarp>
          </a:bodyPr>
          <a:lstStyle/>
          <a:p>
            <a:pPr lvl="0" algn="ctr"/>
            <a:r>
              <a:rPr b="1" i="0">
                <a:ln w="19050" cap="flat" cmpd="sng">
                  <a:solidFill>
                    <a:schemeClr val="accent3"/>
                  </a:solidFill>
                  <a:prstDash val="solid"/>
                  <a:round/>
                  <a:headEnd type="none" w="sm" len="sm"/>
                  <a:tailEnd type="none" w="sm" len="sm"/>
                </a:ln>
                <a:noFill/>
                <a:latin typeface="Roboto"/>
              </a:rPr>
              <a:t>10</a:t>
            </a:r>
          </a:p>
        </p:txBody>
      </p:sp>
      <p:sp>
        <p:nvSpPr>
          <p:cNvPr id="1355" name="Google Shape;1355;p95"/>
          <p:cNvSpPr txBox="1"/>
          <p:nvPr/>
        </p:nvSpPr>
        <p:spPr>
          <a:xfrm>
            <a:off x="1177304" y="2154150"/>
            <a:ext cx="757800" cy="41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latin typeface="Roboto"/>
                <a:ea typeface="Roboto"/>
                <a:cs typeface="Roboto"/>
                <a:sym typeface="Roboto"/>
              </a:rPr>
              <a:t>Weeks</a:t>
            </a:r>
            <a:endParaRPr sz="1500">
              <a:solidFill>
                <a:srgbClr val="FFFFFF"/>
              </a:solidFill>
              <a:latin typeface="Roboto"/>
              <a:ea typeface="Roboto"/>
              <a:cs typeface="Roboto"/>
              <a:sym typeface="Roboto"/>
            </a:endParaRPr>
          </a:p>
        </p:txBody>
      </p:sp>
      <p:sp>
        <p:nvSpPr>
          <p:cNvPr id="1356" name="Google Shape;1356;p95"/>
          <p:cNvSpPr txBox="1"/>
          <p:nvPr/>
        </p:nvSpPr>
        <p:spPr>
          <a:xfrm>
            <a:off x="2506650" y="2154150"/>
            <a:ext cx="1111500" cy="41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rgbClr val="FFFFFF"/>
                </a:solidFill>
                <a:latin typeface="Roboto"/>
                <a:ea typeface="Roboto"/>
                <a:cs typeface="Roboto"/>
                <a:sym typeface="Roboto"/>
              </a:rPr>
              <a:t>Clusters</a:t>
            </a:r>
            <a:endParaRPr sz="1500">
              <a:solidFill>
                <a:srgbClr val="FFFFFF"/>
              </a:solidFill>
              <a:latin typeface="Roboto"/>
              <a:ea typeface="Roboto"/>
              <a:cs typeface="Roboto"/>
              <a:sym typeface="Roboto"/>
            </a:endParaRPr>
          </a:p>
        </p:txBody>
      </p:sp>
      <p:sp>
        <p:nvSpPr>
          <p:cNvPr id="1357" name="Google Shape;1357;p95"/>
          <p:cNvSpPr/>
          <p:nvPr/>
        </p:nvSpPr>
        <p:spPr>
          <a:xfrm>
            <a:off x="2878742" y="1535712"/>
            <a:ext cx="367316" cy="542782"/>
          </a:xfrm>
          <a:prstGeom prst="rect">
            <a:avLst/>
          </a:prstGeom>
        </p:spPr>
        <p:txBody>
          <a:bodyPr>
            <a:prstTxWarp prst="textPlain">
              <a:avLst/>
            </a:prstTxWarp>
          </a:bodyPr>
          <a:lstStyle/>
          <a:p>
            <a:pPr lvl="0" algn="ctr"/>
            <a:r>
              <a:rPr b="1" i="0">
                <a:ln w="19050" cap="flat" cmpd="sng">
                  <a:solidFill>
                    <a:schemeClr val="accent3"/>
                  </a:solidFill>
                  <a:prstDash val="solid"/>
                  <a:round/>
                  <a:headEnd type="none" w="sm" len="sm"/>
                  <a:tailEnd type="none" w="sm" len="sm"/>
                </a:ln>
                <a:noFill/>
                <a:latin typeface="Roboto"/>
              </a:rPr>
              <a:t>3</a:t>
            </a:r>
          </a:p>
        </p:txBody>
      </p:sp>
      <p:sp>
        <p:nvSpPr>
          <p:cNvPr id="1358" name="Google Shape;1358;p95"/>
          <p:cNvSpPr/>
          <p:nvPr/>
        </p:nvSpPr>
        <p:spPr>
          <a:xfrm>
            <a:off x="4037350" y="1538687"/>
            <a:ext cx="1285607" cy="529399"/>
          </a:xfrm>
          <a:prstGeom prst="rect">
            <a:avLst/>
          </a:prstGeom>
        </p:spPr>
        <p:txBody>
          <a:bodyPr>
            <a:prstTxWarp prst="textPlain">
              <a:avLst/>
            </a:prstTxWarp>
          </a:bodyPr>
          <a:lstStyle/>
          <a:p>
            <a:pPr lvl="0" algn="ctr"/>
            <a:r>
              <a:rPr b="1" i="0">
                <a:ln w="19050" cap="flat" cmpd="sng">
                  <a:solidFill>
                    <a:srgbClr val="008CFF"/>
                  </a:solidFill>
                  <a:prstDash val="solid"/>
                  <a:round/>
                  <a:headEnd type="none" w="sm" len="sm"/>
                  <a:tailEnd type="none" w="sm" len="sm"/>
                </a:ln>
                <a:noFill/>
                <a:latin typeface="Roboto"/>
              </a:rPr>
              <a:t>1PB</a:t>
            </a:r>
          </a:p>
        </p:txBody>
      </p:sp>
      <p:sp>
        <p:nvSpPr>
          <p:cNvPr id="1359" name="Google Shape;1359;p95"/>
          <p:cNvSpPr txBox="1"/>
          <p:nvPr/>
        </p:nvSpPr>
        <p:spPr>
          <a:xfrm>
            <a:off x="4124400" y="2154150"/>
            <a:ext cx="1111500" cy="41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rgbClr val="FFFFFF"/>
                </a:solidFill>
                <a:latin typeface="Roboto"/>
                <a:ea typeface="Roboto"/>
                <a:cs typeface="Roboto"/>
                <a:sym typeface="Roboto"/>
              </a:rPr>
              <a:t>Data</a:t>
            </a:r>
            <a:endParaRPr sz="1500">
              <a:solidFill>
                <a:srgbClr val="FFFFFF"/>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83"/>
          <p:cNvSpPr txBox="1">
            <a:spLocks noGrp="1"/>
          </p:cNvSpPr>
          <p:nvPr>
            <p:ph type="title"/>
          </p:nvPr>
        </p:nvSpPr>
        <p:spPr>
          <a:xfrm>
            <a:off x="602311" y="2352853"/>
            <a:ext cx="7990800" cy="1520700"/>
          </a:xfrm>
          <a:prstGeom prst="rect">
            <a:avLst/>
          </a:prstGeom>
        </p:spPr>
        <p:txBody>
          <a:bodyPr spcFirstLastPara="1" wrap="square" lIns="0" tIns="45700" rIns="91425" bIns="45700" anchor="t" anchorCtr="0">
            <a:noAutofit/>
          </a:bodyPr>
          <a:lstStyle/>
          <a:p>
            <a:pPr marL="0" lvl="0" indent="0" algn="l" rtl="0">
              <a:spcBef>
                <a:spcPts val="0"/>
              </a:spcBef>
              <a:spcAft>
                <a:spcPts val="0"/>
              </a:spcAft>
              <a:buNone/>
            </a:pPr>
            <a:r>
              <a:rPr lang="en" dirty="0"/>
              <a:t>Cloudera PS &amp; Training</a:t>
            </a:r>
            <a:endParaRPr dirty="0"/>
          </a:p>
        </p:txBody>
      </p:sp>
    </p:spTree>
    <p:extLst>
      <p:ext uri="{BB962C8B-B14F-4D97-AF65-F5344CB8AC3E}">
        <p14:creationId xmlns:p14="http://schemas.microsoft.com/office/powerpoint/2010/main" val="3064227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93"/>
          <p:cNvSpPr txBox="1">
            <a:spLocks noGrp="1"/>
          </p:cNvSpPr>
          <p:nvPr>
            <p:ph type="title"/>
          </p:nvPr>
        </p:nvSpPr>
        <p:spPr>
          <a:xfrm>
            <a:off x="419100" y="457200"/>
            <a:ext cx="8305800" cy="4206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solidFill>
                  <a:schemeClr val="accent1"/>
                </a:solidFill>
              </a:rPr>
              <a:t>SMART</a:t>
            </a:r>
            <a:r>
              <a:rPr lang="en"/>
              <a:t>SERVICES</a:t>
            </a:r>
            <a:endParaRPr/>
          </a:p>
        </p:txBody>
      </p:sp>
      <p:sp>
        <p:nvSpPr>
          <p:cNvPr id="1282" name="Google Shape;1282;p93"/>
          <p:cNvSpPr txBox="1">
            <a:spLocks noGrp="1"/>
          </p:cNvSpPr>
          <p:nvPr>
            <p:ph type="body" idx="1"/>
          </p:nvPr>
        </p:nvSpPr>
        <p:spPr>
          <a:xfrm>
            <a:off x="419100" y="838200"/>
            <a:ext cx="8305800" cy="308100"/>
          </a:xfrm>
          <a:prstGeom prst="rect">
            <a:avLst/>
          </a:prstGeom>
        </p:spPr>
        <p:txBody>
          <a:bodyPr spcFirstLastPara="1" wrap="square" lIns="0" tIns="22850" rIns="91425" bIns="45700" anchor="t" anchorCtr="0">
            <a:noAutofit/>
          </a:bodyPr>
          <a:lstStyle/>
          <a:p>
            <a:pPr marL="0" lvl="0" indent="0" algn="l" rtl="0">
              <a:spcBef>
                <a:spcPts val="450"/>
              </a:spcBef>
              <a:spcAft>
                <a:spcPts val="0"/>
              </a:spcAft>
              <a:buNone/>
            </a:pPr>
            <a:r>
              <a:rPr lang="en"/>
              <a:t>Cloudera Professional Services to Enable the Path to CDP PVC Base </a:t>
            </a:r>
            <a:endParaRPr/>
          </a:p>
        </p:txBody>
      </p:sp>
      <p:sp>
        <p:nvSpPr>
          <p:cNvPr id="1283" name="Google Shape;1283;p93"/>
          <p:cNvSpPr txBox="1">
            <a:spLocks noGrp="1"/>
          </p:cNvSpPr>
          <p:nvPr>
            <p:ph type="body" idx="2"/>
          </p:nvPr>
        </p:nvSpPr>
        <p:spPr>
          <a:xfrm>
            <a:off x="4752455" y="1603771"/>
            <a:ext cx="1812600" cy="2926200"/>
          </a:xfrm>
          <a:prstGeom prst="rect">
            <a:avLst/>
          </a:prstGeom>
        </p:spPr>
        <p:txBody>
          <a:bodyPr spcFirstLastPara="1" wrap="square" lIns="91425" tIns="45700" rIns="91425" bIns="45700" anchor="t" anchorCtr="0">
            <a:noAutofit/>
          </a:bodyPr>
          <a:lstStyle/>
          <a:p>
            <a:pPr marL="0" lvl="0" indent="0" algn="l" rtl="0">
              <a:spcBef>
                <a:spcPts val="450"/>
              </a:spcBef>
              <a:spcAft>
                <a:spcPts val="0"/>
              </a:spcAft>
              <a:buNone/>
            </a:pPr>
            <a:r>
              <a:rPr lang="en" sz="1300">
                <a:solidFill>
                  <a:schemeClr val="accent1"/>
                </a:solidFill>
              </a:rPr>
              <a:t>SMART</a:t>
            </a:r>
            <a:r>
              <a:rPr lang="en" sz="1300">
                <a:solidFill>
                  <a:srgbClr val="FFFFFF"/>
                </a:solidFill>
              </a:rPr>
              <a:t>UPGRADE</a:t>
            </a:r>
            <a:endParaRPr sz="1300">
              <a:solidFill>
                <a:srgbClr val="FFFFFF"/>
              </a:solidFill>
            </a:endParaRPr>
          </a:p>
          <a:p>
            <a:pPr marL="0" lvl="0" indent="0" algn="l" rtl="0">
              <a:lnSpc>
                <a:spcPct val="115000"/>
              </a:lnSpc>
              <a:spcBef>
                <a:spcPts val="0"/>
              </a:spcBef>
              <a:spcAft>
                <a:spcPts val="0"/>
              </a:spcAft>
              <a:buNone/>
            </a:pPr>
            <a:br>
              <a:rPr lang="en" sz="1000">
                <a:solidFill>
                  <a:srgbClr val="4D4D4D"/>
                </a:solidFill>
              </a:rPr>
            </a:br>
            <a:r>
              <a:rPr lang="en" sz="1000">
                <a:solidFill>
                  <a:srgbClr val="FFFFFF"/>
                </a:solidFill>
              </a:rPr>
              <a:t>Enable CDP Private Cloud with either</a:t>
            </a:r>
            <a:r>
              <a:rPr lang="en" sz="1000" b="1">
                <a:solidFill>
                  <a:srgbClr val="FFFFFF"/>
                </a:solidFill>
              </a:rPr>
              <a:t> in-place upgrade or migration </a:t>
            </a:r>
            <a:r>
              <a:rPr lang="en" sz="1000">
                <a:solidFill>
                  <a:srgbClr val="FFFFFF"/>
                </a:solidFill>
              </a:rPr>
              <a:t>from existing CDH or HDP deployments</a:t>
            </a:r>
            <a:endParaRPr sz="1000">
              <a:solidFill>
                <a:srgbClr val="FFFFFF"/>
              </a:solidFill>
            </a:endParaRPr>
          </a:p>
          <a:p>
            <a:pPr marL="0" lvl="0" indent="0" algn="l" rtl="0">
              <a:lnSpc>
                <a:spcPct val="115000"/>
              </a:lnSpc>
              <a:spcBef>
                <a:spcPts val="1700"/>
              </a:spcBef>
              <a:spcAft>
                <a:spcPts val="0"/>
              </a:spcAft>
              <a:buNone/>
            </a:pPr>
            <a:r>
              <a:rPr lang="en" sz="1000">
                <a:solidFill>
                  <a:srgbClr val="FFFFFF"/>
                </a:solidFill>
              </a:rPr>
              <a:t>Sizing calculators assess time of engagement based on risk and complexity of environment</a:t>
            </a:r>
            <a:endParaRPr sz="1000">
              <a:solidFill>
                <a:srgbClr val="FFFFFF"/>
              </a:solidFill>
            </a:endParaRPr>
          </a:p>
          <a:p>
            <a:pPr marL="0" lvl="0" indent="0" algn="l" rtl="0">
              <a:spcBef>
                <a:spcPts val="1700"/>
              </a:spcBef>
              <a:spcAft>
                <a:spcPts val="0"/>
              </a:spcAft>
              <a:buNone/>
            </a:pPr>
            <a:endParaRPr sz="1700"/>
          </a:p>
        </p:txBody>
      </p:sp>
      <p:sp>
        <p:nvSpPr>
          <p:cNvPr id="1284" name="Google Shape;1284;p93"/>
          <p:cNvSpPr txBox="1">
            <a:spLocks noGrp="1"/>
          </p:cNvSpPr>
          <p:nvPr>
            <p:ph type="body" idx="3"/>
          </p:nvPr>
        </p:nvSpPr>
        <p:spPr>
          <a:xfrm>
            <a:off x="6912299" y="1603771"/>
            <a:ext cx="1812600" cy="2926200"/>
          </a:xfrm>
          <a:prstGeom prst="rect">
            <a:avLst/>
          </a:prstGeom>
        </p:spPr>
        <p:txBody>
          <a:bodyPr spcFirstLastPara="1" wrap="square" lIns="91425" tIns="45700" rIns="91425" bIns="45700" anchor="t" anchorCtr="0">
            <a:noAutofit/>
          </a:bodyPr>
          <a:lstStyle/>
          <a:p>
            <a:pPr marL="0" lvl="0" indent="0" algn="l" rtl="0">
              <a:spcBef>
                <a:spcPts val="450"/>
              </a:spcBef>
              <a:spcAft>
                <a:spcPts val="0"/>
              </a:spcAft>
              <a:buNone/>
            </a:pPr>
            <a:r>
              <a:rPr lang="en" sz="1300">
                <a:solidFill>
                  <a:schemeClr val="accent1"/>
                </a:solidFill>
              </a:rPr>
              <a:t>SMART</a:t>
            </a:r>
            <a:r>
              <a:rPr lang="en" sz="1300">
                <a:solidFill>
                  <a:srgbClr val="FFFFFF"/>
                </a:solidFill>
              </a:rPr>
              <a:t>PRIVATE</a:t>
            </a:r>
            <a:endParaRPr sz="1300">
              <a:solidFill>
                <a:srgbClr val="FFFFFF"/>
              </a:solidFill>
            </a:endParaRPr>
          </a:p>
          <a:p>
            <a:pPr marL="0" marR="0" lvl="0" indent="0" algn="l" rtl="0">
              <a:lnSpc>
                <a:spcPct val="115000"/>
              </a:lnSpc>
              <a:spcBef>
                <a:spcPts val="0"/>
              </a:spcBef>
              <a:spcAft>
                <a:spcPts val="0"/>
              </a:spcAft>
              <a:buNone/>
            </a:pPr>
            <a:br>
              <a:rPr lang="en" sz="1000">
                <a:solidFill>
                  <a:srgbClr val="4D4D4D"/>
                </a:solidFill>
              </a:rPr>
            </a:br>
            <a:r>
              <a:rPr lang="en" sz="1000">
                <a:solidFill>
                  <a:srgbClr val="FFFFFF"/>
                </a:solidFill>
              </a:rPr>
              <a:t>Begin your analytics journey with secure platform deployment on </a:t>
            </a:r>
            <a:r>
              <a:rPr lang="en" sz="1000" b="1">
                <a:solidFill>
                  <a:srgbClr val="FFFFFF"/>
                </a:solidFill>
              </a:rPr>
              <a:t>PVC Experiences and pilot workload on CDW or CML</a:t>
            </a:r>
            <a:endParaRPr sz="1000" b="1">
              <a:solidFill>
                <a:srgbClr val="FFFFFF"/>
              </a:solidFill>
            </a:endParaRPr>
          </a:p>
          <a:p>
            <a:pPr marL="0" marR="0" lvl="0" indent="0" algn="l" rtl="0">
              <a:lnSpc>
                <a:spcPct val="115000"/>
              </a:lnSpc>
              <a:spcBef>
                <a:spcPts val="1700"/>
              </a:spcBef>
              <a:spcAft>
                <a:spcPts val="0"/>
              </a:spcAft>
              <a:buNone/>
            </a:pPr>
            <a:r>
              <a:rPr lang="en" sz="1000">
                <a:solidFill>
                  <a:srgbClr val="FFFFFF"/>
                </a:solidFill>
              </a:rPr>
              <a:t>Includes OnDemand training license </a:t>
            </a:r>
            <a:endParaRPr sz="1000">
              <a:solidFill>
                <a:srgbClr val="FFFFFF"/>
              </a:solidFill>
            </a:endParaRPr>
          </a:p>
          <a:p>
            <a:pPr marL="0" marR="0" lvl="0" indent="0" algn="l" rtl="0">
              <a:lnSpc>
                <a:spcPct val="115000"/>
              </a:lnSpc>
              <a:spcBef>
                <a:spcPts val="1700"/>
              </a:spcBef>
              <a:spcAft>
                <a:spcPts val="0"/>
              </a:spcAft>
              <a:buNone/>
            </a:pPr>
            <a:r>
              <a:rPr lang="en" sz="1000">
                <a:solidFill>
                  <a:srgbClr val="FFFFFF"/>
                </a:solidFill>
              </a:rPr>
              <a:t>Fixed Fee Offering</a:t>
            </a:r>
            <a:endParaRPr sz="1000">
              <a:solidFill>
                <a:srgbClr val="FFFFFF"/>
              </a:solidFill>
            </a:endParaRPr>
          </a:p>
          <a:p>
            <a:pPr marL="0" lvl="0" indent="0" algn="l" rtl="0">
              <a:spcBef>
                <a:spcPts val="1700"/>
              </a:spcBef>
              <a:spcAft>
                <a:spcPts val="0"/>
              </a:spcAft>
              <a:buNone/>
            </a:pPr>
            <a:endParaRPr sz="1700"/>
          </a:p>
        </p:txBody>
      </p:sp>
      <p:sp>
        <p:nvSpPr>
          <p:cNvPr id="1285" name="Google Shape;1285;p93"/>
          <p:cNvSpPr txBox="1">
            <a:spLocks noGrp="1"/>
          </p:cNvSpPr>
          <p:nvPr>
            <p:ph type="body" idx="4"/>
          </p:nvPr>
        </p:nvSpPr>
        <p:spPr>
          <a:xfrm>
            <a:off x="2592610" y="1603771"/>
            <a:ext cx="1812600" cy="2926200"/>
          </a:xfrm>
          <a:prstGeom prst="rect">
            <a:avLst/>
          </a:prstGeom>
        </p:spPr>
        <p:txBody>
          <a:bodyPr spcFirstLastPara="1" wrap="square" lIns="91425" tIns="45700" rIns="91425" bIns="45700" anchor="t" anchorCtr="0">
            <a:noAutofit/>
          </a:bodyPr>
          <a:lstStyle/>
          <a:p>
            <a:pPr marL="0" lvl="0" indent="0" algn="l" rtl="0">
              <a:spcBef>
                <a:spcPts val="450"/>
              </a:spcBef>
              <a:spcAft>
                <a:spcPts val="0"/>
              </a:spcAft>
              <a:buNone/>
            </a:pPr>
            <a:r>
              <a:rPr lang="en" sz="1300">
                <a:solidFill>
                  <a:schemeClr val="accent1"/>
                </a:solidFill>
              </a:rPr>
              <a:t>SMART</a:t>
            </a:r>
            <a:r>
              <a:rPr lang="en" sz="1300">
                <a:solidFill>
                  <a:srgbClr val="FFFFFF"/>
                </a:solidFill>
              </a:rPr>
              <a:t>DEPLOY</a:t>
            </a:r>
            <a:endParaRPr sz="1300">
              <a:solidFill>
                <a:srgbClr val="FFFFFF"/>
              </a:solidFill>
            </a:endParaRPr>
          </a:p>
          <a:p>
            <a:pPr marL="0" lvl="0" indent="0" algn="l" rtl="0">
              <a:spcBef>
                <a:spcPts val="0"/>
              </a:spcBef>
              <a:spcAft>
                <a:spcPts val="0"/>
              </a:spcAft>
              <a:buNone/>
            </a:pPr>
            <a:br>
              <a:rPr lang="en" sz="1000">
                <a:solidFill>
                  <a:srgbClr val="4D4D4D"/>
                </a:solidFill>
              </a:rPr>
            </a:br>
            <a:r>
              <a:rPr lang="en" sz="1000">
                <a:solidFill>
                  <a:srgbClr val="FFFFFF"/>
                </a:solidFill>
              </a:rPr>
              <a:t>Quickly </a:t>
            </a:r>
            <a:r>
              <a:rPr lang="en" sz="1000" b="1">
                <a:solidFill>
                  <a:srgbClr val="FFFFFF"/>
                </a:solidFill>
              </a:rPr>
              <a:t>install and secure your first cluster </a:t>
            </a:r>
            <a:r>
              <a:rPr lang="en" sz="1000">
                <a:solidFill>
                  <a:srgbClr val="FFFFFF"/>
                </a:solidFill>
              </a:rPr>
              <a:t>on CDP Private Cloud based on best practices</a:t>
            </a:r>
            <a:endParaRPr sz="1000">
              <a:solidFill>
                <a:srgbClr val="FFFFFF"/>
              </a:solidFill>
            </a:endParaRPr>
          </a:p>
          <a:p>
            <a:pPr marL="0" lvl="0" indent="0" algn="l" rtl="0">
              <a:spcBef>
                <a:spcPts val="1700"/>
              </a:spcBef>
              <a:spcAft>
                <a:spcPts val="1700"/>
              </a:spcAft>
              <a:buNone/>
            </a:pPr>
            <a:r>
              <a:rPr lang="en" sz="1000">
                <a:solidFill>
                  <a:srgbClr val="FFFFFF"/>
                </a:solidFill>
              </a:rPr>
              <a:t>Plan use case implementation with roadmap</a:t>
            </a:r>
            <a:endParaRPr sz="1700">
              <a:solidFill>
                <a:srgbClr val="FFFFFF"/>
              </a:solidFill>
            </a:endParaRPr>
          </a:p>
        </p:txBody>
      </p:sp>
      <p:sp>
        <p:nvSpPr>
          <p:cNvPr id="1286" name="Google Shape;1286;p93"/>
          <p:cNvSpPr txBox="1">
            <a:spLocks noGrp="1"/>
          </p:cNvSpPr>
          <p:nvPr>
            <p:ph type="body" idx="5"/>
          </p:nvPr>
        </p:nvSpPr>
        <p:spPr>
          <a:xfrm>
            <a:off x="307066" y="1603771"/>
            <a:ext cx="1938300" cy="2926200"/>
          </a:xfrm>
          <a:prstGeom prst="rect">
            <a:avLst/>
          </a:prstGeom>
        </p:spPr>
        <p:txBody>
          <a:bodyPr spcFirstLastPara="1" wrap="square" lIns="91425" tIns="45700" rIns="91425" bIns="45700" anchor="t" anchorCtr="0">
            <a:noAutofit/>
          </a:bodyPr>
          <a:lstStyle/>
          <a:p>
            <a:pPr marL="0" lvl="0" indent="0" algn="l" rtl="0">
              <a:spcBef>
                <a:spcPts val="450"/>
              </a:spcBef>
              <a:spcAft>
                <a:spcPts val="0"/>
              </a:spcAft>
              <a:buNone/>
            </a:pPr>
            <a:r>
              <a:rPr lang="en" sz="1300">
                <a:solidFill>
                  <a:schemeClr val="accent1"/>
                </a:solidFill>
              </a:rPr>
              <a:t>SMART</a:t>
            </a:r>
            <a:r>
              <a:rPr lang="en" sz="1300">
                <a:solidFill>
                  <a:srgbClr val="FFFFFF"/>
                </a:solidFill>
              </a:rPr>
              <a:t>ARCHITECTURE</a:t>
            </a:r>
            <a:endParaRPr sz="1300">
              <a:solidFill>
                <a:srgbClr val="FFFFFF"/>
              </a:solidFill>
            </a:endParaRPr>
          </a:p>
          <a:p>
            <a:pPr marL="0" marR="0" lvl="0" indent="0" algn="l" rtl="0">
              <a:lnSpc>
                <a:spcPct val="100000"/>
              </a:lnSpc>
              <a:spcBef>
                <a:spcPts val="0"/>
              </a:spcBef>
              <a:spcAft>
                <a:spcPts val="0"/>
              </a:spcAft>
              <a:buNone/>
            </a:pPr>
            <a:br>
              <a:rPr lang="en" sz="1000">
                <a:solidFill>
                  <a:srgbClr val="4D4D4D"/>
                </a:solidFill>
              </a:rPr>
            </a:br>
            <a:r>
              <a:rPr lang="en" sz="1000">
                <a:solidFill>
                  <a:srgbClr val="FFFFFF"/>
                </a:solidFill>
              </a:rPr>
              <a:t>Begin defining a </a:t>
            </a:r>
            <a:r>
              <a:rPr lang="en" sz="1000" b="1">
                <a:solidFill>
                  <a:srgbClr val="FFFFFF"/>
                </a:solidFill>
              </a:rPr>
              <a:t>hybrid strategy</a:t>
            </a:r>
            <a:r>
              <a:rPr lang="en" sz="1000">
                <a:solidFill>
                  <a:srgbClr val="FFFFFF"/>
                </a:solidFill>
              </a:rPr>
              <a:t> and architecture to modernize your analytics with CDP</a:t>
            </a:r>
            <a:endParaRPr sz="1000">
              <a:solidFill>
                <a:srgbClr val="FFFFFF"/>
              </a:solidFill>
            </a:endParaRPr>
          </a:p>
          <a:p>
            <a:pPr marL="0" marR="0" lvl="0" indent="0" algn="l" rtl="0">
              <a:lnSpc>
                <a:spcPct val="100000"/>
              </a:lnSpc>
              <a:spcBef>
                <a:spcPts val="1700"/>
              </a:spcBef>
              <a:spcAft>
                <a:spcPts val="0"/>
              </a:spcAft>
              <a:buNone/>
            </a:pPr>
            <a:r>
              <a:rPr lang="en" sz="1000">
                <a:solidFill>
                  <a:srgbClr val="FFFFFF"/>
                </a:solidFill>
              </a:rPr>
              <a:t>Develop an architecture and roadmap to a ta</a:t>
            </a:r>
            <a:r>
              <a:rPr lang="en" sz="1000">
                <a:solidFill>
                  <a:srgbClr val="FFFFFF"/>
                </a:solidFill>
                <a:latin typeface="Arial"/>
                <a:ea typeface="Arial"/>
                <a:cs typeface="Arial"/>
                <a:sym typeface="Arial"/>
              </a:rPr>
              <a:t>ilored Enterprise Data Cloud strategy</a:t>
            </a:r>
            <a:endParaRPr sz="1000">
              <a:solidFill>
                <a:srgbClr val="FFFFFF"/>
              </a:solidFill>
              <a:latin typeface="Arial"/>
              <a:ea typeface="Arial"/>
              <a:cs typeface="Arial"/>
              <a:sym typeface="Arial"/>
            </a:endParaRPr>
          </a:p>
          <a:p>
            <a:pPr marL="0" lvl="0" indent="0" algn="l" rtl="0">
              <a:spcBef>
                <a:spcPts val="1700"/>
              </a:spcBef>
              <a:spcAft>
                <a:spcPts val="0"/>
              </a:spcAft>
              <a:buNone/>
            </a:pPr>
            <a:endParaRPr sz="1700"/>
          </a:p>
        </p:txBody>
      </p:sp>
      <p:sp>
        <p:nvSpPr>
          <p:cNvPr id="1287" name="Google Shape;1287;p93"/>
          <p:cNvSpPr/>
          <p:nvPr/>
        </p:nvSpPr>
        <p:spPr>
          <a:xfrm>
            <a:off x="398275" y="4164875"/>
            <a:ext cx="8546100" cy="464400"/>
          </a:xfrm>
          <a:prstGeom prst="rect">
            <a:avLst/>
          </a:prstGeom>
          <a:solidFill>
            <a:srgbClr val="00A3AF">
              <a:alpha val="20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TRAIN</a:t>
            </a:r>
            <a:r>
              <a:rPr lang="en">
                <a:solidFill>
                  <a:srgbClr val="FF8300"/>
                </a:solidFill>
                <a:latin typeface="Roboto"/>
                <a:ea typeface="Roboto"/>
                <a:cs typeface="Roboto"/>
                <a:sym typeface="Roboto"/>
              </a:rPr>
              <a:t>SMART</a:t>
            </a:r>
            <a:endParaRPr>
              <a:solidFill>
                <a:srgbClr val="FF8300"/>
              </a:solidFill>
              <a:latin typeface="Roboto"/>
              <a:ea typeface="Roboto"/>
              <a:cs typeface="Roboto"/>
              <a:sym typeface="Roboto"/>
            </a:endParaRPr>
          </a:p>
          <a:p>
            <a:pPr marL="0" lvl="0" indent="0" algn="ctr" rtl="0">
              <a:spcBef>
                <a:spcPts val="0"/>
              </a:spcBef>
              <a:spcAft>
                <a:spcPts val="0"/>
              </a:spcAft>
              <a:buNone/>
            </a:pPr>
            <a:r>
              <a:rPr lang="en" sz="1300" b="1">
                <a:solidFill>
                  <a:srgbClr val="FFFFFF"/>
                </a:solidFill>
                <a:latin typeface="Roboto"/>
                <a:ea typeface="Roboto"/>
                <a:cs typeface="Roboto"/>
                <a:sym typeface="Roboto"/>
              </a:rPr>
              <a:t>Now Available! </a:t>
            </a:r>
            <a:r>
              <a:rPr lang="en" sz="1300">
                <a:solidFill>
                  <a:srgbClr val="FFFFFF"/>
                </a:solidFill>
                <a:latin typeface="Roboto"/>
                <a:ea typeface="Roboto"/>
                <a:cs typeface="Roboto"/>
                <a:sym typeface="Roboto"/>
              </a:rPr>
              <a:t>Administrator Training: CDP Private Cloud Base</a:t>
            </a:r>
            <a:endParaRPr sz="1300">
              <a:solidFill>
                <a:srgbClr val="FFFFFF"/>
              </a:solidFill>
              <a:latin typeface="Roboto"/>
              <a:ea typeface="Roboto"/>
              <a:cs typeface="Roboto"/>
              <a:sym typeface="Roboto"/>
            </a:endParaRPr>
          </a:p>
        </p:txBody>
      </p:sp>
      <p:cxnSp>
        <p:nvCxnSpPr>
          <p:cNvPr id="1288" name="Google Shape;1288;p93"/>
          <p:cNvCxnSpPr/>
          <p:nvPr/>
        </p:nvCxnSpPr>
        <p:spPr>
          <a:xfrm>
            <a:off x="2397600" y="1797950"/>
            <a:ext cx="0" cy="1934400"/>
          </a:xfrm>
          <a:prstGeom prst="straightConnector1">
            <a:avLst/>
          </a:prstGeom>
          <a:noFill/>
          <a:ln w="9525" cap="flat" cmpd="sng">
            <a:solidFill>
              <a:schemeClr val="dk2"/>
            </a:solidFill>
            <a:prstDash val="dot"/>
            <a:round/>
            <a:headEnd type="none" w="med" len="med"/>
            <a:tailEnd type="none" w="med" len="med"/>
          </a:ln>
        </p:spPr>
      </p:cxnSp>
      <p:cxnSp>
        <p:nvCxnSpPr>
          <p:cNvPr id="1289" name="Google Shape;1289;p93"/>
          <p:cNvCxnSpPr/>
          <p:nvPr/>
        </p:nvCxnSpPr>
        <p:spPr>
          <a:xfrm>
            <a:off x="4509250" y="1797950"/>
            <a:ext cx="0" cy="1934400"/>
          </a:xfrm>
          <a:prstGeom prst="straightConnector1">
            <a:avLst/>
          </a:prstGeom>
          <a:noFill/>
          <a:ln w="9525" cap="flat" cmpd="sng">
            <a:solidFill>
              <a:schemeClr val="dk2"/>
            </a:solidFill>
            <a:prstDash val="dot"/>
            <a:round/>
            <a:headEnd type="none" w="med" len="med"/>
            <a:tailEnd type="none" w="med" len="med"/>
          </a:ln>
        </p:spPr>
      </p:cxnSp>
      <p:cxnSp>
        <p:nvCxnSpPr>
          <p:cNvPr id="1290" name="Google Shape;1290;p93"/>
          <p:cNvCxnSpPr/>
          <p:nvPr/>
        </p:nvCxnSpPr>
        <p:spPr>
          <a:xfrm>
            <a:off x="6685200" y="1797950"/>
            <a:ext cx="0" cy="19344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464634C1-F408-6744-BCE2-CED7782672B9}"/>
              </a:ext>
            </a:extLst>
          </p:cNvPr>
          <p:cNvPicPr>
            <a:picLocks noChangeAspect="1"/>
          </p:cNvPicPr>
          <p:nvPr/>
        </p:nvPicPr>
        <p:blipFill>
          <a:blip r:embed="rId2"/>
          <a:stretch>
            <a:fillRect/>
          </a:stretch>
        </p:blipFill>
        <p:spPr>
          <a:xfrm>
            <a:off x="0" y="386900"/>
            <a:ext cx="9144000" cy="4369699"/>
          </a:xfrm>
          <a:prstGeom prst="rect">
            <a:avLst/>
          </a:prstGeom>
        </p:spPr>
      </p:pic>
    </p:spTree>
    <p:extLst>
      <p:ext uri="{BB962C8B-B14F-4D97-AF65-F5344CB8AC3E}">
        <p14:creationId xmlns:p14="http://schemas.microsoft.com/office/powerpoint/2010/main" val="43113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94"/>
          <p:cNvSpPr/>
          <p:nvPr/>
        </p:nvSpPr>
        <p:spPr>
          <a:xfrm>
            <a:off x="360650" y="2204088"/>
            <a:ext cx="1552800" cy="1167300"/>
          </a:xfrm>
          <a:prstGeom prst="roundRect">
            <a:avLst>
              <a:gd name="adj" fmla="val 6173"/>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Roboto"/>
              <a:ea typeface="Roboto"/>
              <a:cs typeface="Roboto"/>
              <a:sym typeface="Roboto"/>
            </a:endParaRPr>
          </a:p>
        </p:txBody>
      </p:sp>
      <p:sp>
        <p:nvSpPr>
          <p:cNvPr id="1296" name="Google Shape;1296;p94"/>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SzPts val="2200"/>
              <a:buNone/>
            </a:pPr>
            <a:r>
              <a:rPr lang="en"/>
              <a:t>CLOUDERA EDUCATIONAL SERVICES</a:t>
            </a:r>
            <a:endParaRPr/>
          </a:p>
        </p:txBody>
      </p:sp>
      <p:sp>
        <p:nvSpPr>
          <p:cNvPr id="1297" name="Google Shape;1297;p94"/>
          <p:cNvSpPr txBox="1">
            <a:spLocks noGrp="1"/>
          </p:cNvSpPr>
          <p:nvPr>
            <p:ph type="body" idx="1"/>
          </p:nvPr>
        </p:nvSpPr>
        <p:spPr>
          <a:xfrm>
            <a:off x="419100" y="838200"/>
            <a:ext cx="8305800" cy="308100"/>
          </a:xfrm>
          <a:prstGeom prst="rect">
            <a:avLst/>
          </a:prstGeom>
          <a:noFill/>
          <a:ln>
            <a:noFill/>
          </a:ln>
        </p:spPr>
        <p:txBody>
          <a:bodyPr spcFirstLastPara="1" wrap="square" lIns="0" tIns="27425" rIns="0" bIns="45700" anchor="t" anchorCtr="0">
            <a:noAutofit/>
          </a:bodyPr>
          <a:lstStyle/>
          <a:p>
            <a:pPr marL="0" lvl="0" indent="0" algn="l" rtl="0">
              <a:lnSpc>
                <a:spcPct val="100000"/>
              </a:lnSpc>
              <a:spcBef>
                <a:spcPts val="0"/>
              </a:spcBef>
              <a:spcAft>
                <a:spcPts val="0"/>
              </a:spcAft>
              <a:buSzPts val="1280"/>
              <a:buNone/>
            </a:pPr>
            <a:r>
              <a:rPr lang="en"/>
              <a:t>Supporting Customers’ Move to the Enterprise Data Cloud</a:t>
            </a:r>
            <a:endParaRPr/>
          </a:p>
        </p:txBody>
      </p:sp>
      <p:sp>
        <p:nvSpPr>
          <p:cNvPr id="1298" name="Google Shape;1298;p94"/>
          <p:cNvSpPr/>
          <p:nvPr/>
        </p:nvSpPr>
        <p:spPr>
          <a:xfrm>
            <a:off x="438053" y="3995408"/>
            <a:ext cx="416400" cy="1263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Roboto"/>
              <a:ea typeface="Roboto"/>
              <a:cs typeface="Roboto"/>
              <a:sym typeface="Roboto"/>
            </a:endParaRPr>
          </a:p>
        </p:txBody>
      </p:sp>
      <p:sp>
        <p:nvSpPr>
          <p:cNvPr id="1299" name="Google Shape;1299;p94"/>
          <p:cNvSpPr/>
          <p:nvPr/>
        </p:nvSpPr>
        <p:spPr>
          <a:xfrm>
            <a:off x="608056" y="2937270"/>
            <a:ext cx="1115400" cy="3105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CDH/HDP to CDP </a:t>
            </a:r>
            <a:endParaRPr sz="700" b="0" i="0"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Delta Courses</a:t>
            </a:r>
            <a:endParaRPr sz="700" b="0" i="0" u="none" strike="noStrike" cap="none">
              <a:solidFill>
                <a:srgbClr val="FFFFFF"/>
              </a:solidFill>
              <a:latin typeface="Roboto"/>
              <a:ea typeface="Roboto"/>
              <a:cs typeface="Roboto"/>
              <a:sym typeface="Roboto"/>
            </a:endParaRPr>
          </a:p>
        </p:txBody>
      </p:sp>
      <p:sp>
        <p:nvSpPr>
          <p:cNvPr id="1300" name="Google Shape;1300;p94"/>
          <p:cNvSpPr/>
          <p:nvPr/>
        </p:nvSpPr>
        <p:spPr>
          <a:xfrm>
            <a:off x="3914050" y="2866477"/>
            <a:ext cx="1223400" cy="310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Spark</a:t>
            </a:r>
            <a:endParaRPr sz="700" b="0" i="0" u="none" strike="noStrike" cap="none">
              <a:solidFill>
                <a:srgbClr val="FFFFFF"/>
              </a:solidFill>
              <a:latin typeface="Roboto"/>
              <a:ea typeface="Roboto"/>
              <a:cs typeface="Roboto"/>
              <a:sym typeface="Roboto"/>
            </a:endParaRPr>
          </a:p>
        </p:txBody>
      </p:sp>
      <p:sp>
        <p:nvSpPr>
          <p:cNvPr id="1301" name="Google Shape;1301;p94"/>
          <p:cNvSpPr/>
          <p:nvPr/>
        </p:nvSpPr>
        <p:spPr>
          <a:xfrm>
            <a:off x="3923677" y="2330573"/>
            <a:ext cx="1223400" cy="3105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700"/>
              <a:buFont typeface="Arial"/>
              <a:buNone/>
            </a:pPr>
            <a:r>
              <a:rPr lang="en" sz="700">
                <a:solidFill>
                  <a:schemeClr val="lt1"/>
                </a:solidFill>
                <a:latin typeface="Roboto"/>
                <a:ea typeface="Roboto"/>
                <a:cs typeface="Roboto"/>
                <a:sym typeface="Roboto"/>
              </a:rPr>
              <a:t>Introduction to CDW</a:t>
            </a:r>
            <a:endParaRPr sz="700">
              <a:solidFill>
                <a:srgbClr val="FFFFFF"/>
              </a:solidFill>
              <a:latin typeface="Roboto"/>
              <a:ea typeface="Roboto"/>
              <a:cs typeface="Roboto"/>
              <a:sym typeface="Roboto"/>
            </a:endParaRPr>
          </a:p>
        </p:txBody>
      </p:sp>
      <p:sp>
        <p:nvSpPr>
          <p:cNvPr id="1302" name="Google Shape;1302;p94"/>
          <p:cNvSpPr/>
          <p:nvPr/>
        </p:nvSpPr>
        <p:spPr>
          <a:xfrm>
            <a:off x="3923677" y="3781352"/>
            <a:ext cx="1223400" cy="3105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CML</a:t>
            </a:r>
            <a:endParaRPr sz="700" b="0" i="0" u="none" strike="noStrike" cap="none">
              <a:solidFill>
                <a:srgbClr val="FFFFFF"/>
              </a:solidFill>
              <a:latin typeface="Roboto"/>
              <a:ea typeface="Roboto"/>
              <a:cs typeface="Roboto"/>
              <a:sym typeface="Roboto"/>
            </a:endParaRPr>
          </a:p>
        </p:txBody>
      </p:sp>
      <p:sp>
        <p:nvSpPr>
          <p:cNvPr id="1303" name="Google Shape;1303;p94"/>
          <p:cNvSpPr/>
          <p:nvPr/>
        </p:nvSpPr>
        <p:spPr>
          <a:xfrm>
            <a:off x="6496679" y="1177775"/>
            <a:ext cx="1223400" cy="310500"/>
          </a:xfrm>
          <a:prstGeom prst="roundRect">
            <a:avLst>
              <a:gd name="adj" fmla="val 16667"/>
            </a:avLst>
          </a:prstGeom>
          <a:gradFill>
            <a:gsLst>
              <a:gs pos="0">
                <a:srgbClr val="FF8F00"/>
              </a:gs>
              <a:gs pos="100000">
                <a:srgbClr val="A4D65E"/>
              </a:gs>
              <a:gs pos="100000">
                <a:srgbClr val="737373"/>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CDP Public Cloud Admin</a:t>
            </a:r>
            <a:endParaRPr sz="700" b="0" i="0" u="none" strike="noStrike" cap="none">
              <a:solidFill>
                <a:srgbClr val="FFFFFF"/>
              </a:solidFill>
              <a:latin typeface="Roboto"/>
              <a:ea typeface="Roboto"/>
              <a:cs typeface="Roboto"/>
              <a:sym typeface="Roboto"/>
            </a:endParaRPr>
          </a:p>
        </p:txBody>
      </p:sp>
      <p:sp>
        <p:nvSpPr>
          <p:cNvPr id="1304" name="Google Shape;1304;p94"/>
          <p:cNvSpPr/>
          <p:nvPr/>
        </p:nvSpPr>
        <p:spPr>
          <a:xfrm>
            <a:off x="5214054" y="3269040"/>
            <a:ext cx="1223400" cy="310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Stream Processing</a:t>
            </a:r>
            <a:endParaRPr sz="700" b="0" i="0"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(CDF)</a:t>
            </a:r>
            <a:endParaRPr sz="700" b="0" i="0" u="none" strike="noStrike" cap="none">
              <a:solidFill>
                <a:srgbClr val="FFFFFF"/>
              </a:solidFill>
              <a:latin typeface="Roboto"/>
              <a:ea typeface="Roboto"/>
              <a:cs typeface="Roboto"/>
              <a:sym typeface="Roboto"/>
            </a:endParaRPr>
          </a:p>
        </p:txBody>
      </p:sp>
      <p:sp>
        <p:nvSpPr>
          <p:cNvPr id="1305" name="Google Shape;1305;p94"/>
          <p:cNvSpPr/>
          <p:nvPr/>
        </p:nvSpPr>
        <p:spPr>
          <a:xfrm>
            <a:off x="5214054" y="2870832"/>
            <a:ext cx="1223400" cy="3105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strike="noStrike" cap="none">
                <a:solidFill>
                  <a:srgbClr val="FFFFFF"/>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Spark Application Performance Workshop</a:t>
            </a:r>
            <a:endParaRPr sz="700" b="0" i="0" strike="noStrike" cap="none">
              <a:solidFill>
                <a:srgbClr val="FFFFFF"/>
              </a:solidFill>
              <a:latin typeface="Roboto"/>
              <a:ea typeface="Roboto"/>
              <a:cs typeface="Roboto"/>
              <a:sym typeface="Roboto"/>
            </a:endParaRPr>
          </a:p>
        </p:txBody>
      </p:sp>
      <p:sp>
        <p:nvSpPr>
          <p:cNvPr id="1306" name="Google Shape;1306;p94"/>
          <p:cNvSpPr/>
          <p:nvPr/>
        </p:nvSpPr>
        <p:spPr>
          <a:xfrm>
            <a:off x="5214054" y="2330573"/>
            <a:ext cx="1223400" cy="310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Hive/Impala</a:t>
            </a:r>
            <a:endParaRPr sz="700" b="0" i="0" u="none" strike="noStrike" cap="none">
              <a:solidFill>
                <a:srgbClr val="FFFFFF"/>
              </a:solidFill>
              <a:latin typeface="Roboto"/>
              <a:ea typeface="Roboto"/>
              <a:cs typeface="Roboto"/>
              <a:sym typeface="Roboto"/>
            </a:endParaRPr>
          </a:p>
        </p:txBody>
      </p:sp>
      <p:sp>
        <p:nvSpPr>
          <p:cNvPr id="1307" name="Google Shape;1307;p94"/>
          <p:cNvSpPr/>
          <p:nvPr/>
        </p:nvSpPr>
        <p:spPr>
          <a:xfrm>
            <a:off x="5214054" y="3781352"/>
            <a:ext cx="1223400" cy="31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a:solidFill>
                  <a:srgbClr val="FFFFFF"/>
                </a:solidFill>
                <a:latin typeface="Roboto"/>
                <a:ea typeface="Roboto"/>
                <a:cs typeface="Roboto"/>
                <a:sym typeface="Roboto"/>
              </a:rPr>
              <a:t>Data Scientist Training</a:t>
            </a:r>
            <a:endParaRPr sz="700" b="0" i="0" u="none" strike="noStrike" cap="none">
              <a:solidFill>
                <a:srgbClr val="FFFFFF"/>
              </a:solidFill>
              <a:latin typeface="Roboto"/>
              <a:ea typeface="Roboto"/>
              <a:cs typeface="Roboto"/>
              <a:sym typeface="Roboto"/>
            </a:endParaRPr>
          </a:p>
        </p:txBody>
      </p:sp>
      <p:sp>
        <p:nvSpPr>
          <p:cNvPr id="1308" name="Google Shape;1308;p94"/>
          <p:cNvSpPr/>
          <p:nvPr/>
        </p:nvSpPr>
        <p:spPr>
          <a:xfrm>
            <a:off x="7818910" y="1529675"/>
            <a:ext cx="1223400" cy="31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CDP Security</a:t>
            </a:r>
            <a:endParaRPr sz="700" b="0" i="0" u="none" strike="noStrike" cap="none">
              <a:solidFill>
                <a:srgbClr val="FFFFFF"/>
              </a:solidFill>
              <a:latin typeface="Roboto"/>
              <a:ea typeface="Roboto"/>
              <a:cs typeface="Roboto"/>
              <a:sym typeface="Roboto"/>
            </a:endParaRPr>
          </a:p>
        </p:txBody>
      </p:sp>
      <p:sp>
        <p:nvSpPr>
          <p:cNvPr id="1309" name="Google Shape;1309;p94"/>
          <p:cNvSpPr/>
          <p:nvPr/>
        </p:nvSpPr>
        <p:spPr>
          <a:xfrm>
            <a:off x="6496685" y="3273412"/>
            <a:ext cx="1223400" cy="310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Kafka Operations</a:t>
            </a:r>
            <a:endParaRPr sz="700" b="0" i="0"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(CDF) </a:t>
            </a:r>
            <a:endParaRPr sz="700" b="0" i="0" u="none" strike="noStrike" cap="none">
              <a:solidFill>
                <a:srgbClr val="FFFFFF"/>
              </a:solidFill>
              <a:latin typeface="Roboto"/>
              <a:ea typeface="Roboto"/>
              <a:cs typeface="Roboto"/>
              <a:sym typeface="Roboto"/>
            </a:endParaRPr>
          </a:p>
        </p:txBody>
      </p:sp>
      <p:sp>
        <p:nvSpPr>
          <p:cNvPr id="1310" name="Google Shape;1310;p94"/>
          <p:cNvSpPr/>
          <p:nvPr/>
        </p:nvSpPr>
        <p:spPr>
          <a:xfrm>
            <a:off x="6496685" y="1924871"/>
            <a:ext cx="1223400" cy="310500"/>
          </a:xfrm>
          <a:prstGeom prst="roundRect">
            <a:avLst>
              <a:gd name="adj" fmla="val 16667"/>
            </a:avLst>
          </a:prstGeom>
          <a:gradFill>
            <a:gsLst>
              <a:gs pos="0">
                <a:srgbClr val="FF8F00"/>
              </a:gs>
              <a:gs pos="100000">
                <a:srgbClr val="A4D65E"/>
              </a:gs>
              <a:gs pos="100000">
                <a:srgbClr val="737373"/>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CDP Data Governance</a:t>
            </a:r>
            <a:endParaRPr sz="700" b="0" i="0" u="none" strike="noStrike" cap="none">
              <a:solidFill>
                <a:srgbClr val="FFFFFF"/>
              </a:solidFill>
              <a:latin typeface="Roboto"/>
              <a:ea typeface="Roboto"/>
              <a:cs typeface="Roboto"/>
              <a:sym typeface="Roboto"/>
            </a:endParaRPr>
          </a:p>
        </p:txBody>
      </p:sp>
      <p:sp>
        <p:nvSpPr>
          <p:cNvPr id="1311" name="Google Shape;1311;p94"/>
          <p:cNvSpPr/>
          <p:nvPr/>
        </p:nvSpPr>
        <p:spPr>
          <a:xfrm>
            <a:off x="6496685" y="3781352"/>
            <a:ext cx="1223400" cy="31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DS/ML Modules</a:t>
            </a:r>
            <a:endParaRPr sz="700" b="0" i="0" u="none" strike="noStrike" cap="none">
              <a:solidFill>
                <a:srgbClr val="FFFFFF"/>
              </a:solidFill>
              <a:latin typeface="Roboto"/>
              <a:ea typeface="Roboto"/>
              <a:cs typeface="Roboto"/>
              <a:sym typeface="Roboto"/>
            </a:endParaRPr>
          </a:p>
        </p:txBody>
      </p:sp>
      <p:graphicFrame>
        <p:nvGraphicFramePr>
          <p:cNvPr id="1312" name="Google Shape;1312;p94"/>
          <p:cNvGraphicFramePr/>
          <p:nvPr/>
        </p:nvGraphicFramePr>
        <p:xfrm>
          <a:off x="2641706" y="1348406"/>
          <a:ext cx="1115400" cy="3041775"/>
        </p:xfrm>
        <a:graphic>
          <a:graphicData uri="http://schemas.openxmlformats.org/drawingml/2006/table">
            <a:tbl>
              <a:tblPr>
                <a:noFill/>
                <a:tableStyleId>{FB76CE7B-2ABA-49FE-8728-6C6339AACBB2}</a:tableStyleId>
              </a:tblPr>
              <a:tblGrid>
                <a:gridCol w="1115400">
                  <a:extLst>
                    <a:ext uri="{9D8B030D-6E8A-4147-A177-3AD203B41FA5}">
                      <a16:colId xmlns:a16="http://schemas.microsoft.com/office/drawing/2014/main" val="20000"/>
                    </a:ext>
                  </a:extLst>
                </a:gridCol>
              </a:tblGrid>
              <a:tr h="392250">
                <a:tc>
                  <a:txBody>
                    <a:bodyPr/>
                    <a:lstStyle/>
                    <a:p>
                      <a:pPr marL="0" marR="0" lvl="0" indent="0" algn="r" rtl="0">
                        <a:lnSpc>
                          <a:spcPct val="100000"/>
                        </a:lnSpc>
                        <a:spcBef>
                          <a:spcPts val="0"/>
                        </a:spcBef>
                        <a:spcAft>
                          <a:spcPts val="0"/>
                        </a:spcAft>
                        <a:buClr>
                          <a:srgbClr val="000000"/>
                        </a:buClr>
                        <a:buSzPts val="900"/>
                        <a:buFont typeface="Arial"/>
                        <a:buNone/>
                      </a:pPr>
                      <a:r>
                        <a:rPr lang="en" sz="900" u="none" strike="noStrike" cap="none">
                          <a:solidFill>
                            <a:schemeClr val="accent2"/>
                          </a:solidFill>
                          <a:latin typeface="Roboto"/>
                          <a:ea typeface="Roboto"/>
                          <a:cs typeface="Roboto"/>
                          <a:sym typeface="Roboto"/>
                        </a:rPr>
                        <a:t>ADMINISTRATOR</a:t>
                      </a:r>
                      <a:endParaRPr sz="900" u="none" strike="noStrike" cap="none">
                        <a:solidFill>
                          <a:schemeClr val="accent2"/>
                        </a:solidFill>
                        <a:latin typeface="Roboto"/>
                        <a:ea typeface="Roboto"/>
                        <a:cs typeface="Roboto"/>
                        <a:sym typeface="Roboto"/>
                      </a:endParaRPr>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50">
                <a:tc>
                  <a:txBody>
                    <a:bodyPr/>
                    <a:lstStyle/>
                    <a:p>
                      <a:endParaRPr lang="en-US"/>
                    </a:p>
                  </a:txBody>
                  <a:tcPr>
                    <a:lnT w="9525" cap="flat" cmpd="sng" algn="ctr">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406825">
                <a:tc>
                  <a:txBody>
                    <a:bodyPr/>
                    <a:lstStyle/>
                    <a:p>
                      <a:pPr marL="0" marR="0" lvl="0" indent="0" algn="r" rtl="0">
                        <a:lnSpc>
                          <a:spcPct val="100000"/>
                        </a:lnSpc>
                        <a:spcBef>
                          <a:spcPts val="0"/>
                        </a:spcBef>
                        <a:spcAft>
                          <a:spcPts val="0"/>
                        </a:spcAft>
                        <a:buClr>
                          <a:srgbClr val="000000"/>
                        </a:buClr>
                        <a:buSzPts val="900"/>
                        <a:buFont typeface="Arial"/>
                        <a:buNone/>
                      </a:pPr>
                      <a:r>
                        <a:rPr lang="en" sz="900" u="none" strike="noStrike" cap="none">
                          <a:solidFill>
                            <a:schemeClr val="accent2"/>
                          </a:solidFill>
                          <a:latin typeface="Roboto"/>
                          <a:ea typeface="Roboto"/>
                          <a:cs typeface="Roboto"/>
                          <a:sym typeface="Roboto"/>
                        </a:rPr>
                        <a:t>DATA ANALYST</a:t>
                      </a:r>
                      <a:endParaRPr sz="900" u="none" strike="noStrike" cap="none">
                        <a:solidFill>
                          <a:schemeClr val="accent2"/>
                        </a:solidFill>
                        <a:latin typeface="Roboto"/>
                        <a:ea typeface="Roboto"/>
                        <a:cs typeface="Roboto"/>
                        <a:sym typeface="Roboto"/>
                      </a:endParaRPr>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36975">
                <a:tc>
                  <a:txBody>
                    <a:bodyPr/>
                    <a:lstStyle/>
                    <a:p>
                      <a:endParaRPr lang="en-US"/>
                    </a:p>
                  </a:txBody>
                  <a:tcPr>
                    <a:lnT w="9525" cap="flat" cmpd="sng" algn="ctr">
                      <a:solidFill>
                        <a:schemeClr val="dk1"/>
                      </a:solidFill>
                      <a:prstDash val="solid"/>
                      <a:round/>
                      <a:headEnd type="none" w="sm" len="sm"/>
                      <a:tailEnd type="none" w="sm" len="sm"/>
                    </a:lnT>
                  </a:tcPr>
                </a:tc>
                <a:extLst>
                  <a:ext uri="{0D108BD9-81ED-4DB2-BD59-A6C34878D82A}">
                    <a16:rowId xmlns:a16="http://schemas.microsoft.com/office/drawing/2014/main" val="10003"/>
                  </a:ext>
                </a:extLst>
              </a:tr>
              <a:tr h="519350">
                <a:tc>
                  <a:txBody>
                    <a:bodyPr/>
                    <a:lstStyle/>
                    <a:p>
                      <a:pPr marL="0" marR="0" lvl="0" indent="0" algn="r" rtl="0">
                        <a:lnSpc>
                          <a:spcPct val="100000"/>
                        </a:lnSpc>
                        <a:spcBef>
                          <a:spcPts val="0"/>
                        </a:spcBef>
                        <a:spcAft>
                          <a:spcPts val="0"/>
                        </a:spcAft>
                        <a:buClr>
                          <a:srgbClr val="000000"/>
                        </a:buClr>
                        <a:buSzPts val="900"/>
                        <a:buFont typeface="Arial"/>
                        <a:buNone/>
                      </a:pPr>
                      <a:r>
                        <a:rPr lang="en" sz="900" u="none" strike="noStrike" cap="none">
                          <a:solidFill>
                            <a:schemeClr val="accent2"/>
                          </a:solidFill>
                          <a:latin typeface="Roboto"/>
                          <a:ea typeface="Roboto"/>
                          <a:cs typeface="Roboto"/>
                          <a:sym typeface="Roboto"/>
                        </a:rPr>
                        <a:t>DEVELOPER</a:t>
                      </a:r>
                      <a:endParaRPr sz="900" u="none" strike="noStrike" cap="none">
                        <a:solidFill>
                          <a:schemeClr val="accent2"/>
                        </a:solidFill>
                        <a:latin typeface="Roboto"/>
                        <a:ea typeface="Roboto"/>
                        <a:cs typeface="Roboto"/>
                        <a:sym typeface="Roboto"/>
                      </a:endParaRPr>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55575">
                <a:tc>
                  <a:txBody>
                    <a:bodyPr/>
                    <a:lstStyle/>
                    <a:p>
                      <a:endParaRPr lang="en-US"/>
                    </a:p>
                  </a:txBody>
                  <a:tcPr>
                    <a:lnT w="9525" cap="flat" cmpd="sng" algn="ctr">
                      <a:solidFill>
                        <a:schemeClr val="dk1"/>
                      </a:solidFill>
                      <a:prstDash val="solid"/>
                      <a:round/>
                      <a:headEnd type="none" w="sm" len="sm"/>
                      <a:tailEnd type="none" w="sm" len="sm"/>
                    </a:lnT>
                  </a:tcPr>
                </a:tc>
                <a:extLst>
                  <a:ext uri="{0D108BD9-81ED-4DB2-BD59-A6C34878D82A}">
                    <a16:rowId xmlns:a16="http://schemas.microsoft.com/office/drawing/2014/main" val="10005"/>
                  </a:ext>
                </a:extLst>
              </a:tr>
              <a:tr h="406825">
                <a:tc>
                  <a:txBody>
                    <a:bodyPr/>
                    <a:lstStyle/>
                    <a:p>
                      <a:pPr marL="0" marR="0" lvl="0" indent="0" algn="r" rtl="0">
                        <a:lnSpc>
                          <a:spcPct val="100000"/>
                        </a:lnSpc>
                        <a:spcBef>
                          <a:spcPts val="0"/>
                        </a:spcBef>
                        <a:spcAft>
                          <a:spcPts val="0"/>
                        </a:spcAft>
                        <a:buClr>
                          <a:srgbClr val="000000"/>
                        </a:buClr>
                        <a:buSzPts val="900"/>
                        <a:buFont typeface="Arial"/>
                        <a:buNone/>
                      </a:pPr>
                      <a:r>
                        <a:rPr lang="en" sz="900" u="none" strike="noStrike" cap="none">
                          <a:solidFill>
                            <a:schemeClr val="accent2"/>
                          </a:solidFill>
                          <a:latin typeface="Roboto"/>
                          <a:ea typeface="Roboto"/>
                          <a:cs typeface="Roboto"/>
                          <a:sym typeface="Roboto"/>
                        </a:rPr>
                        <a:t>DATA SCIENTIST</a:t>
                      </a:r>
                      <a:endParaRPr sz="900" u="none" strike="noStrike" cap="none">
                        <a:solidFill>
                          <a:schemeClr val="accent2"/>
                        </a:solidFill>
                        <a:latin typeface="Roboto"/>
                        <a:ea typeface="Roboto"/>
                        <a:cs typeface="Roboto"/>
                        <a:sym typeface="Roboto"/>
                      </a:endParaRPr>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B w="2857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255575">
                <a:tc>
                  <a:txBody>
                    <a:bodyPr/>
                    <a:lstStyle/>
                    <a:p>
                      <a:endParaRPr lang="en-US"/>
                    </a:p>
                  </a:txBody>
                  <a:tcPr>
                    <a:lnT w="28575" cap="flat" cmpd="sng" algn="ctr">
                      <a:solidFill>
                        <a:schemeClr val="dk1">
                          <a:alpha val="0"/>
                        </a:schemeClr>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
        <p:nvSpPr>
          <p:cNvPr id="1313" name="Google Shape;1313;p94"/>
          <p:cNvSpPr/>
          <p:nvPr/>
        </p:nvSpPr>
        <p:spPr>
          <a:xfrm>
            <a:off x="3906636" y="1412475"/>
            <a:ext cx="1223400" cy="3105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strike="noStrike" cap="none">
                <a:solidFill>
                  <a:srgbClr val="FFFFFF"/>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AWS Fundamentals for CDP Pub. Cloud</a:t>
            </a:r>
            <a:endParaRPr sz="700" b="0" i="0" strike="noStrike" cap="none">
              <a:solidFill>
                <a:srgbClr val="FFFFFF"/>
              </a:solidFill>
              <a:latin typeface="Roboto"/>
              <a:ea typeface="Roboto"/>
              <a:cs typeface="Roboto"/>
              <a:sym typeface="Roboto"/>
            </a:endParaRPr>
          </a:p>
        </p:txBody>
      </p:sp>
      <p:sp>
        <p:nvSpPr>
          <p:cNvPr id="1314" name="Google Shape;1314;p94"/>
          <p:cNvSpPr txBox="1"/>
          <p:nvPr/>
        </p:nvSpPr>
        <p:spPr>
          <a:xfrm>
            <a:off x="404950" y="2194963"/>
            <a:ext cx="1552800" cy="30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accent2"/>
                </a:solidFill>
                <a:latin typeface="Roboto"/>
                <a:ea typeface="Roboto"/>
                <a:cs typeface="Roboto"/>
                <a:sym typeface="Roboto"/>
              </a:rPr>
              <a:t>ALL AUDIENCES</a:t>
            </a:r>
            <a:endParaRPr sz="1400" b="0" i="0" u="none" strike="noStrike" cap="none">
              <a:solidFill>
                <a:schemeClr val="accent2"/>
              </a:solidFill>
              <a:latin typeface="Roboto"/>
              <a:ea typeface="Roboto"/>
              <a:cs typeface="Roboto"/>
              <a:sym typeface="Roboto"/>
            </a:endParaRPr>
          </a:p>
        </p:txBody>
      </p:sp>
      <p:sp>
        <p:nvSpPr>
          <p:cNvPr id="1315" name="Google Shape;1315;p94"/>
          <p:cNvSpPr/>
          <p:nvPr/>
        </p:nvSpPr>
        <p:spPr>
          <a:xfrm>
            <a:off x="3918248" y="3269056"/>
            <a:ext cx="1223400" cy="3105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strike="noStrike" cap="none">
                <a:solidFill>
                  <a:srgbClr val="FFFFFF"/>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Flow Management with NiFi (CDF)</a:t>
            </a:r>
            <a:endParaRPr sz="700" b="0" i="0" strike="noStrike" cap="none">
              <a:solidFill>
                <a:srgbClr val="FFFFFF"/>
              </a:solidFill>
              <a:latin typeface="Roboto"/>
              <a:ea typeface="Roboto"/>
              <a:cs typeface="Roboto"/>
              <a:sym typeface="Roboto"/>
            </a:endParaRPr>
          </a:p>
        </p:txBody>
      </p:sp>
      <p:sp>
        <p:nvSpPr>
          <p:cNvPr id="1316" name="Google Shape;1316;p94"/>
          <p:cNvSpPr/>
          <p:nvPr/>
        </p:nvSpPr>
        <p:spPr>
          <a:xfrm>
            <a:off x="623650" y="2495970"/>
            <a:ext cx="1115400" cy="3105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sng" strike="noStrike" cap="none">
                <a:solidFill>
                  <a:srgbClr val="FFFFFF"/>
                </a:solidFill>
                <a:latin typeface="Roboto"/>
                <a:ea typeface="Roboto"/>
                <a:cs typeface="Roboto"/>
                <a:sym typeface="Roboto"/>
                <a:hlinkClick r:id="rId6">
                  <a:extLst>
                    <a:ext uri="{A12FA001-AC4F-418D-AE19-62706E023703}">
                      <ahyp:hlinkClr xmlns:ahyp="http://schemas.microsoft.com/office/drawing/2018/hyperlinkcolor" val="tx"/>
                    </a:ext>
                  </a:extLst>
                </a:hlinkClick>
              </a:rPr>
              <a:t>CDP Essentials</a:t>
            </a:r>
            <a:endParaRPr sz="700" b="0" i="0" u="sng" strike="noStrike" cap="none">
              <a:solidFill>
                <a:srgbClr val="FFFFFF"/>
              </a:solidFill>
              <a:latin typeface="Roboto"/>
              <a:ea typeface="Roboto"/>
              <a:cs typeface="Roboto"/>
              <a:sym typeface="Roboto"/>
            </a:endParaRPr>
          </a:p>
        </p:txBody>
      </p:sp>
      <p:sp>
        <p:nvSpPr>
          <p:cNvPr id="1317" name="Google Shape;1317;p94"/>
          <p:cNvSpPr/>
          <p:nvPr/>
        </p:nvSpPr>
        <p:spPr>
          <a:xfrm>
            <a:off x="438055" y="4179175"/>
            <a:ext cx="416400" cy="126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Roboto"/>
              <a:ea typeface="Roboto"/>
              <a:cs typeface="Roboto"/>
              <a:sym typeface="Roboto"/>
            </a:endParaRPr>
          </a:p>
        </p:txBody>
      </p:sp>
      <p:sp>
        <p:nvSpPr>
          <p:cNvPr id="1318" name="Google Shape;1318;p94"/>
          <p:cNvSpPr/>
          <p:nvPr/>
        </p:nvSpPr>
        <p:spPr>
          <a:xfrm>
            <a:off x="438053" y="4362947"/>
            <a:ext cx="416400" cy="126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Roboto"/>
              <a:ea typeface="Roboto"/>
              <a:cs typeface="Roboto"/>
              <a:sym typeface="Roboto"/>
            </a:endParaRPr>
          </a:p>
        </p:txBody>
      </p:sp>
      <p:sp>
        <p:nvSpPr>
          <p:cNvPr id="1319" name="Google Shape;1319;p94"/>
          <p:cNvSpPr txBox="1"/>
          <p:nvPr/>
        </p:nvSpPr>
        <p:spPr>
          <a:xfrm>
            <a:off x="842350" y="3959050"/>
            <a:ext cx="1115400" cy="19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accent2"/>
                </a:solidFill>
                <a:latin typeface="Roboto"/>
                <a:ea typeface="Roboto"/>
                <a:cs typeface="Roboto"/>
                <a:sym typeface="Roboto"/>
              </a:rPr>
              <a:t>RELEASED</a:t>
            </a:r>
            <a:endParaRPr sz="1400" b="0" i="0" u="none" strike="noStrike" cap="none">
              <a:solidFill>
                <a:schemeClr val="accent2"/>
              </a:solidFill>
              <a:latin typeface="Roboto"/>
              <a:ea typeface="Roboto"/>
              <a:cs typeface="Roboto"/>
              <a:sym typeface="Roboto"/>
            </a:endParaRPr>
          </a:p>
        </p:txBody>
      </p:sp>
      <p:sp>
        <p:nvSpPr>
          <p:cNvPr id="1320" name="Google Shape;1320;p94"/>
          <p:cNvSpPr txBox="1"/>
          <p:nvPr/>
        </p:nvSpPr>
        <p:spPr>
          <a:xfrm>
            <a:off x="842350" y="4137075"/>
            <a:ext cx="1374600" cy="19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accent2"/>
                </a:solidFill>
                <a:latin typeface="Roboto"/>
                <a:ea typeface="Roboto"/>
                <a:cs typeface="Roboto"/>
                <a:sym typeface="Roboto"/>
              </a:rPr>
              <a:t>IN DEVELOPMENT</a:t>
            </a:r>
            <a:endParaRPr sz="1400" b="0" i="0" u="none" strike="noStrike" cap="none">
              <a:solidFill>
                <a:schemeClr val="accent2"/>
              </a:solidFill>
              <a:latin typeface="Roboto"/>
              <a:ea typeface="Roboto"/>
              <a:cs typeface="Roboto"/>
              <a:sym typeface="Roboto"/>
            </a:endParaRPr>
          </a:p>
        </p:txBody>
      </p:sp>
      <p:sp>
        <p:nvSpPr>
          <p:cNvPr id="1321" name="Google Shape;1321;p94"/>
          <p:cNvSpPr txBox="1"/>
          <p:nvPr/>
        </p:nvSpPr>
        <p:spPr>
          <a:xfrm>
            <a:off x="842350" y="4343850"/>
            <a:ext cx="1115400" cy="19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accent2"/>
                </a:solidFill>
                <a:latin typeface="Roboto"/>
                <a:ea typeface="Roboto"/>
                <a:cs typeface="Roboto"/>
                <a:sym typeface="Roboto"/>
              </a:rPr>
              <a:t>ROADMAP</a:t>
            </a:r>
            <a:endParaRPr sz="1400" b="0" i="0" u="none" strike="noStrike" cap="none">
              <a:solidFill>
                <a:schemeClr val="accent2"/>
              </a:solidFill>
              <a:latin typeface="Roboto"/>
              <a:ea typeface="Roboto"/>
              <a:cs typeface="Roboto"/>
              <a:sym typeface="Roboto"/>
            </a:endParaRPr>
          </a:p>
        </p:txBody>
      </p:sp>
      <p:sp>
        <p:nvSpPr>
          <p:cNvPr id="1322" name="Google Shape;1322;p94"/>
          <p:cNvSpPr/>
          <p:nvPr/>
        </p:nvSpPr>
        <p:spPr>
          <a:xfrm>
            <a:off x="572525" y="2433563"/>
            <a:ext cx="209952" cy="191376"/>
          </a:xfrm>
          <a:prstGeom prst="irregularSeal2">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94"/>
          <p:cNvSpPr/>
          <p:nvPr/>
        </p:nvSpPr>
        <p:spPr>
          <a:xfrm>
            <a:off x="3841113" y="1338300"/>
            <a:ext cx="209952" cy="191376"/>
          </a:xfrm>
          <a:prstGeom prst="irregularSeal2">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94"/>
          <p:cNvSpPr/>
          <p:nvPr/>
        </p:nvSpPr>
        <p:spPr>
          <a:xfrm>
            <a:off x="535025" y="2874863"/>
            <a:ext cx="209952" cy="191376"/>
          </a:xfrm>
          <a:prstGeom prst="irregularSeal2">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94"/>
          <p:cNvSpPr/>
          <p:nvPr/>
        </p:nvSpPr>
        <p:spPr>
          <a:xfrm>
            <a:off x="570700" y="3774875"/>
            <a:ext cx="209952" cy="191376"/>
          </a:xfrm>
          <a:prstGeom prst="irregularSeal2">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94"/>
          <p:cNvSpPr txBox="1"/>
          <p:nvPr/>
        </p:nvSpPr>
        <p:spPr>
          <a:xfrm>
            <a:off x="842350" y="3788625"/>
            <a:ext cx="1115400" cy="19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accent2"/>
                </a:solidFill>
                <a:latin typeface="Roboto"/>
                <a:ea typeface="Roboto"/>
                <a:cs typeface="Roboto"/>
                <a:sym typeface="Roboto"/>
              </a:rPr>
              <a:t>FREE</a:t>
            </a:r>
            <a:endParaRPr sz="1400" b="0" i="0" u="none" strike="noStrike" cap="none">
              <a:solidFill>
                <a:schemeClr val="accent2"/>
              </a:solidFill>
              <a:latin typeface="Roboto"/>
              <a:ea typeface="Roboto"/>
              <a:cs typeface="Roboto"/>
              <a:sym typeface="Roboto"/>
            </a:endParaRPr>
          </a:p>
        </p:txBody>
      </p:sp>
      <p:sp>
        <p:nvSpPr>
          <p:cNvPr id="1327" name="Google Shape;1327;p94"/>
          <p:cNvSpPr txBox="1"/>
          <p:nvPr/>
        </p:nvSpPr>
        <p:spPr>
          <a:xfrm>
            <a:off x="6029100" y="4284300"/>
            <a:ext cx="2695800" cy="310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0" i="0" u="sng" strike="noStrike" cap="none">
                <a:solidFill>
                  <a:schemeClr val="hlink"/>
                </a:solidFill>
                <a:latin typeface="Roboto"/>
                <a:ea typeface="Roboto"/>
                <a:cs typeface="Roboto"/>
                <a:sym typeface="Roboto"/>
                <a:hlinkClick r:id="rId7"/>
              </a:rPr>
              <a:t>cloudera.com/training.html</a:t>
            </a:r>
            <a:endParaRPr sz="1400" b="0" i="0" u="none" strike="noStrike" cap="none">
              <a:solidFill>
                <a:srgbClr val="000000"/>
              </a:solidFill>
              <a:latin typeface="Roboto"/>
              <a:ea typeface="Roboto"/>
              <a:cs typeface="Roboto"/>
              <a:sym typeface="Roboto"/>
            </a:endParaRPr>
          </a:p>
        </p:txBody>
      </p:sp>
      <p:sp>
        <p:nvSpPr>
          <p:cNvPr id="1328" name="Google Shape;1328;p94"/>
          <p:cNvSpPr/>
          <p:nvPr/>
        </p:nvSpPr>
        <p:spPr>
          <a:xfrm>
            <a:off x="3906636" y="1774875"/>
            <a:ext cx="1223400" cy="3105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a:solidFill>
                  <a:srgbClr val="FFFFFF"/>
                </a:solidFill>
                <a:latin typeface="Roboto"/>
                <a:ea typeface="Roboto"/>
                <a:cs typeface="Roboto"/>
                <a:sym typeface="Roboto"/>
              </a:rPr>
              <a:t>CDP Private Cloud Fundamentals</a:t>
            </a:r>
            <a:endParaRPr sz="700" b="0" i="0" u="none" strike="noStrike" cap="none">
              <a:solidFill>
                <a:srgbClr val="FFFFFF"/>
              </a:solidFill>
              <a:latin typeface="Roboto"/>
              <a:ea typeface="Roboto"/>
              <a:cs typeface="Roboto"/>
              <a:sym typeface="Roboto"/>
            </a:endParaRPr>
          </a:p>
        </p:txBody>
      </p:sp>
      <p:sp>
        <p:nvSpPr>
          <p:cNvPr id="1329" name="Google Shape;1329;p94"/>
          <p:cNvSpPr/>
          <p:nvPr/>
        </p:nvSpPr>
        <p:spPr>
          <a:xfrm>
            <a:off x="3841113" y="1740650"/>
            <a:ext cx="209952" cy="191376"/>
          </a:xfrm>
          <a:prstGeom prst="irregularSeal2">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94"/>
          <p:cNvSpPr/>
          <p:nvPr/>
        </p:nvSpPr>
        <p:spPr>
          <a:xfrm>
            <a:off x="5214061" y="1774875"/>
            <a:ext cx="1223400" cy="3105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a:solidFill>
                  <a:srgbClr val="FFFFFF"/>
                </a:solidFill>
                <a:latin typeface="Roboto"/>
                <a:ea typeface="Roboto"/>
                <a:cs typeface="Roboto"/>
                <a:sym typeface="Roboto"/>
              </a:rPr>
              <a:t>Introduction to CML</a:t>
            </a:r>
            <a:endParaRPr sz="700" b="0" i="0" u="none" strike="noStrike" cap="none">
              <a:solidFill>
                <a:srgbClr val="FFFFFF"/>
              </a:solidFill>
              <a:latin typeface="Roboto"/>
              <a:ea typeface="Roboto"/>
              <a:cs typeface="Roboto"/>
              <a:sym typeface="Roboto"/>
            </a:endParaRPr>
          </a:p>
        </p:txBody>
      </p:sp>
      <p:sp>
        <p:nvSpPr>
          <p:cNvPr id="1331" name="Google Shape;1331;p94"/>
          <p:cNvSpPr/>
          <p:nvPr/>
        </p:nvSpPr>
        <p:spPr>
          <a:xfrm>
            <a:off x="5214061" y="1392100"/>
            <a:ext cx="1223400" cy="3105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a:solidFill>
                  <a:srgbClr val="FFFFFF"/>
                </a:solidFill>
                <a:latin typeface="Roboto"/>
                <a:ea typeface="Roboto"/>
                <a:cs typeface="Roboto"/>
                <a:sym typeface="Roboto"/>
              </a:rPr>
              <a:t>Introduction to CDW</a:t>
            </a:r>
            <a:endParaRPr sz="700" b="0" i="0" u="none" strike="noStrike" cap="none">
              <a:solidFill>
                <a:srgbClr val="FFFFFF"/>
              </a:solidFill>
              <a:latin typeface="Roboto"/>
              <a:ea typeface="Roboto"/>
              <a:cs typeface="Roboto"/>
              <a:sym typeface="Roboto"/>
            </a:endParaRPr>
          </a:p>
        </p:txBody>
      </p:sp>
      <p:sp>
        <p:nvSpPr>
          <p:cNvPr id="1332" name="Google Shape;1332;p94"/>
          <p:cNvSpPr/>
          <p:nvPr/>
        </p:nvSpPr>
        <p:spPr>
          <a:xfrm>
            <a:off x="6496679" y="1551313"/>
            <a:ext cx="1223400" cy="310500"/>
          </a:xfrm>
          <a:prstGeom prst="roundRect">
            <a:avLst>
              <a:gd name="adj" fmla="val 16667"/>
            </a:avLst>
          </a:prstGeom>
          <a:gradFill>
            <a:gsLst>
              <a:gs pos="0">
                <a:srgbClr val="FF8F00"/>
              </a:gs>
              <a:gs pos="100000">
                <a:srgbClr val="A4D65E"/>
              </a:gs>
              <a:gs pos="100000">
                <a:srgbClr val="737373"/>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Roboto"/>
                <a:ea typeface="Roboto"/>
                <a:cs typeface="Roboto"/>
                <a:sym typeface="Roboto"/>
              </a:rPr>
              <a:t>CDP </a:t>
            </a:r>
            <a:r>
              <a:rPr lang="en" sz="700">
                <a:solidFill>
                  <a:srgbClr val="FFFFFF"/>
                </a:solidFill>
                <a:latin typeface="Roboto"/>
                <a:ea typeface="Roboto"/>
                <a:cs typeface="Roboto"/>
                <a:sym typeface="Roboto"/>
              </a:rPr>
              <a:t>Private </a:t>
            </a:r>
            <a:r>
              <a:rPr lang="en" sz="700" b="0" i="0" u="none" strike="noStrike" cap="none">
                <a:solidFill>
                  <a:srgbClr val="FFFFFF"/>
                </a:solidFill>
                <a:latin typeface="Roboto"/>
                <a:ea typeface="Roboto"/>
                <a:cs typeface="Roboto"/>
                <a:sym typeface="Roboto"/>
              </a:rPr>
              <a:t>Cloud Base Admin</a:t>
            </a:r>
            <a:endParaRPr sz="700" b="0" i="0" u="none" strike="noStrike" cap="none">
              <a:solidFill>
                <a:srgbClr val="FFFFFF"/>
              </a:solidFill>
              <a:latin typeface="Roboto"/>
              <a:ea typeface="Roboto"/>
              <a:cs typeface="Roboto"/>
              <a:sym typeface="Roboto"/>
            </a:endParaRPr>
          </a:p>
        </p:txBody>
      </p:sp>
      <p:sp>
        <p:nvSpPr>
          <p:cNvPr id="1333" name="Google Shape;1333;p94"/>
          <p:cNvSpPr/>
          <p:nvPr/>
        </p:nvSpPr>
        <p:spPr>
          <a:xfrm>
            <a:off x="6504429" y="2330573"/>
            <a:ext cx="1223400" cy="310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a:solidFill>
                  <a:srgbClr val="FFFFFF"/>
                </a:solidFill>
                <a:latin typeface="Roboto"/>
                <a:ea typeface="Roboto"/>
                <a:cs typeface="Roboto"/>
                <a:sym typeface="Roboto"/>
              </a:rPr>
              <a:t>Data Viz</a:t>
            </a:r>
            <a:endParaRPr sz="700" b="0" i="0" u="none" strike="noStrike" cap="none">
              <a:solidFill>
                <a:srgbClr val="FFFFFF"/>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83"/>
          <p:cNvSpPr txBox="1">
            <a:spLocks noGrp="1"/>
          </p:cNvSpPr>
          <p:nvPr>
            <p:ph type="title"/>
          </p:nvPr>
        </p:nvSpPr>
        <p:spPr>
          <a:xfrm>
            <a:off x="602311" y="2352853"/>
            <a:ext cx="7990800" cy="1520700"/>
          </a:xfrm>
          <a:prstGeom prst="rect">
            <a:avLst/>
          </a:prstGeom>
        </p:spPr>
        <p:txBody>
          <a:bodyPr spcFirstLastPara="1" wrap="square" lIns="0" tIns="45700" rIns="91425" bIns="45700" anchor="t" anchorCtr="0">
            <a:noAutofit/>
          </a:bodyPr>
          <a:lstStyle/>
          <a:p>
            <a:pPr marL="0" lvl="0" indent="0" algn="l" rtl="0">
              <a:spcBef>
                <a:spcPts val="0"/>
              </a:spcBef>
              <a:spcAft>
                <a:spcPts val="0"/>
              </a:spcAft>
              <a:buNone/>
            </a:pPr>
            <a:r>
              <a:rPr lang="en" dirty="0"/>
              <a:t>Key Resources</a:t>
            </a:r>
            <a:endParaRPr dirty="0"/>
          </a:p>
        </p:txBody>
      </p:sp>
    </p:spTree>
    <p:extLst>
      <p:ext uri="{BB962C8B-B14F-4D97-AF65-F5344CB8AC3E}">
        <p14:creationId xmlns:p14="http://schemas.microsoft.com/office/powerpoint/2010/main" val="3366256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82" name="Google Shape;2482;p202"/>
          <p:cNvSpPr txBox="1">
            <a:spLocks noGrp="1"/>
          </p:cNvSpPr>
          <p:nvPr>
            <p:ph type="title"/>
          </p:nvPr>
        </p:nvSpPr>
        <p:spPr>
          <a:xfrm>
            <a:off x="418973" y="1894398"/>
            <a:ext cx="2194500" cy="1143000"/>
          </a:xfrm>
        </p:spPr>
        <p:txBody>
          <a:bodyPr spcFirstLastPara="1" wrap="square" lIns="0" tIns="0" rIns="0" bIns="0" anchor="ctr" anchorCtr="0">
            <a:normAutofit/>
          </a:bodyPr>
          <a:lstStyle/>
          <a:p>
            <a:pPr marL="0" lvl="0" indent="0"/>
            <a:r>
              <a:rPr lang="en-IN" b="0" i="0" u="none" strike="noStrike" cap="none" dirty="0"/>
              <a:t>Key Bookmarks</a:t>
            </a:r>
          </a:p>
        </p:txBody>
      </p:sp>
      <p:graphicFrame>
        <p:nvGraphicFramePr>
          <p:cNvPr id="2489" name="Google Shape;2505;p202">
            <a:extLst>
              <a:ext uri="{FF2B5EF4-FFF2-40B4-BE49-F238E27FC236}">
                <a16:creationId xmlns:a16="http://schemas.microsoft.com/office/drawing/2014/main" id="{BD3F9D96-206E-4422-8F30-C3BD2FC47111}"/>
              </a:ext>
            </a:extLst>
          </p:cNvPr>
          <p:cNvGraphicFramePr/>
          <p:nvPr>
            <p:extLst>
              <p:ext uri="{D42A27DB-BD31-4B8C-83A1-F6EECF244321}">
                <p14:modId xmlns:p14="http://schemas.microsoft.com/office/powerpoint/2010/main" val="2060259506"/>
              </p:ext>
            </p:extLst>
          </p:nvPr>
        </p:nvGraphicFramePr>
        <p:xfrm>
          <a:off x="2959627" y="918375"/>
          <a:ext cx="5765400" cy="384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9163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98"/>
          <p:cNvSpPr txBox="1"/>
          <p:nvPr/>
        </p:nvSpPr>
        <p:spPr>
          <a:xfrm>
            <a:off x="1238416" y="2010057"/>
            <a:ext cx="6667200" cy="831000"/>
          </a:xfrm>
          <a:prstGeom prst="rect">
            <a:avLst/>
          </a:prstGeom>
          <a:noFill/>
          <a:ln>
            <a:noFill/>
          </a:ln>
        </p:spPr>
        <p:txBody>
          <a:bodyPr spcFirstLastPara="1" wrap="square" lIns="0" tIns="45700" rIns="91425" bIns="45700" anchor="t" anchorCtr="0">
            <a:noAutofit/>
          </a:bodyPr>
          <a:lstStyle/>
          <a:p>
            <a:pPr marL="0" marR="0" lvl="0" indent="0" algn="ctr" rtl="0">
              <a:spcBef>
                <a:spcPts val="0"/>
              </a:spcBef>
              <a:spcAft>
                <a:spcPts val="0"/>
              </a:spcAft>
              <a:buClr>
                <a:srgbClr val="E6E6E6"/>
              </a:buClr>
              <a:buSzPts val="4800"/>
              <a:buFont typeface="Lato Black"/>
              <a:buNone/>
            </a:pPr>
            <a:r>
              <a:rPr lang="en" sz="4800" b="1" i="0" cap="none">
                <a:solidFill>
                  <a:srgbClr val="D8D8D8"/>
                </a:solidFill>
                <a:latin typeface="Lato Black"/>
                <a:ea typeface="Lato Black"/>
                <a:cs typeface="Lato Black"/>
                <a:sym typeface="Lato Black"/>
              </a:rPr>
              <a:t>THANK YOU</a:t>
            </a:r>
            <a:endParaRPr/>
          </a:p>
        </p:txBody>
      </p:sp>
      <p:sp>
        <p:nvSpPr>
          <p:cNvPr id="1377" name="Google Shape;1377;p98"/>
          <p:cNvSpPr/>
          <p:nvPr/>
        </p:nvSpPr>
        <p:spPr>
          <a:xfrm>
            <a:off x="3896411" y="4244045"/>
            <a:ext cx="1348740" cy="164295"/>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06"/>
          <p:cNvSpPr txBox="1">
            <a:spLocks noGrp="1"/>
          </p:cNvSpPr>
          <p:nvPr>
            <p:ph type="title"/>
          </p:nvPr>
        </p:nvSpPr>
        <p:spPr>
          <a:xfrm>
            <a:off x="419100" y="457200"/>
            <a:ext cx="8305800" cy="417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DATA HUB CLUSTERS AND EXPERIENCES</a:t>
            </a:r>
            <a:endParaRPr/>
          </a:p>
        </p:txBody>
      </p:sp>
      <p:sp>
        <p:nvSpPr>
          <p:cNvPr id="986" name="Google Shape;986;p106"/>
          <p:cNvSpPr txBox="1">
            <a:spLocks noGrp="1"/>
          </p:cNvSpPr>
          <p:nvPr>
            <p:ph type="body" idx="1"/>
          </p:nvPr>
        </p:nvSpPr>
        <p:spPr>
          <a:xfrm>
            <a:off x="419100" y="914400"/>
            <a:ext cx="8305800" cy="308100"/>
          </a:xfrm>
          <a:prstGeom prst="rect">
            <a:avLst/>
          </a:prstGeom>
        </p:spPr>
        <p:txBody>
          <a:bodyPr spcFirstLastPara="1" wrap="square" lIns="0" tIns="27425" rIns="0" bIns="45700" anchor="t" anchorCtr="0">
            <a:noAutofit/>
          </a:bodyPr>
          <a:lstStyle/>
          <a:p>
            <a:pPr marL="0" lvl="0" indent="0" algn="l" rtl="0">
              <a:spcBef>
                <a:spcPts val="0"/>
              </a:spcBef>
              <a:spcAft>
                <a:spcPts val="0"/>
              </a:spcAft>
              <a:buNone/>
            </a:pPr>
            <a:r>
              <a:rPr lang="en" dirty="0"/>
              <a:t>What are the consumption options?</a:t>
            </a:r>
            <a:endParaRPr dirty="0"/>
          </a:p>
        </p:txBody>
      </p:sp>
      <p:sp>
        <p:nvSpPr>
          <p:cNvPr id="987" name="Google Shape;987;p106"/>
          <p:cNvSpPr txBox="1">
            <a:spLocks noGrp="1"/>
          </p:cNvSpPr>
          <p:nvPr>
            <p:ph type="body" idx="2"/>
          </p:nvPr>
        </p:nvSpPr>
        <p:spPr>
          <a:xfrm>
            <a:off x="381776" y="3066786"/>
            <a:ext cx="7825101" cy="2926200"/>
          </a:xfrm>
          <a:prstGeom prst="rect">
            <a:avLst/>
          </a:prstGeom>
        </p:spPr>
        <p:txBody>
          <a:bodyPr spcFirstLastPara="1" wrap="square" lIns="91425" tIns="45700" rIns="91425" bIns="45700" anchor="t" anchorCtr="0">
            <a:noAutofit/>
          </a:bodyPr>
          <a:lstStyle/>
          <a:p>
            <a:pPr marL="0" lvl="0" indent="0" algn="l" rtl="0">
              <a:spcBef>
                <a:spcPts val="450"/>
              </a:spcBef>
              <a:spcAft>
                <a:spcPts val="0"/>
              </a:spcAft>
              <a:buNone/>
            </a:pPr>
            <a:r>
              <a:rPr lang="en" dirty="0"/>
              <a:t>A </a:t>
            </a:r>
            <a:r>
              <a:rPr lang="en" b="1" dirty="0"/>
              <a:t>Data Hub Cluster</a:t>
            </a:r>
            <a:r>
              <a:rPr lang="en" dirty="0"/>
              <a:t> is a customizable environment that runs like a traditional Hadoop cluster, but is designed to leverage Cloud Storage.</a:t>
            </a:r>
            <a:endParaRPr sz="600" dirty="0"/>
          </a:p>
          <a:p>
            <a:pPr marL="0" lvl="0" indent="0" algn="l" rtl="0">
              <a:spcBef>
                <a:spcPts val="450"/>
              </a:spcBef>
              <a:spcAft>
                <a:spcPts val="0"/>
              </a:spcAft>
              <a:buNone/>
            </a:pPr>
            <a:endParaRPr sz="600" dirty="0"/>
          </a:p>
          <a:p>
            <a:pPr marL="0" lvl="0" indent="0" algn="l" rtl="0">
              <a:spcBef>
                <a:spcPts val="450"/>
              </a:spcBef>
              <a:spcAft>
                <a:spcPts val="0"/>
              </a:spcAft>
              <a:buNone/>
            </a:pPr>
            <a:r>
              <a:rPr lang="en" dirty="0"/>
              <a:t>An </a:t>
            </a:r>
            <a:r>
              <a:rPr lang="en" b="1" dirty="0"/>
              <a:t>Experience</a:t>
            </a:r>
            <a:r>
              <a:rPr lang="en" dirty="0"/>
              <a:t> is a container-based compute environment for specific purposes:  ML, DW, DE, OD, DF</a:t>
            </a:r>
            <a:endParaRPr dirty="0"/>
          </a:p>
          <a:p>
            <a:pPr marL="0" lvl="0" indent="0" algn="l" rtl="0">
              <a:spcBef>
                <a:spcPts val="450"/>
              </a:spcBef>
              <a:spcAft>
                <a:spcPts val="0"/>
              </a:spcAft>
              <a:buNone/>
            </a:pPr>
            <a:endParaRPr dirty="0"/>
          </a:p>
          <a:p>
            <a:pPr marL="0" lvl="0" indent="0" algn="l" rtl="0">
              <a:spcBef>
                <a:spcPts val="450"/>
              </a:spcBef>
              <a:spcAft>
                <a:spcPts val="0"/>
              </a:spcAft>
              <a:buNone/>
            </a:pPr>
            <a:endParaRPr dirty="0"/>
          </a:p>
        </p:txBody>
      </p:sp>
      <p:pic>
        <p:nvPicPr>
          <p:cNvPr id="6" name="Picture 5" descr="Graphical user interface&#10;&#10;Description automatically generated">
            <a:extLst>
              <a:ext uri="{FF2B5EF4-FFF2-40B4-BE49-F238E27FC236}">
                <a16:creationId xmlns:a16="http://schemas.microsoft.com/office/drawing/2014/main" id="{BA7305B9-DAD5-0D44-A0BF-1F1A14522690}"/>
              </a:ext>
            </a:extLst>
          </p:cNvPr>
          <p:cNvPicPr>
            <a:picLocks noChangeAspect="1"/>
          </p:cNvPicPr>
          <p:nvPr/>
        </p:nvPicPr>
        <p:blipFill>
          <a:blip r:embed="rId3"/>
          <a:stretch>
            <a:fillRect/>
          </a:stretch>
        </p:blipFill>
        <p:spPr>
          <a:xfrm>
            <a:off x="377870" y="1413786"/>
            <a:ext cx="8071603" cy="1461714"/>
          </a:xfrm>
          <a:prstGeom prst="rect">
            <a:avLst/>
          </a:prstGeom>
        </p:spPr>
      </p:pic>
    </p:spTree>
    <p:extLst>
      <p:ext uri="{BB962C8B-B14F-4D97-AF65-F5344CB8AC3E}">
        <p14:creationId xmlns:p14="http://schemas.microsoft.com/office/powerpoint/2010/main" val="1759908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21"/>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SzPts val="2200"/>
              <a:buNone/>
            </a:pPr>
            <a:r>
              <a:rPr lang="en"/>
              <a:t>CASE STUDY: FINANCIAL SERVICES CUSTOMER</a:t>
            </a:r>
            <a:endParaRPr/>
          </a:p>
        </p:txBody>
      </p:sp>
      <p:pic>
        <p:nvPicPr>
          <p:cNvPr id="1172" name="Google Shape;1172;p21"/>
          <p:cNvPicPr preferRelativeResize="0"/>
          <p:nvPr/>
        </p:nvPicPr>
        <p:blipFill rotWithShape="1">
          <a:blip r:embed="rId3">
            <a:alphaModFix/>
          </a:blip>
          <a:srcRect/>
          <a:stretch/>
        </p:blipFill>
        <p:spPr>
          <a:xfrm>
            <a:off x="663584" y="2082154"/>
            <a:ext cx="868680" cy="868680"/>
          </a:xfrm>
          <a:prstGeom prst="rect">
            <a:avLst/>
          </a:prstGeom>
          <a:noFill/>
          <a:ln>
            <a:noFill/>
          </a:ln>
        </p:spPr>
      </p:pic>
      <p:sp>
        <p:nvSpPr>
          <p:cNvPr id="1173" name="Google Shape;1173;p21"/>
          <p:cNvSpPr/>
          <p:nvPr/>
        </p:nvSpPr>
        <p:spPr>
          <a:xfrm>
            <a:off x="1695361" y="2251294"/>
            <a:ext cx="530400" cy="530400"/>
          </a:xfrm>
          <a:prstGeom prst="mathPlus">
            <a:avLst>
              <a:gd name="adj1" fmla="val 2352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74" name="Google Shape;1174;p21"/>
          <p:cNvSpPr/>
          <p:nvPr/>
        </p:nvSpPr>
        <p:spPr>
          <a:xfrm>
            <a:off x="2166850" y="3633150"/>
            <a:ext cx="1587395" cy="365759"/>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400" b="1" i="0" u="none" strike="noStrike" kern="0" cap="none" spc="0" normalizeH="0" baseline="0" noProof="0">
                <a:ln>
                  <a:noFill/>
                </a:ln>
                <a:solidFill>
                  <a:srgbClr val="FF9900"/>
                </a:solidFill>
                <a:effectLst/>
                <a:uLnTx/>
                <a:uFillTx/>
                <a:latin typeface="Roboto"/>
                <a:cs typeface="Arial"/>
                <a:sym typeface="Arial"/>
              </a:rPr>
              <a:t>$12-16M</a:t>
            </a:r>
          </a:p>
        </p:txBody>
      </p:sp>
      <p:sp>
        <p:nvSpPr>
          <p:cNvPr id="1175" name="Google Shape;1175;p21"/>
          <p:cNvSpPr/>
          <p:nvPr/>
        </p:nvSpPr>
        <p:spPr>
          <a:xfrm>
            <a:off x="527338" y="3633150"/>
            <a:ext cx="1141173" cy="365759"/>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400" b="1" i="0" u="none" strike="noStrike" kern="0" cap="none" spc="0" normalizeH="0" baseline="0" noProof="0">
                <a:ln>
                  <a:noFill/>
                </a:ln>
                <a:solidFill>
                  <a:srgbClr val="FF9900"/>
                </a:solidFill>
                <a:effectLst/>
                <a:uLnTx/>
                <a:uFillTx/>
                <a:latin typeface="Roboto"/>
                <a:cs typeface="Arial"/>
                <a:sym typeface="Arial"/>
              </a:rPr>
              <a:t>$300K</a:t>
            </a:r>
          </a:p>
        </p:txBody>
      </p:sp>
      <p:pic>
        <p:nvPicPr>
          <p:cNvPr id="1176" name="Google Shape;1176;p21"/>
          <p:cNvPicPr preferRelativeResize="0"/>
          <p:nvPr/>
        </p:nvPicPr>
        <p:blipFill rotWithShape="1">
          <a:blip r:embed="rId4">
            <a:alphaModFix/>
          </a:blip>
          <a:srcRect l="48604" t="14465" b="13529"/>
          <a:stretch/>
        </p:blipFill>
        <p:spPr>
          <a:xfrm>
            <a:off x="2446889" y="2013574"/>
            <a:ext cx="1005840" cy="1005840"/>
          </a:xfrm>
          <a:prstGeom prst="rect">
            <a:avLst/>
          </a:prstGeom>
          <a:noFill/>
          <a:ln>
            <a:noFill/>
          </a:ln>
        </p:spPr>
      </p:pic>
      <p:sp>
        <p:nvSpPr>
          <p:cNvPr id="1177" name="Google Shape;1177;p21"/>
          <p:cNvSpPr txBox="1"/>
          <p:nvPr/>
        </p:nvSpPr>
        <p:spPr>
          <a:xfrm>
            <a:off x="2298052" y="2889225"/>
            <a:ext cx="1303500" cy="376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1" i="0" u="none" strike="noStrike" kern="0" cap="none" spc="0" normalizeH="0" baseline="0" noProof="0">
                <a:ln>
                  <a:noFill/>
                </a:ln>
                <a:solidFill>
                  <a:srgbClr val="000000"/>
                </a:solidFill>
                <a:effectLst/>
                <a:uLnTx/>
                <a:uFillTx/>
                <a:latin typeface="Roboto"/>
                <a:ea typeface="Roboto"/>
                <a:cs typeface="Roboto"/>
                <a:sym typeface="Roboto"/>
              </a:rPr>
              <a:t>Amazon EMR</a:t>
            </a:r>
            <a:endParaRPr kumimoji="0" sz="1200" b="1" i="0" u="none" strike="noStrike" kern="0" cap="none" spc="0" normalizeH="0" baseline="0" noProof="0">
              <a:ln>
                <a:noFill/>
              </a:ln>
              <a:solidFill>
                <a:srgbClr val="000000"/>
              </a:solidFill>
              <a:effectLst/>
              <a:uLnTx/>
              <a:uFillTx/>
              <a:latin typeface="Roboto"/>
              <a:ea typeface="Roboto"/>
              <a:cs typeface="Roboto"/>
              <a:sym typeface="Roboto"/>
            </a:endParaRPr>
          </a:p>
        </p:txBody>
      </p:sp>
      <p:pic>
        <p:nvPicPr>
          <p:cNvPr id="1178" name="Google Shape;1178;p21"/>
          <p:cNvPicPr preferRelativeResize="0"/>
          <p:nvPr/>
        </p:nvPicPr>
        <p:blipFill rotWithShape="1">
          <a:blip r:embed="rId5">
            <a:alphaModFix/>
          </a:blip>
          <a:srcRect r="46712" b="34186"/>
          <a:stretch/>
        </p:blipFill>
        <p:spPr>
          <a:xfrm>
            <a:off x="6747788" y="2059294"/>
            <a:ext cx="739833" cy="914400"/>
          </a:xfrm>
          <a:prstGeom prst="rect">
            <a:avLst/>
          </a:prstGeom>
          <a:noFill/>
          <a:ln>
            <a:noFill/>
          </a:ln>
        </p:spPr>
      </p:pic>
      <p:sp>
        <p:nvSpPr>
          <p:cNvPr id="1179" name="Google Shape;1179;p21"/>
          <p:cNvSpPr txBox="1"/>
          <p:nvPr/>
        </p:nvSpPr>
        <p:spPr>
          <a:xfrm>
            <a:off x="6618362" y="2889225"/>
            <a:ext cx="998700" cy="376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1" i="0" u="none" strike="noStrike" kern="0" cap="none" spc="0" normalizeH="0" baseline="0" noProof="0">
                <a:ln>
                  <a:noFill/>
                </a:ln>
                <a:solidFill>
                  <a:srgbClr val="000000"/>
                </a:solidFill>
                <a:effectLst/>
                <a:uLnTx/>
                <a:uFillTx/>
                <a:latin typeface="Roboto"/>
                <a:ea typeface="Roboto"/>
                <a:cs typeface="Roboto"/>
                <a:sym typeface="Roboto"/>
              </a:rPr>
              <a:t>Amazon EC2</a:t>
            </a:r>
            <a:endParaRPr kumimoji="0" sz="1200" b="1" i="0" u="none" strike="noStrike" kern="0" cap="none" spc="0" normalizeH="0" baseline="0" noProof="0">
              <a:ln>
                <a:noFill/>
              </a:ln>
              <a:solidFill>
                <a:srgbClr val="000000"/>
              </a:solidFill>
              <a:effectLst/>
              <a:uLnTx/>
              <a:uFillTx/>
              <a:latin typeface="Roboto"/>
              <a:ea typeface="Roboto"/>
              <a:cs typeface="Roboto"/>
              <a:sym typeface="Roboto"/>
            </a:endParaRPr>
          </a:p>
        </p:txBody>
      </p:sp>
      <p:pic>
        <p:nvPicPr>
          <p:cNvPr id="1180" name="Google Shape;1180;p21"/>
          <p:cNvPicPr preferRelativeResize="0"/>
          <p:nvPr/>
        </p:nvPicPr>
        <p:blipFill rotWithShape="1">
          <a:blip r:embed="rId6">
            <a:alphaModFix/>
          </a:blip>
          <a:srcRect/>
          <a:stretch/>
        </p:blipFill>
        <p:spPr>
          <a:xfrm>
            <a:off x="7553350" y="2022718"/>
            <a:ext cx="987552" cy="987552"/>
          </a:xfrm>
          <a:prstGeom prst="rect">
            <a:avLst/>
          </a:prstGeom>
          <a:noFill/>
          <a:ln>
            <a:noFill/>
          </a:ln>
        </p:spPr>
      </p:pic>
      <p:sp>
        <p:nvSpPr>
          <p:cNvPr id="1181" name="Google Shape;1181;p21"/>
          <p:cNvSpPr txBox="1"/>
          <p:nvPr/>
        </p:nvSpPr>
        <p:spPr>
          <a:xfrm>
            <a:off x="7658300" y="2889225"/>
            <a:ext cx="826200" cy="376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1" i="0" u="none" strike="noStrike" kern="0" cap="none" spc="0" normalizeH="0" baseline="0" noProof="0">
                <a:ln>
                  <a:noFill/>
                </a:ln>
                <a:solidFill>
                  <a:srgbClr val="000000"/>
                </a:solidFill>
                <a:effectLst/>
                <a:uLnTx/>
                <a:uFillTx/>
                <a:latin typeface="Roboto"/>
                <a:ea typeface="Roboto"/>
                <a:cs typeface="Roboto"/>
                <a:sym typeface="Roboto"/>
              </a:rPr>
              <a:t>Amazon S3</a:t>
            </a:r>
            <a:endParaRPr kumimoji="0" sz="1200" b="1" i="0" u="none" strike="noStrike" kern="0" cap="none" spc="0" normalizeH="0" baseline="0" noProof="0">
              <a:ln>
                <a:noFill/>
              </a:ln>
              <a:solidFill>
                <a:srgbClr val="000000"/>
              </a:solidFill>
              <a:effectLst/>
              <a:uLnTx/>
              <a:uFillTx/>
              <a:latin typeface="Roboto"/>
              <a:ea typeface="Roboto"/>
              <a:cs typeface="Roboto"/>
              <a:sym typeface="Roboto"/>
            </a:endParaRPr>
          </a:p>
        </p:txBody>
      </p:sp>
      <p:pic>
        <p:nvPicPr>
          <p:cNvPr id="1182" name="Google Shape;1182;p21"/>
          <p:cNvPicPr preferRelativeResize="0"/>
          <p:nvPr/>
        </p:nvPicPr>
        <p:blipFill rotWithShape="1">
          <a:blip r:embed="rId3">
            <a:alphaModFix/>
          </a:blip>
          <a:srcRect/>
          <a:stretch/>
        </p:blipFill>
        <p:spPr>
          <a:xfrm>
            <a:off x="5025923" y="2082154"/>
            <a:ext cx="868680" cy="868680"/>
          </a:xfrm>
          <a:prstGeom prst="rect">
            <a:avLst/>
          </a:prstGeom>
          <a:noFill/>
          <a:ln>
            <a:noFill/>
          </a:ln>
        </p:spPr>
      </p:pic>
      <p:sp>
        <p:nvSpPr>
          <p:cNvPr id="1183" name="Google Shape;1183;p21"/>
          <p:cNvSpPr/>
          <p:nvPr/>
        </p:nvSpPr>
        <p:spPr>
          <a:xfrm>
            <a:off x="6021674" y="2251294"/>
            <a:ext cx="530400" cy="530400"/>
          </a:xfrm>
          <a:prstGeom prst="mathPlus">
            <a:avLst>
              <a:gd name="adj1" fmla="val 2352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84" name="Google Shape;1184;p21"/>
          <p:cNvSpPr/>
          <p:nvPr/>
        </p:nvSpPr>
        <p:spPr>
          <a:xfrm>
            <a:off x="4893336" y="3633150"/>
            <a:ext cx="1133853" cy="365759"/>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400" b="1" i="0" u="none" strike="noStrike" kern="0" cap="none" spc="0" normalizeH="0" baseline="0" noProof="0">
                <a:ln>
                  <a:noFill/>
                </a:ln>
                <a:solidFill>
                  <a:srgbClr val="FF9900"/>
                </a:solidFill>
                <a:effectLst/>
                <a:uLnTx/>
                <a:uFillTx/>
                <a:latin typeface="Roboto"/>
                <a:cs typeface="Arial"/>
                <a:sym typeface="Arial"/>
              </a:rPr>
              <a:t>$850K</a:t>
            </a:r>
          </a:p>
        </p:txBody>
      </p:sp>
      <p:sp>
        <p:nvSpPr>
          <p:cNvPr id="1185" name="Google Shape;1185;p21"/>
          <p:cNvSpPr/>
          <p:nvPr/>
        </p:nvSpPr>
        <p:spPr>
          <a:xfrm>
            <a:off x="7194113" y="3633150"/>
            <a:ext cx="746149" cy="365759"/>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sz="1400" b="1" i="0" u="none" strike="noStrike" kern="0" cap="none" spc="0" normalizeH="0" baseline="0" noProof="0">
                <a:ln>
                  <a:noFill/>
                </a:ln>
                <a:solidFill>
                  <a:srgbClr val="FF9900"/>
                </a:solidFill>
                <a:effectLst/>
                <a:uLnTx/>
                <a:uFillTx/>
                <a:latin typeface="Roboto"/>
                <a:cs typeface="Arial"/>
                <a:sym typeface="Arial"/>
              </a:rPr>
              <a:t>$3M</a:t>
            </a:r>
          </a:p>
        </p:txBody>
      </p:sp>
      <p:sp>
        <p:nvSpPr>
          <p:cNvPr id="1186" name="Google Shape;1186;p21"/>
          <p:cNvSpPr txBox="1"/>
          <p:nvPr/>
        </p:nvSpPr>
        <p:spPr>
          <a:xfrm>
            <a:off x="4893325" y="1524875"/>
            <a:ext cx="3434100" cy="486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 sz="2400" b="1" i="0" u="none" strike="noStrike" kern="0" cap="none" spc="0" normalizeH="0" baseline="0" noProof="0">
                <a:ln>
                  <a:noFill/>
                </a:ln>
                <a:solidFill>
                  <a:srgbClr val="000000"/>
                </a:solidFill>
                <a:effectLst/>
                <a:uLnTx/>
                <a:uFillTx/>
                <a:latin typeface="Roboto"/>
                <a:ea typeface="Roboto"/>
                <a:cs typeface="Roboto"/>
                <a:sym typeface="Roboto"/>
              </a:rPr>
              <a:t>After CDP</a:t>
            </a:r>
            <a:endParaRPr kumimoji="0" sz="2400" b="1"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187" name="Google Shape;1187;p21"/>
          <p:cNvSpPr txBox="1"/>
          <p:nvPr/>
        </p:nvSpPr>
        <p:spPr>
          <a:xfrm>
            <a:off x="527350" y="1524875"/>
            <a:ext cx="3227100" cy="486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 sz="2400" b="1" i="0" u="none" strike="noStrike" kern="0" cap="none" spc="0" normalizeH="0" baseline="0" noProof="0">
                <a:ln>
                  <a:noFill/>
                </a:ln>
                <a:solidFill>
                  <a:srgbClr val="000000"/>
                </a:solidFill>
                <a:effectLst/>
                <a:uLnTx/>
                <a:uFillTx/>
                <a:latin typeface="Roboto"/>
                <a:ea typeface="Roboto"/>
                <a:cs typeface="Roboto"/>
                <a:sym typeface="Roboto"/>
              </a:rPr>
              <a:t>Before CDP</a:t>
            </a:r>
            <a:endParaRPr kumimoji="0" sz="2400" b="1"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188" name="Google Shape;1188;p21"/>
          <p:cNvSpPr txBox="1">
            <a:spLocks noGrp="1"/>
          </p:cNvSpPr>
          <p:nvPr>
            <p:ph type="body" idx="1"/>
          </p:nvPr>
        </p:nvSpPr>
        <p:spPr>
          <a:xfrm>
            <a:off x="419100" y="914400"/>
            <a:ext cx="8305800" cy="308100"/>
          </a:xfrm>
          <a:prstGeom prst="rect">
            <a:avLst/>
          </a:prstGeom>
          <a:noFill/>
          <a:ln>
            <a:noFill/>
          </a:ln>
        </p:spPr>
        <p:txBody>
          <a:bodyPr spcFirstLastPara="1" wrap="square" lIns="0" tIns="22850" rIns="0" bIns="45700" anchor="t" anchorCtr="0">
            <a:noAutofit/>
          </a:bodyPr>
          <a:lstStyle/>
          <a:p>
            <a:pPr marL="0" lvl="0" indent="0" algn="l" rtl="0">
              <a:lnSpc>
                <a:spcPct val="100000"/>
              </a:lnSpc>
              <a:spcBef>
                <a:spcPts val="450"/>
              </a:spcBef>
              <a:spcAft>
                <a:spcPts val="0"/>
              </a:spcAft>
              <a:buSzPts val="1280"/>
              <a:buNone/>
            </a:pPr>
            <a:r>
              <a:rPr lang="en"/>
              <a:t>Customer saves $10M</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8"/>
                                        </p:tgtEl>
                                        <p:attrNameLst>
                                          <p:attrName>style.visibility</p:attrName>
                                        </p:attrNameLst>
                                      </p:cBhvr>
                                      <p:to>
                                        <p:strVal val="visible"/>
                                      </p:to>
                                    </p:set>
                                    <p:animEffect transition="in" filter="fade">
                                      <p:cBhvr>
                                        <p:cTn id="7" dur="1000"/>
                                        <p:tgtEl>
                                          <p:spTgt spid="1178"/>
                                        </p:tgtEl>
                                      </p:cBhvr>
                                    </p:animEffect>
                                  </p:childTnLst>
                                </p:cTn>
                              </p:par>
                              <p:par>
                                <p:cTn id="8" presetID="10" presetClass="entr" presetSubtype="0" fill="hold" nodeType="withEffect">
                                  <p:stCondLst>
                                    <p:cond delay="0"/>
                                  </p:stCondLst>
                                  <p:childTnLst>
                                    <p:set>
                                      <p:cBhvr>
                                        <p:cTn id="9" dur="1" fill="hold">
                                          <p:stCondLst>
                                            <p:cond delay="0"/>
                                          </p:stCondLst>
                                        </p:cTn>
                                        <p:tgtEl>
                                          <p:spTgt spid="1179"/>
                                        </p:tgtEl>
                                        <p:attrNameLst>
                                          <p:attrName>style.visibility</p:attrName>
                                        </p:attrNameLst>
                                      </p:cBhvr>
                                      <p:to>
                                        <p:strVal val="visible"/>
                                      </p:to>
                                    </p:set>
                                    <p:animEffect transition="in" filter="fade">
                                      <p:cBhvr>
                                        <p:cTn id="10" dur="1000"/>
                                        <p:tgtEl>
                                          <p:spTgt spid="1179"/>
                                        </p:tgtEl>
                                      </p:cBhvr>
                                    </p:animEffect>
                                  </p:childTnLst>
                                </p:cTn>
                              </p:par>
                              <p:par>
                                <p:cTn id="11" presetID="10" presetClass="entr" presetSubtype="0" fill="hold" nodeType="withEffect">
                                  <p:stCondLst>
                                    <p:cond delay="0"/>
                                  </p:stCondLst>
                                  <p:childTnLst>
                                    <p:set>
                                      <p:cBhvr>
                                        <p:cTn id="12" dur="1" fill="hold">
                                          <p:stCondLst>
                                            <p:cond delay="0"/>
                                          </p:stCondLst>
                                        </p:cTn>
                                        <p:tgtEl>
                                          <p:spTgt spid="1180"/>
                                        </p:tgtEl>
                                        <p:attrNameLst>
                                          <p:attrName>style.visibility</p:attrName>
                                        </p:attrNameLst>
                                      </p:cBhvr>
                                      <p:to>
                                        <p:strVal val="visible"/>
                                      </p:to>
                                    </p:set>
                                    <p:animEffect transition="in" filter="fade">
                                      <p:cBhvr>
                                        <p:cTn id="13" dur="1000"/>
                                        <p:tgtEl>
                                          <p:spTgt spid="1180"/>
                                        </p:tgtEl>
                                      </p:cBhvr>
                                    </p:animEffect>
                                  </p:childTnLst>
                                </p:cTn>
                              </p:par>
                              <p:par>
                                <p:cTn id="14" presetID="10" presetClass="entr" presetSubtype="0" fill="hold" nodeType="withEffect">
                                  <p:stCondLst>
                                    <p:cond delay="0"/>
                                  </p:stCondLst>
                                  <p:childTnLst>
                                    <p:set>
                                      <p:cBhvr>
                                        <p:cTn id="15" dur="1" fill="hold">
                                          <p:stCondLst>
                                            <p:cond delay="0"/>
                                          </p:stCondLst>
                                        </p:cTn>
                                        <p:tgtEl>
                                          <p:spTgt spid="1181"/>
                                        </p:tgtEl>
                                        <p:attrNameLst>
                                          <p:attrName>style.visibility</p:attrName>
                                        </p:attrNameLst>
                                      </p:cBhvr>
                                      <p:to>
                                        <p:strVal val="visible"/>
                                      </p:to>
                                    </p:set>
                                    <p:animEffect transition="in" filter="fade">
                                      <p:cBhvr>
                                        <p:cTn id="16" dur="1000"/>
                                        <p:tgtEl>
                                          <p:spTgt spid="1181"/>
                                        </p:tgtEl>
                                      </p:cBhvr>
                                    </p:animEffect>
                                  </p:childTnLst>
                                </p:cTn>
                              </p:par>
                              <p:par>
                                <p:cTn id="17" presetID="10" presetClass="entr" presetSubtype="0" fill="hold" nodeType="withEffect">
                                  <p:stCondLst>
                                    <p:cond delay="0"/>
                                  </p:stCondLst>
                                  <p:childTnLst>
                                    <p:set>
                                      <p:cBhvr>
                                        <p:cTn id="18" dur="1" fill="hold">
                                          <p:stCondLst>
                                            <p:cond delay="0"/>
                                          </p:stCondLst>
                                        </p:cTn>
                                        <p:tgtEl>
                                          <p:spTgt spid="1182"/>
                                        </p:tgtEl>
                                        <p:attrNameLst>
                                          <p:attrName>style.visibility</p:attrName>
                                        </p:attrNameLst>
                                      </p:cBhvr>
                                      <p:to>
                                        <p:strVal val="visible"/>
                                      </p:to>
                                    </p:set>
                                    <p:animEffect transition="in" filter="fade">
                                      <p:cBhvr>
                                        <p:cTn id="19" dur="1000"/>
                                        <p:tgtEl>
                                          <p:spTgt spid="1182"/>
                                        </p:tgtEl>
                                      </p:cBhvr>
                                    </p:animEffect>
                                  </p:childTnLst>
                                </p:cTn>
                              </p:par>
                              <p:par>
                                <p:cTn id="20" presetID="10" presetClass="entr" presetSubtype="0" fill="hold" nodeType="withEffect">
                                  <p:stCondLst>
                                    <p:cond delay="0"/>
                                  </p:stCondLst>
                                  <p:childTnLst>
                                    <p:set>
                                      <p:cBhvr>
                                        <p:cTn id="21" dur="1" fill="hold">
                                          <p:stCondLst>
                                            <p:cond delay="0"/>
                                          </p:stCondLst>
                                        </p:cTn>
                                        <p:tgtEl>
                                          <p:spTgt spid="1183"/>
                                        </p:tgtEl>
                                        <p:attrNameLst>
                                          <p:attrName>style.visibility</p:attrName>
                                        </p:attrNameLst>
                                      </p:cBhvr>
                                      <p:to>
                                        <p:strVal val="visible"/>
                                      </p:to>
                                    </p:set>
                                    <p:animEffect transition="in" filter="fade">
                                      <p:cBhvr>
                                        <p:cTn id="22" dur="1000"/>
                                        <p:tgtEl>
                                          <p:spTgt spid="1183"/>
                                        </p:tgtEl>
                                      </p:cBhvr>
                                    </p:animEffect>
                                  </p:childTnLst>
                                </p:cTn>
                              </p:par>
                              <p:par>
                                <p:cTn id="23" presetID="10" presetClass="entr" presetSubtype="0" fill="hold" nodeType="withEffect">
                                  <p:stCondLst>
                                    <p:cond delay="0"/>
                                  </p:stCondLst>
                                  <p:childTnLst>
                                    <p:set>
                                      <p:cBhvr>
                                        <p:cTn id="24" dur="1" fill="hold">
                                          <p:stCondLst>
                                            <p:cond delay="0"/>
                                          </p:stCondLst>
                                        </p:cTn>
                                        <p:tgtEl>
                                          <p:spTgt spid="1184"/>
                                        </p:tgtEl>
                                        <p:attrNameLst>
                                          <p:attrName>style.visibility</p:attrName>
                                        </p:attrNameLst>
                                      </p:cBhvr>
                                      <p:to>
                                        <p:strVal val="visible"/>
                                      </p:to>
                                    </p:set>
                                    <p:animEffect transition="in" filter="fade">
                                      <p:cBhvr>
                                        <p:cTn id="25" dur="1000"/>
                                        <p:tgtEl>
                                          <p:spTgt spid="1184"/>
                                        </p:tgtEl>
                                      </p:cBhvr>
                                    </p:animEffect>
                                  </p:childTnLst>
                                </p:cTn>
                              </p:par>
                              <p:par>
                                <p:cTn id="26" presetID="10" presetClass="entr" presetSubtype="0" fill="hold" nodeType="withEffect">
                                  <p:stCondLst>
                                    <p:cond delay="0"/>
                                  </p:stCondLst>
                                  <p:childTnLst>
                                    <p:set>
                                      <p:cBhvr>
                                        <p:cTn id="27" dur="1" fill="hold">
                                          <p:stCondLst>
                                            <p:cond delay="0"/>
                                          </p:stCondLst>
                                        </p:cTn>
                                        <p:tgtEl>
                                          <p:spTgt spid="1185"/>
                                        </p:tgtEl>
                                        <p:attrNameLst>
                                          <p:attrName>style.visibility</p:attrName>
                                        </p:attrNameLst>
                                      </p:cBhvr>
                                      <p:to>
                                        <p:strVal val="visible"/>
                                      </p:to>
                                    </p:set>
                                    <p:animEffect transition="in" filter="fade">
                                      <p:cBhvr>
                                        <p:cTn id="28" dur="1000"/>
                                        <p:tgtEl>
                                          <p:spTgt spid="1185"/>
                                        </p:tgtEl>
                                      </p:cBhvr>
                                    </p:animEffect>
                                  </p:childTnLst>
                                </p:cTn>
                              </p:par>
                              <p:par>
                                <p:cTn id="29" presetID="10" presetClass="entr" presetSubtype="0" fill="hold" nodeType="withEffect">
                                  <p:stCondLst>
                                    <p:cond delay="0"/>
                                  </p:stCondLst>
                                  <p:childTnLst>
                                    <p:set>
                                      <p:cBhvr>
                                        <p:cTn id="30" dur="1" fill="hold">
                                          <p:stCondLst>
                                            <p:cond delay="0"/>
                                          </p:stCondLst>
                                        </p:cTn>
                                        <p:tgtEl>
                                          <p:spTgt spid="1186"/>
                                        </p:tgtEl>
                                        <p:attrNameLst>
                                          <p:attrName>style.visibility</p:attrName>
                                        </p:attrNameLst>
                                      </p:cBhvr>
                                      <p:to>
                                        <p:strVal val="visible"/>
                                      </p:to>
                                    </p:set>
                                    <p:animEffect transition="in" filter="fade">
                                      <p:cBhvr>
                                        <p:cTn id="31" dur="1000"/>
                                        <p:tgtEl>
                                          <p:spTgt spid="1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graphicFrame>
        <p:nvGraphicFramePr>
          <p:cNvPr id="1193" name="Google Shape;1193;p17"/>
          <p:cNvGraphicFramePr/>
          <p:nvPr/>
        </p:nvGraphicFramePr>
        <p:xfrm>
          <a:off x="952500" y="1428750"/>
          <a:ext cx="6864350" cy="3014400"/>
        </p:xfrm>
        <a:graphic>
          <a:graphicData uri="http://schemas.openxmlformats.org/drawingml/2006/table">
            <a:tbl>
              <a:tblPr>
                <a:noFill/>
              </a:tblPr>
              <a:tblGrid>
                <a:gridCol w="2111175">
                  <a:extLst>
                    <a:ext uri="{9D8B030D-6E8A-4147-A177-3AD203B41FA5}">
                      <a16:colId xmlns:a16="http://schemas.microsoft.com/office/drawing/2014/main" val="20000"/>
                    </a:ext>
                  </a:extLst>
                </a:gridCol>
                <a:gridCol w="1553150">
                  <a:extLst>
                    <a:ext uri="{9D8B030D-6E8A-4147-A177-3AD203B41FA5}">
                      <a16:colId xmlns:a16="http://schemas.microsoft.com/office/drawing/2014/main" val="20001"/>
                    </a:ext>
                  </a:extLst>
                </a:gridCol>
                <a:gridCol w="1547150">
                  <a:extLst>
                    <a:ext uri="{9D8B030D-6E8A-4147-A177-3AD203B41FA5}">
                      <a16:colId xmlns:a16="http://schemas.microsoft.com/office/drawing/2014/main" val="20002"/>
                    </a:ext>
                  </a:extLst>
                </a:gridCol>
                <a:gridCol w="1652875">
                  <a:extLst>
                    <a:ext uri="{9D8B030D-6E8A-4147-A177-3AD203B41FA5}">
                      <a16:colId xmlns:a16="http://schemas.microsoft.com/office/drawing/2014/main" val="20003"/>
                    </a:ext>
                  </a:extLst>
                </a:gridCol>
              </a:tblGrid>
              <a:tr h="8670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Roboto Medium"/>
                          <a:ea typeface="Roboto Medium"/>
                          <a:cs typeface="Roboto Medium"/>
                          <a:sym typeface="Roboto Medium"/>
                        </a:rPr>
                        <a:t>CLOUDERA</a:t>
                      </a:r>
                      <a:endParaRPr sz="1400" u="none" strike="noStrike" cap="none">
                        <a:solidFill>
                          <a:schemeClr val="dk1"/>
                        </a:solidFill>
                        <a:latin typeface="Roboto Medium"/>
                        <a:ea typeface="Roboto Medium"/>
                        <a:cs typeface="Roboto Medium"/>
                        <a:sym typeface="Roboto Medium"/>
                      </a:endParaRPr>
                    </a:p>
                    <a:p>
                      <a:pPr marL="0" marR="0" lvl="0" indent="0" algn="ctr" rtl="0">
                        <a:lnSpc>
                          <a:spcPct val="100000"/>
                        </a:lnSpc>
                        <a:spcBef>
                          <a:spcPts val="1000"/>
                        </a:spcBef>
                        <a:spcAft>
                          <a:spcPts val="0"/>
                        </a:spcAft>
                        <a:buClr>
                          <a:srgbClr val="000000"/>
                        </a:buClr>
                        <a:buSzPts val="1000"/>
                        <a:buFont typeface="Arial"/>
                        <a:buNone/>
                      </a:pPr>
                      <a:r>
                        <a:rPr lang="en" sz="1000" u="none" strike="noStrike" cap="none">
                          <a:solidFill>
                            <a:schemeClr val="dk1"/>
                          </a:solidFill>
                          <a:latin typeface="Roboto Light"/>
                          <a:ea typeface="Roboto Light"/>
                          <a:cs typeface="Roboto Light"/>
                          <a:sym typeface="Roboto Light"/>
                        </a:rPr>
                        <a:t>DW,ML,DE,OD,DF </a:t>
                      </a:r>
                      <a:br>
                        <a:rPr lang="en" sz="1000" u="none" strike="noStrike" cap="none">
                          <a:solidFill>
                            <a:schemeClr val="dk1"/>
                          </a:solidFill>
                          <a:latin typeface="Roboto Light"/>
                          <a:ea typeface="Roboto Light"/>
                          <a:cs typeface="Roboto Light"/>
                          <a:sym typeface="Roboto Light"/>
                        </a:rPr>
                      </a:br>
                      <a:endParaRPr sz="1000" u="none" strike="noStrike" cap="none" baseline="30000">
                        <a:solidFill>
                          <a:schemeClr val="dk1"/>
                        </a:solidFill>
                        <a:latin typeface="Roboto Light"/>
                        <a:ea typeface="Roboto Light"/>
                        <a:cs typeface="Roboto Light"/>
                        <a:sym typeface="Roboto Light"/>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Roboto Medium"/>
                          <a:ea typeface="Roboto Medium"/>
                          <a:cs typeface="Roboto Medium"/>
                          <a:sym typeface="Roboto Medium"/>
                        </a:rPr>
                        <a:t>CLOUD</a:t>
                      </a:r>
                      <a:r>
                        <a:rPr lang="en" sz="1400" u="none" strike="noStrike" cap="none">
                          <a:solidFill>
                            <a:schemeClr val="dk1"/>
                          </a:solidFill>
                        </a:rPr>
                        <a:t> </a:t>
                      </a:r>
                      <a:r>
                        <a:rPr lang="en" sz="1400" u="none" strike="noStrike" cap="none">
                          <a:solidFill>
                            <a:schemeClr val="dk1"/>
                          </a:solidFill>
                          <a:latin typeface="Roboto Medium"/>
                          <a:ea typeface="Roboto Medium"/>
                          <a:cs typeface="Roboto Medium"/>
                          <a:sym typeface="Roboto Medium"/>
                        </a:rPr>
                        <a:t>ONLY</a:t>
                      </a:r>
                      <a:endParaRPr sz="1400" u="none" strike="noStrike" cap="none">
                        <a:solidFill>
                          <a:schemeClr val="dk1"/>
                        </a:solidFill>
                      </a:endParaRPr>
                    </a:p>
                    <a:p>
                      <a:pPr marL="0" marR="0" lvl="0" indent="0" algn="ctr" rtl="0">
                        <a:lnSpc>
                          <a:spcPct val="100000"/>
                        </a:lnSpc>
                        <a:spcBef>
                          <a:spcPts val="1000"/>
                        </a:spcBef>
                        <a:spcAft>
                          <a:spcPts val="0"/>
                        </a:spcAft>
                        <a:buClr>
                          <a:srgbClr val="000000"/>
                        </a:buClr>
                        <a:buSzPts val="1000"/>
                        <a:buFont typeface="Arial"/>
                        <a:buNone/>
                      </a:pPr>
                      <a:r>
                        <a:rPr lang="en" sz="1000" u="none" strike="noStrike" cap="none">
                          <a:solidFill>
                            <a:schemeClr val="dk1"/>
                          </a:solidFill>
                          <a:latin typeface="Roboto Light"/>
                          <a:ea typeface="Roboto Light"/>
                          <a:cs typeface="Roboto Light"/>
                          <a:sym typeface="Roboto Light"/>
                        </a:rPr>
                        <a:t>Databricks, </a:t>
                      </a:r>
                      <a:br>
                        <a:rPr lang="en" sz="1000" u="none" strike="noStrike" cap="none">
                          <a:solidFill>
                            <a:schemeClr val="dk1"/>
                          </a:solidFill>
                          <a:latin typeface="Roboto Light"/>
                          <a:ea typeface="Roboto Light"/>
                          <a:cs typeface="Roboto Light"/>
                          <a:sym typeface="Roboto Light"/>
                        </a:rPr>
                      </a:br>
                      <a:r>
                        <a:rPr lang="en" sz="1000" u="none" strike="noStrike" cap="none">
                          <a:solidFill>
                            <a:schemeClr val="dk1"/>
                          </a:solidFill>
                          <a:latin typeface="Roboto Light"/>
                          <a:ea typeface="Roboto Light"/>
                          <a:cs typeface="Roboto Light"/>
                          <a:sym typeface="Roboto Light"/>
                        </a:rPr>
                        <a:t>Snowflake, Confluent</a:t>
                      </a:r>
                      <a:endParaRPr sz="1000" u="none" strike="noStrike" cap="none">
                        <a:solidFill>
                          <a:schemeClr val="dk1"/>
                        </a:solidFill>
                        <a:latin typeface="Roboto Light"/>
                        <a:ea typeface="Roboto Light"/>
                        <a:cs typeface="Roboto Light"/>
                        <a:sym typeface="Roboto Light"/>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Roboto Medium"/>
                          <a:ea typeface="Roboto Medium"/>
                          <a:cs typeface="Roboto Medium"/>
                          <a:sym typeface="Roboto Medium"/>
                        </a:rPr>
                        <a:t>PUBLIC</a:t>
                      </a:r>
                      <a:r>
                        <a:rPr lang="en" sz="1400" u="none" strike="noStrike" cap="none">
                          <a:solidFill>
                            <a:schemeClr val="dk1"/>
                          </a:solidFill>
                        </a:rPr>
                        <a:t> </a:t>
                      </a:r>
                      <a:r>
                        <a:rPr lang="en" sz="1400" u="none" strike="noStrike" cap="none">
                          <a:solidFill>
                            <a:schemeClr val="dk1"/>
                          </a:solidFill>
                          <a:latin typeface="Roboto Medium"/>
                          <a:ea typeface="Roboto Medium"/>
                          <a:cs typeface="Roboto Medium"/>
                          <a:sym typeface="Roboto Medium"/>
                        </a:rPr>
                        <a:t>CLOUD</a:t>
                      </a:r>
                      <a:endParaRPr sz="1400" u="none" strike="noStrike" cap="none">
                        <a:solidFill>
                          <a:schemeClr val="dk1"/>
                        </a:solidFill>
                      </a:endParaRPr>
                    </a:p>
                    <a:p>
                      <a:pPr marL="0" marR="0" lvl="0" indent="0" algn="ctr" rtl="0">
                        <a:lnSpc>
                          <a:spcPct val="100000"/>
                        </a:lnSpc>
                        <a:spcBef>
                          <a:spcPts val="1000"/>
                        </a:spcBef>
                        <a:spcAft>
                          <a:spcPts val="0"/>
                        </a:spcAft>
                        <a:buClr>
                          <a:srgbClr val="000000"/>
                        </a:buClr>
                        <a:buSzPts val="1000"/>
                        <a:buFont typeface="Arial"/>
                        <a:buNone/>
                      </a:pPr>
                      <a:r>
                        <a:rPr lang="en" sz="1000" u="none" strike="noStrike" cap="none">
                          <a:solidFill>
                            <a:schemeClr val="dk1"/>
                          </a:solidFill>
                          <a:latin typeface="Roboto Light"/>
                          <a:ea typeface="Roboto Light"/>
                          <a:cs typeface="Roboto Light"/>
                          <a:sym typeface="Roboto Light"/>
                        </a:rPr>
                        <a:t>EMR, Dataproc, HDI, Redshift, Sagemaker</a:t>
                      </a:r>
                      <a:endParaRPr sz="1000" u="none" strike="noStrike" cap="none">
                        <a:solidFill>
                          <a:schemeClr val="dk1"/>
                        </a:solidFill>
                        <a:latin typeface="Roboto Light"/>
                        <a:ea typeface="Roboto Light"/>
                        <a:cs typeface="Roboto Light"/>
                        <a:sym typeface="Roboto Light"/>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0"/>
                  </a:ext>
                </a:extLst>
              </a:tr>
              <a:tr h="5391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chemeClr val="accent2"/>
                          </a:solidFill>
                          <a:latin typeface="Roboto"/>
                          <a:ea typeface="Roboto"/>
                          <a:cs typeface="Roboto"/>
                          <a:sym typeface="Roboto"/>
                        </a:rPr>
                        <a:t>Hybrid &amp; multi-cloud</a:t>
                      </a:r>
                      <a:endParaRPr sz="1400" u="none" strike="noStrike" cap="none">
                        <a:solidFill>
                          <a:schemeClr val="accent2"/>
                        </a:solidFill>
                        <a:latin typeface="Roboto"/>
                        <a:ea typeface="Roboto"/>
                        <a:cs typeface="Roboto"/>
                        <a:sym typeface="Roboto"/>
                      </a:endParaRPr>
                    </a:p>
                  </a:txBody>
                  <a:tcPr marL="91450" marR="91450" marT="45725" marB="457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5391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chemeClr val="accent2"/>
                          </a:solidFill>
                          <a:latin typeface="Roboto"/>
                          <a:ea typeface="Roboto"/>
                          <a:cs typeface="Roboto"/>
                          <a:sym typeface="Roboto"/>
                        </a:rPr>
                        <a:t>Common security &amp; governance</a:t>
                      </a:r>
                      <a:endParaRPr sz="1400" u="none" strike="noStrike" cap="none">
                        <a:solidFill>
                          <a:schemeClr val="accent2"/>
                        </a:solidFill>
                        <a:latin typeface="Roboto"/>
                        <a:ea typeface="Roboto"/>
                        <a:cs typeface="Roboto"/>
                        <a:sym typeface="Roboto"/>
                      </a:endParaRPr>
                    </a:p>
                  </a:txBody>
                  <a:tcPr marL="91450" marR="91450" marT="45725" marB="457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5391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chemeClr val="accent2"/>
                          </a:solidFill>
                          <a:latin typeface="Roboto"/>
                          <a:ea typeface="Roboto"/>
                          <a:cs typeface="Roboto"/>
                          <a:sym typeface="Roboto"/>
                        </a:rPr>
                        <a:t>Integrated data lifecycle</a:t>
                      </a:r>
                      <a:endParaRPr sz="1400" u="none" strike="noStrike" cap="none">
                        <a:solidFill>
                          <a:schemeClr val="accent2"/>
                        </a:solidFill>
                        <a:latin typeface="Roboto"/>
                        <a:ea typeface="Roboto"/>
                        <a:cs typeface="Roboto"/>
                        <a:sym typeface="Roboto"/>
                      </a:endParaRPr>
                    </a:p>
                  </a:txBody>
                  <a:tcPr marL="91450" marR="91450" marT="45725" marB="457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r h="5298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chemeClr val="accent2"/>
                          </a:solidFill>
                          <a:latin typeface="Roboto"/>
                          <a:ea typeface="Roboto"/>
                          <a:cs typeface="Roboto"/>
                          <a:sym typeface="Roboto"/>
                        </a:rPr>
                        <a:t>Open &amp; extensible</a:t>
                      </a:r>
                      <a:endParaRPr sz="1400" u="none" strike="noStrike" cap="none">
                        <a:solidFill>
                          <a:schemeClr val="accent2"/>
                        </a:solidFill>
                        <a:latin typeface="Roboto"/>
                        <a:ea typeface="Roboto"/>
                        <a:cs typeface="Roboto"/>
                        <a:sym typeface="Roboto"/>
                      </a:endParaRPr>
                    </a:p>
                  </a:txBody>
                  <a:tcPr marL="91450" marR="91450" marT="45725" marB="457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194" name="Google Shape;1194;p17"/>
          <p:cNvSpPr txBox="1">
            <a:spLocks noGrp="1"/>
          </p:cNvSpPr>
          <p:nvPr>
            <p:ph type="title"/>
          </p:nvPr>
        </p:nvSpPr>
        <p:spPr>
          <a:xfrm>
            <a:off x="419100" y="417635"/>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Clr>
                <a:schemeClr val="lt1"/>
              </a:buClr>
              <a:buSzPts val="2200"/>
              <a:buFont typeface="Lato"/>
              <a:buNone/>
            </a:pPr>
            <a:r>
              <a:rPr lang="en"/>
              <a:t>COMPETITIVE LANDSCAPE</a:t>
            </a:r>
            <a:endParaRPr/>
          </a:p>
        </p:txBody>
      </p:sp>
      <p:sp>
        <p:nvSpPr>
          <p:cNvPr id="1195" name="Google Shape;1195;p17"/>
          <p:cNvSpPr txBox="1">
            <a:spLocks noGrp="1"/>
          </p:cNvSpPr>
          <p:nvPr>
            <p:ph type="body" idx="1"/>
          </p:nvPr>
        </p:nvSpPr>
        <p:spPr>
          <a:xfrm>
            <a:off x="419100" y="798635"/>
            <a:ext cx="8305800" cy="308100"/>
          </a:xfrm>
          <a:prstGeom prst="rect">
            <a:avLst/>
          </a:prstGeom>
          <a:noFill/>
          <a:ln>
            <a:noFill/>
          </a:ln>
        </p:spPr>
        <p:txBody>
          <a:bodyPr spcFirstLastPara="1" wrap="square" lIns="0" tIns="27425" rIns="0" bIns="45700" anchor="t" anchorCtr="0">
            <a:noAutofit/>
          </a:bodyPr>
          <a:lstStyle/>
          <a:p>
            <a:pPr marL="0" lvl="0" indent="0" algn="l" rtl="0">
              <a:lnSpc>
                <a:spcPct val="100000"/>
              </a:lnSpc>
              <a:spcBef>
                <a:spcPts val="0"/>
              </a:spcBef>
              <a:spcAft>
                <a:spcPts val="0"/>
              </a:spcAft>
              <a:buSzPts val="1280"/>
              <a:buNone/>
            </a:pPr>
            <a:r>
              <a:rPr lang="en"/>
              <a:t>Cloudera stands out as a hybrid and multi cloud platform for data management and analytics with enterprise security and governance powered by open-source innovation </a:t>
            </a:r>
            <a:endParaRPr/>
          </a:p>
        </p:txBody>
      </p:sp>
      <p:sp>
        <p:nvSpPr>
          <p:cNvPr id="1196" name="Google Shape;1196;p17"/>
          <p:cNvSpPr/>
          <p:nvPr/>
        </p:nvSpPr>
        <p:spPr>
          <a:xfrm>
            <a:off x="5204335" y="3456348"/>
            <a:ext cx="377400" cy="377400"/>
          </a:xfrm>
          <a:prstGeom prst="chord">
            <a:avLst>
              <a:gd name="adj1" fmla="val 16200000"/>
              <a:gd name="adj2" fmla="val 16200000"/>
            </a:avLst>
          </a:prstGeom>
          <a:solidFill>
            <a:schemeClr val="lt1"/>
          </a:solidFill>
          <a:ln w="9525" cap="flat" cmpd="sng">
            <a:solidFill>
              <a:schemeClr val="accent1"/>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197" name="Google Shape;1197;p17"/>
          <p:cNvSpPr/>
          <p:nvPr/>
        </p:nvSpPr>
        <p:spPr>
          <a:xfrm>
            <a:off x="3611421" y="3456348"/>
            <a:ext cx="377400" cy="377400"/>
          </a:xfrm>
          <a:prstGeom prst="chord">
            <a:avLst>
              <a:gd name="adj1" fmla="val 16200000"/>
              <a:gd name="adj2" fmla="val 16200000"/>
            </a:avLst>
          </a:prstGeom>
          <a:solidFill>
            <a:schemeClr val="accent1"/>
          </a:solidFill>
          <a:ln w="9525" cap="flat" cmpd="sng">
            <a:solidFill>
              <a:srgbClr val="FF7F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198" name="Google Shape;1198;p17"/>
          <p:cNvSpPr/>
          <p:nvPr/>
        </p:nvSpPr>
        <p:spPr>
          <a:xfrm>
            <a:off x="3611421" y="2925469"/>
            <a:ext cx="377400" cy="377400"/>
          </a:xfrm>
          <a:prstGeom prst="chord">
            <a:avLst>
              <a:gd name="adj1" fmla="val 16200000"/>
              <a:gd name="adj2" fmla="val 16200000"/>
            </a:avLst>
          </a:prstGeom>
          <a:solidFill>
            <a:schemeClr val="accent1"/>
          </a:solidFill>
          <a:ln w="9525" cap="flat" cmpd="sng">
            <a:solidFill>
              <a:srgbClr val="FF7F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199" name="Google Shape;1199;p17"/>
          <p:cNvSpPr/>
          <p:nvPr/>
        </p:nvSpPr>
        <p:spPr>
          <a:xfrm>
            <a:off x="3611421" y="2390748"/>
            <a:ext cx="377400" cy="377400"/>
          </a:xfrm>
          <a:prstGeom prst="chord">
            <a:avLst>
              <a:gd name="adj1" fmla="val 16200000"/>
              <a:gd name="adj2" fmla="val 16200000"/>
            </a:avLst>
          </a:prstGeom>
          <a:solidFill>
            <a:schemeClr val="accent1"/>
          </a:solidFill>
          <a:ln w="9525" cap="flat" cmpd="sng">
            <a:solidFill>
              <a:srgbClr val="FF7F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00" name="Google Shape;1200;p17"/>
          <p:cNvSpPr/>
          <p:nvPr/>
        </p:nvSpPr>
        <p:spPr>
          <a:xfrm>
            <a:off x="5204335" y="2925469"/>
            <a:ext cx="377400" cy="377400"/>
          </a:xfrm>
          <a:prstGeom prst="chord">
            <a:avLst>
              <a:gd name="adj1" fmla="val 16200000"/>
              <a:gd name="adj2" fmla="val 16200000"/>
            </a:avLst>
          </a:prstGeom>
          <a:solidFill>
            <a:schemeClr val="lt1"/>
          </a:solidFill>
          <a:ln w="9525" cap="flat" cmpd="sng">
            <a:solidFill>
              <a:schemeClr val="accent1"/>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01" name="Google Shape;1201;p17"/>
          <p:cNvSpPr/>
          <p:nvPr/>
        </p:nvSpPr>
        <p:spPr>
          <a:xfrm>
            <a:off x="3611421" y="4006886"/>
            <a:ext cx="377400" cy="377400"/>
          </a:xfrm>
          <a:prstGeom prst="chord">
            <a:avLst>
              <a:gd name="adj1" fmla="val 16200000"/>
              <a:gd name="adj2" fmla="val 16200000"/>
            </a:avLst>
          </a:prstGeom>
          <a:solidFill>
            <a:schemeClr val="accent1"/>
          </a:solidFill>
          <a:ln w="9525" cap="flat" cmpd="sng">
            <a:solidFill>
              <a:srgbClr val="FF7F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grpSp>
        <p:nvGrpSpPr>
          <p:cNvPr id="1202" name="Google Shape;1202;p17"/>
          <p:cNvGrpSpPr/>
          <p:nvPr/>
        </p:nvGrpSpPr>
        <p:grpSpPr>
          <a:xfrm>
            <a:off x="5204335" y="4006886"/>
            <a:ext cx="377400" cy="377400"/>
            <a:chOff x="2905137" y="2390755"/>
            <a:chExt cx="377400" cy="377400"/>
          </a:xfrm>
        </p:grpSpPr>
        <p:sp>
          <p:nvSpPr>
            <p:cNvPr id="1203" name="Google Shape;1203;p17"/>
            <p:cNvSpPr/>
            <p:nvPr/>
          </p:nvSpPr>
          <p:spPr>
            <a:xfrm>
              <a:off x="2905137" y="2390755"/>
              <a:ext cx="377400" cy="377400"/>
            </a:xfrm>
            <a:prstGeom prst="chord">
              <a:avLst>
                <a:gd name="adj1" fmla="val 16200000"/>
                <a:gd name="adj2" fmla="val 16200000"/>
              </a:avLst>
            </a:prstGeom>
            <a:solidFill>
              <a:schemeClr val="accent1"/>
            </a:solidFill>
            <a:ln w="9525" cap="flat" cmpd="sng">
              <a:solidFill>
                <a:srgbClr val="FF7F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04" name="Google Shape;1204;p17"/>
            <p:cNvSpPr/>
            <p:nvPr/>
          </p:nvSpPr>
          <p:spPr>
            <a:xfrm>
              <a:off x="2905137" y="2390755"/>
              <a:ext cx="377400" cy="377400"/>
            </a:xfrm>
            <a:prstGeom prst="pie">
              <a:avLst>
                <a:gd name="adj1" fmla="val 5352138"/>
                <a:gd name="adj2" fmla="val 1620000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grpSp>
      <p:grpSp>
        <p:nvGrpSpPr>
          <p:cNvPr id="1205" name="Google Shape;1205;p17"/>
          <p:cNvGrpSpPr/>
          <p:nvPr/>
        </p:nvGrpSpPr>
        <p:grpSpPr>
          <a:xfrm>
            <a:off x="6770075" y="3456348"/>
            <a:ext cx="377400" cy="377400"/>
            <a:chOff x="2905137" y="2390755"/>
            <a:chExt cx="377400" cy="377400"/>
          </a:xfrm>
        </p:grpSpPr>
        <p:sp>
          <p:nvSpPr>
            <p:cNvPr id="1206" name="Google Shape;1206;p17"/>
            <p:cNvSpPr/>
            <p:nvPr/>
          </p:nvSpPr>
          <p:spPr>
            <a:xfrm>
              <a:off x="2905137" y="2390755"/>
              <a:ext cx="377400" cy="377400"/>
            </a:xfrm>
            <a:prstGeom prst="chord">
              <a:avLst>
                <a:gd name="adj1" fmla="val 16200000"/>
                <a:gd name="adj2" fmla="val 16200000"/>
              </a:avLst>
            </a:prstGeom>
            <a:solidFill>
              <a:schemeClr val="accent1"/>
            </a:solidFill>
            <a:ln w="9525" cap="flat" cmpd="sng">
              <a:solidFill>
                <a:srgbClr val="FF7F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07" name="Google Shape;1207;p17"/>
            <p:cNvSpPr/>
            <p:nvPr/>
          </p:nvSpPr>
          <p:spPr>
            <a:xfrm>
              <a:off x="2905137" y="2390755"/>
              <a:ext cx="377400" cy="377400"/>
            </a:xfrm>
            <a:prstGeom prst="pie">
              <a:avLst>
                <a:gd name="adj1" fmla="val 5352138"/>
                <a:gd name="adj2" fmla="val 1620000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grpSp>
      <p:grpSp>
        <p:nvGrpSpPr>
          <p:cNvPr id="1208" name="Google Shape;1208;p17"/>
          <p:cNvGrpSpPr/>
          <p:nvPr/>
        </p:nvGrpSpPr>
        <p:grpSpPr>
          <a:xfrm>
            <a:off x="5204335" y="2390748"/>
            <a:ext cx="377400" cy="377400"/>
            <a:chOff x="2905137" y="3996516"/>
            <a:chExt cx="377400" cy="377400"/>
          </a:xfrm>
        </p:grpSpPr>
        <p:sp>
          <p:nvSpPr>
            <p:cNvPr id="1209" name="Google Shape;1209;p17"/>
            <p:cNvSpPr/>
            <p:nvPr/>
          </p:nvSpPr>
          <p:spPr>
            <a:xfrm>
              <a:off x="2905137" y="3996516"/>
              <a:ext cx="377400" cy="377400"/>
            </a:xfrm>
            <a:prstGeom prst="chord">
              <a:avLst>
                <a:gd name="adj1" fmla="val 16200000"/>
                <a:gd name="adj2" fmla="val 16200000"/>
              </a:avLst>
            </a:prstGeom>
            <a:solidFill>
              <a:schemeClr val="accent1"/>
            </a:solidFill>
            <a:ln w="9525" cap="flat" cmpd="sng">
              <a:solidFill>
                <a:srgbClr val="FF7F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10" name="Google Shape;1210;p17"/>
            <p:cNvSpPr/>
            <p:nvPr/>
          </p:nvSpPr>
          <p:spPr>
            <a:xfrm>
              <a:off x="2905137" y="3996516"/>
              <a:ext cx="377400" cy="377400"/>
            </a:xfrm>
            <a:prstGeom prst="pie">
              <a:avLst>
                <a:gd name="adj1" fmla="val 5316"/>
                <a:gd name="adj2" fmla="val 1620000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grpSp>
      <p:grpSp>
        <p:nvGrpSpPr>
          <p:cNvPr id="1211" name="Google Shape;1211;p17"/>
          <p:cNvGrpSpPr/>
          <p:nvPr/>
        </p:nvGrpSpPr>
        <p:grpSpPr>
          <a:xfrm>
            <a:off x="6770075" y="2925469"/>
            <a:ext cx="377400" cy="377400"/>
            <a:chOff x="2905137" y="3996516"/>
            <a:chExt cx="377400" cy="377400"/>
          </a:xfrm>
        </p:grpSpPr>
        <p:sp>
          <p:nvSpPr>
            <p:cNvPr id="1212" name="Google Shape;1212;p17"/>
            <p:cNvSpPr/>
            <p:nvPr/>
          </p:nvSpPr>
          <p:spPr>
            <a:xfrm>
              <a:off x="2905137" y="3996516"/>
              <a:ext cx="377400" cy="377400"/>
            </a:xfrm>
            <a:prstGeom prst="chord">
              <a:avLst>
                <a:gd name="adj1" fmla="val 16200000"/>
                <a:gd name="adj2" fmla="val 16200000"/>
              </a:avLst>
            </a:prstGeom>
            <a:solidFill>
              <a:schemeClr val="accent1"/>
            </a:solidFill>
            <a:ln w="9525" cap="flat" cmpd="sng">
              <a:solidFill>
                <a:srgbClr val="FF7F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13" name="Google Shape;1213;p17"/>
            <p:cNvSpPr/>
            <p:nvPr/>
          </p:nvSpPr>
          <p:spPr>
            <a:xfrm>
              <a:off x="2905137" y="3996516"/>
              <a:ext cx="377400" cy="377400"/>
            </a:xfrm>
            <a:prstGeom prst="pie">
              <a:avLst>
                <a:gd name="adj1" fmla="val 5316"/>
                <a:gd name="adj2" fmla="val 1620000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grpSp>
      <p:grpSp>
        <p:nvGrpSpPr>
          <p:cNvPr id="1214" name="Google Shape;1214;p17"/>
          <p:cNvGrpSpPr/>
          <p:nvPr/>
        </p:nvGrpSpPr>
        <p:grpSpPr>
          <a:xfrm>
            <a:off x="6770075" y="2390748"/>
            <a:ext cx="377400" cy="377400"/>
            <a:chOff x="2905137" y="3996516"/>
            <a:chExt cx="377400" cy="377400"/>
          </a:xfrm>
        </p:grpSpPr>
        <p:sp>
          <p:nvSpPr>
            <p:cNvPr id="1215" name="Google Shape;1215;p17"/>
            <p:cNvSpPr/>
            <p:nvPr/>
          </p:nvSpPr>
          <p:spPr>
            <a:xfrm>
              <a:off x="2905137" y="3996516"/>
              <a:ext cx="377400" cy="377400"/>
            </a:xfrm>
            <a:prstGeom prst="chord">
              <a:avLst>
                <a:gd name="adj1" fmla="val 16200000"/>
                <a:gd name="adj2" fmla="val 16200000"/>
              </a:avLst>
            </a:prstGeom>
            <a:solidFill>
              <a:schemeClr val="accent1"/>
            </a:solidFill>
            <a:ln w="9525" cap="flat" cmpd="sng">
              <a:solidFill>
                <a:srgbClr val="FF7F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16" name="Google Shape;1216;p17"/>
            <p:cNvSpPr/>
            <p:nvPr/>
          </p:nvSpPr>
          <p:spPr>
            <a:xfrm>
              <a:off x="2905137" y="3996516"/>
              <a:ext cx="377400" cy="377400"/>
            </a:xfrm>
            <a:prstGeom prst="pie">
              <a:avLst>
                <a:gd name="adj1" fmla="val 5316"/>
                <a:gd name="adj2" fmla="val 1620000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grpSp>
      <p:grpSp>
        <p:nvGrpSpPr>
          <p:cNvPr id="1217" name="Google Shape;1217;p17"/>
          <p:cNvGrpSpPr/>
          <p:nvPr/>
        </p:nvGrpSpPr>
        <p:grpSpPr>
          <a:xfrm>
            <a:off x="6770075" y="4006886"/>
            <a:ext cx="377400" cy="377400"/>
            <a:chOff x="2905137" y="3996516"/>
            <a:chExt cx="377400" cy="377400"/>
          </a:xfrm>
        </p:grpSpPr>
        <p:sp>
          <p:nvSpPr>
            <p:cNvPr id="1218" name="Google Shape;1218;p17"/>
            <p:cNvSpPr/>
            <p:nvPr/>
          </p:nvSpPr>
          <p:spPr>
            <a:xfrm>
              <a:off x="2905137" y="3996516"/>
              <a:ext cx="377400" cy="377400"/>
            </a:xfrm>
            <a:prstGeom prst="chord">
              <a:avLst>
                <a:gd name="adj1" fmla="val 16200000"/>
                <a:gd name="adj2" fmla="val 16200000"/>
              </a:avLst>
            </a:prstGeom>
            <a:solidFill>
              <a:schemeClr val="accent1"/>
            </a:solidFill>
            <a:ln w="9525" cap="flat" cmpd="sng">
              <a:solidFill>
                <a:srgbClr val="FF7F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19" name="Google Shape;1219;p17"/>
            <p:cNvSpPr/>
            <p:nvPr/>
          </p:nvSpPr>
          <p:spPr>
            <a:xfrm>
              <a:off x="2905137" y="3996516"/>
              <a:ext cx="377400" cy="377400"/>
            </a:xfrm>
            <a:prstGeom prst="pie">
              <a:avLst>
                <a:gd name="adj1" fmla="val 5316"/>
                <a:gd name="adj2" fmla="val 1620000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13"/>
                <a:buFont typeface="Arial"/>
                <a:buNone/>
                <a:tabLst/>
                <a:defRPr/>
              </a:pPr>
              <a:endParaRPr kumimoji="0" sz="1013" b="0" i="0" u="none" strike="noStrike" kern="0" cap="none" spc="0" normalizeH="0" baseline="0" noProof="0">
                <a:ln>
                  <a:noFill/>
                </a:ln>
                <a:solidFill>
                  <a:srgbClr val="305868"/>
                </a:solidFill>
                <a:effectLst/>
                <a:uLnTx/>
                <a:uFillTx/>
                <a:latin typeface="Roboto"/>
                <a:ea typeface="Roboto"/>
                <a:cs typeface="Roboto"/>
                <a:sym typeface="Roboto"/>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gad895ab85b_0_848"/>
          <p:cNvSpPr/>
          <p:nvPr/>
        </p:nvSpPr>
        <p:spPr>
          <a:xfrm>
            <a:off x="1891875" y="1123300"/>
            <a:ext cx="5192700" cy="3399600"/>
          </a:xfrm>
          <a:prstGeom prst="rightArrow">
            <a:avLst>
              <a:gd name="adj1" fmla="val 50000"/>
              <a:gd name="adj2" fmla="val 50000"/>
            </a:avLst>
          </a:prstGeom>
          <a:gradFill>
            <a:gsLst>
              <a:gs pos="0">
                <a:srgbClr val="FFF6DB"/>
              </a:gs>
              <a:gs pos="100000">
                <a:srgbClr val="FAD25C"/>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gad895ab85b_0_848"/>
          <p:cNvSpPr txBox="1">
            <a:spLocks noGrp="1"/>
          </p:cNvSpPr>
          <p:nvPr>
            <p:ph type="title"/>
          </p:nvPr>
        </p:nvSpPr>
        <p:spPr>
          <a:xfrm>
            <a:off x="419100" y="457200"/>
            <a:ext cx="8305800" cy="4176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0"/>
              </a:spcAft>
              <a:buSzPts val="2200"/>
              <a:buNone/>
            </a:pPr>
            <a:r>
              <a:rPr lang="en"/>
              <a:t>Moving Customers to CDP - What’s in it for you?</a:t>
            </a:r>
            <a:endParaRPr/>
          </a:p>
        </p:txBody>
      </p:sp>
      <p:sp>
        <p:nvSpPr>
          <p:cNvPr id="1573" name="Google Shape;1573;gad895ab85b_0_848"/>
          <p:cNvSpPr txBox="1">
            <a:spLocks noGrp="1"/>
          </p:cNvSpPr>
          <p:nvPr>
            <p:ph type="body" idx="2"/>
          </p:nvPr>
        </p:nvSpPr>
        <p:spPr>
          <a:xfrm>
            <a:off x="419100" y="1032950"/>
            <a:ext cx="4014900" cy="334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50"/>
              </a:spcBef>
              <a:spcAft>
                <a:spcPts val="0"/>
              </a:spcAft>
              <a:buSzPts val="1400"/>
              <a:buNone/>
            </a:pPr>
            <a:r>
              <a:rPr lang="en"/>
              <a:t>It's not just an upgrade - it’s about re-architecting the data infrastructure to be truly Hybrid / Cloud-Native</a:t>
            </a:r>
            <a:endParaRPr/>
          </a:p>
          <a:p>
            <a:pPr marL="0" lvl="0" indent="0" algn="l" rtl="0">
              <a:lnSpc>
                <a:spcPct val="100000"/>
              </a:lnSpc>
              <a:spcBef>
                <a:spcPts val="450"/>
              </a:spcBef>
              <a:spcAft>
                <a:spcPts val="0"/>
              </a:spcAft>
              <a:buSzPts val="1400"/>
              <a:buNone/>
            </a:pPr>
            <a:endParaRPr/>
          </a:p>
          <a:p>
            <a:pPr marL="0" lvl="0" indent="0" algn="l" rtl="0">
              <a:lnSpc>
                <a:spcPct val="100000"/>
              </a:lnSpc>
              <a:spcBef>
                <a:spcPts val="450"/>
              </a:spcBef>
              <a:spcAft>
                <a:spcPts val="0"/>
              </a:spcAft>
              <a:buSzPts val="1400"/>
              <a:buNone/>
            </a:pPr>
            <a:r>
              <a:rPr lang="en"/>
              <a:t>Great opportunity for both high-value consulting as well as project delivery services</a:t>
            </a:r>
            <a:endParaRPr/>
          </a:p>
          <a:p>
            <a:pPr marL="0" lvl="0" indent="0" algn="l" rtl="0">
              <a:lnSpc>
                <a:spcPct val="100000"/>
              </a:lnSpc>
              <a:spcBef>
                <a:spcPts val="450"/>
              </a:spcBef>
              <a:spcAft>
                <a:spcPts val="0"/>
              </a:spcAft>
              <a:buSzPts val="1400"/>
              <a:buNone/>
            </a:pPr>
            <a:endParaRPr/>
          </a:p>
          <a:p>
            <a:pPr marL="0" lvl="0" indent="0" algn="l" rtl="0">
              <a:lnSpc>
                <a:spcPct val="100000"/>
              </a:lnSpc>
              <a:spcBef>
                <a:spcPts val="450"/>
              </a:spcBef>
              <a:spcAft>
                <a:spcPts val="0"/>
              </a:spcAft>
              <a:buSzPts val="1400"/>
              <a:buNone/>
            </a:pPr>
            <a:r>
              <a:rPr lang="en"/>
              <a:t>Delivers a cloud-native platform for the client that can handle many varied data workloads</a:t>
            </a:r>
            <a:endParaRPr/>
          </a:p>
        </p:txBody>
      </p:sp>
      <p:sp>
        <p:nvSpPr>
          <p:cNvPr id="1574" name="Google Shape;1574;gad895ab85b_0_848"/>
          <p:cNvSpPr txBox="1">
            <a:spLocks noGrp="1"/>
          </p:cNvSpPr>
          <p:nvPr>
            <p:ph type="body" idx="2"/>
          </p:nvPr>
        </p:nvSpPr>
        <p:spPr>
          <a:xfrm>
            <a:off x="4650825" y="1261550"/>
            <a:ext cx="4355100" cy="334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50"/>
              </a:spcBef>
              <a:spcAft>
                <a:spcPts val="0"/>
              </a:spcAft>
              <a:buSzPts val="1400"/>
              <a:buNone/>
            </a:pPr>
            <a:r>
              <a:rPr lang="en"/>
              <a:t>Deeper strategic client engagements with longer, multiple cycles</a:t>
            </a:r>
            <a:endParaRPr/>
          </a:p>
          <a:p>
            <a:pPr marL="0" lvl="0" indent="0" algn="l" rtl="0">
              <a:lnSpc>
                <a:spcPct val="100000"/>
              </a:lnSpc>
              <a:spcBef>
                <a:spcPts val="450"/>
              </a:spcBef>
              <a:spcAft>
                <a:spcPts val="0"/>
              </a:spcAft>
              <a:buSzPts val="1400"/>
              <a:buNone/>
            </a:pPr>
            <a:endParaRPr/>
          </a:p>
          <a:p>
            <a:pPr marL="0" lvl="0" indent="0" algn="l" rtl="0">
              <a:lnSpc>
                <a:spcPct val="100000"/>
              </a:lnSpc>
              <a:spcBef>
                <a:spcPts val="450"/>
              </a:spcBef>
              <a:spcAft>
                <a:spcPts val="0"/>
              </a:spcAft>
              <a:buSzPts val="1400"/>
              <a:buNone/>
            </a:pPr>
            <a:r>
              <a:rPr lang="en"/>
              <a:t>Deliver both cloud strategy and data strategy without compromise</a:t>
            </a:r>
            <a:endParaRPr/>
          </a:p>
          <a:p>
            <a:pPr marL="0" lvl="0" indent="0" algn="l" rtl="0">
              <a:lnSpc>
                <a:spcPct val="100000"/>
              </a:lnSpc>
              <a:spcBef>
                <a:spcPts val="450"/>
              </a:spcBef>
              <a:spcAft>
                <a:spcPts val="0"/>
              </a:spcAft>
              <a:buSzPts val="1400"/>
              <a:buNone/>
            </a:pPr>
            <a:endParaRPr/>
          </a:p>
          <a:p>
            <a:pPr marL="0" lvl="0" indent="0" algn="l" rtl="0">
              <a:lnSpc>
                <a:spcPct val="100000"/>
              </a:lnSpc>
              <a:spcBef>
                <a:spcPts val="450"/>
              </a:spcBef>
              <a:spcAft>
                <a:spcPts val="0"/>
              </a:spcAft>
              <a:buSzPts val="1400"/>
              <a:buNone/>
            </a:pPr>
            <a:r>
              <a:rPr lang="en"/>
              <a:t>Lower-risk integration of multiple data workloads in a single platform</a:t>
            </a:r>
            <a:endParaRPr/>
          </a:p>
          <a:p>
            <a:pPr marL="0" lvl="0" indent="0" algn="l" rtl="0">
              <a:lnSpc>
                <a:spcPct val="100000"/>
              </a:lnSpc>
              <a:spcBef>
                <a:spcPts val="450"/>
              </a:spcBef>
              <a:spcAft>
                <a:spcPts val="0"/>
              </a:spcAft>
              <a:buSzPts val="1400"/>
              <a:buNone/>
            </a:pPr>
            <a:endParaRPr/>
          </a:p>
          <a:p>
            <a:pPr marL="0" lvl="0" indent="0" algn="l" rtl="0">
              <a:lnSpc>
                <a:spcPct val="100000"/>
              </a:lnSpc>
              <a:spcBef>
                <a:spcPts val="450"/>
              </a:spcBef>
              <a:spcAft>
                <a:spcPts val="0"/>
              </a:spcAft>
              <a:buSzPts val="1400"/>
              <a:buNone/>
            </a:pPr>
            <a:r>
              <a:rPr lang="en"/>
              <a:t>Take advantage of AWS/Azure funding</a:t>
            </a:r>
            <a:endParaRPr/>
          </a:p>
          <a:p>
            <a:pPr marL="0" lvl="0" indent="0" algn="l" rtl="0">
              <a:lnSpc>
                <a:spcPct val="100000"/>
              </a:lnSpc>
              <a:spcBef>
                <a:spcPts val="450"/>
              </a:spcBef>
              <a:spcAft>
                <a:spcPts val="0"/>
              </a:spcAft>
              <a:buSzPts val="1400"/>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7_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era-Dark-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era-Dark-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loudera-Dark-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Cloudera-Dark-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51282</TotalTime>
  <Words>4791</Words>
  <Application>Microsoft Macintosh PowerPoint</Application>
  <PresentationFormat>On-screen Show (16:9)</PresentationFormat>
  <Paragraphs>990</Paragraphs>
  <Slides>59</Slides>
  <Notes>53</Notes>
  <HiddenSlides>0</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59</vt:i4>
      </vt:variant>
    </vt:vector>
  </HeadingPairs>
  <TitlesOfParts>
    <vt:vector size="82" baseType="lpstr">
      <vt:lpstr>Arial Black</vt:lpstr>
      <vt:lpstr>Roboto</vt:lpstr>
      <vt:lpstr>Calibri</vt:lpstr>
      <vt:lpstr>Wingdings</vt:lpstr>
      <vt:lpstr>Noto Sans Symbols</vt:lpstr>
      <vt:lpstr>Roboto Medium</vt:lpstr>
      <vt:lpstr>Roboto Light</vt:lpstr>
      <vt:lpstr>Arial</vt:lpstr>
      <vt:lpstr>Lato</vt:lpstr>
      <vt:lpstr>Roboto Black</vt:lpstr>
      <vt:lpstr>Lato Black</vt:lpstr>
      <vt:lpstr>Lato Light</vt:lpstr>
      <vt:lpstr>Simple Light</vt:lpstr>
      <vt:lpstr>Cloudera-Dark-2019</vt:lpstr>
      <vt:lpstr>Cloudera-Dark-2019</vt:lpstr>
      <vt:lpstr>1_Cloudera-Dark-2019</vt:lpstr>
      <vt:lpstr>1_Cloudera-Light-2019</vt:lpstr>
      <vt:lpstr>3_Cloudera-Light-2019</vt:lpstr>
      <vt:lpstr>4_Cloudera-Light-2019</vt:lpstr>
      <vt:lpstr>2_Cloudera-Dark-2019</vt:lpstr>
      <vt:lpstr>2_Cloudera-Light-2019</vt:lpstr>
      <vt:lpstr>6_Cloudera-Light-2019</vt:lpstr>
      <vt:lpstr>7_Cloudera-Light-2019</vt:lpstr>
      <vt:lpstr>CDP Migration</vt:lpstr>
      <vt:lpstr>PowerPoint Presentation</vt:lpstr>
      <vt:lpstr>AGENDA</vt:lpstr>
      <vt:lpstr>PowerPoint Presentation</vt:lpstr>
      <vt:lpstr>CDP HYBRID CLOUD </vt:lpstr>
      <vt:lpstr>DATA HUB CLUSTERS AND EXPERIENCES</vt:lpstr>
      <vt:lpstr>CASE STUDY: FINANCIAL SERVICES CUSTOMER</vt:lpstr>
      <vt:lpstr>COMPETITIVE LANDSCAPE</vt:lpstr>
      <vt:lpstr>Moving Customers to CDP - What’s in it for you?</vt:lpstr>
      <vt:lpstr>Opportunities ahead of us</vt:lpstr>
      <vt:lpstr>THE PATH</vt:lpstr>
      <vt:lpstr>MIGRATION PROCESS OVERVIEW</vt:lpstr>
      <vt:lpstr>PowerPoint Presentation</vt:lpstr>
      <vt:lpstr>Migration to CDP Private Cloud</vt:lpstr>
      <vt:lpstr>PATHS TO CDP PRIVATE CLOUD BASE</vt:lpstr>
      <vt:lpstr>CDP RUNTIME 7.1</vt:lpstr>
      <vt:lpstr>CDP PRIVATE CLOUD DATA SERVICES ARCHITECTURE</vt:lpstr>
      <vt:lpstr>CDP PRIVATE CLOUD 1.3 DATA SERVICES ARCHITECTURE</vt:lpstr>
      <vt:lpstr>WORKLOAD MANAGEMENT IS MORE FLEXIBLE AFTER UPGRADING TO CDP</vt:lpstr>
      <vt:lpstr>PATH  TO CDP PRIVATE CLOUD BASE AND EXPERIENCES  </vt:lpstr>
      <vt:lpstr>Migration to CDP Public Cloud</vt:lpstr>
      <vt:lpstr>CDP Public Cloud – Key Benefits</vt:lpstr>
      <vt:lpstr>CDP - AWS HIGH LEVEL ARCHITECTURE </vt:lpstr>
      <vt:lpstr>CDP - AZURE HIGH LEVEL ARCHITECTURE </vt:lpstr>
      <vt:lpstr>MIGRATE TO PUBLIC CLOUD</vt:lpstr>
      <vt:lpstr>CDP Public Cloud Migration</vt:lpstr>
      <vt:lpstr>Using WXM to migrate to  CDP Public Cloud</vt:lpstr>
      <vt:lpstr>PLAN: HIGH LEVEL SCHEDULE FOR MIGRATION PILOT </vt:lpstr>
      <vt:lpstr>Tools to expedite Migration</vt:lpstr>
      <vt:lpstr>Automation Toolkit</vt:lpstr>
      <vt:lpstr>SINGLE PANE OF GLASS  </vt:lpstr>
      <vt:lpstr>SINGLE PANE OF GLASS FOR ALL REPLICATION POLICIES</vt:lpstr>
      <vt:lpstr>WIZARD BASED POLICY CREATION FOR DATA WAREHOUSE (HIVE &amp; IMPALA) </vt:lpstr>
      <vt:lpstr>WIZARD BASED POLICY CREATION FOR DATA ENGINEERING &amp; DATA SCIENCE (HDFS)</vt:lpstr>
      <vt:lpstr>WIZARD BASED POLICY CREATION FOR OPERATIONAL DATABASE (HBASE/PHOENIX)</vt:lpstr>
      <vt:lpstr>ACCELERATE UPGRADES WITH  WORKLOAD MANAGER </vt:lpstr>
      <vt:lpstr>PowerPoint Presentation</vt:lpstr>
      <vt:lpstr>PowerPoint Presentation</vt:lpstr>
      <vt:lpstr>Additional Details on Migration</vt:lpstr>
      <vt:lpstr>VERSION CHANGES (1 OF 2)</vt:lpstr>
      <vt:lpstr>VERSION CHANGES (2 of 2)</vt:lpstr>
      <vt:lpstr>COMPONENT MIGRATION RECOMMENDATIONS</vt:lpstr>
      <vt:lpstr>ON-PREM UPGRADE PREPARATION</vt:lpstr>
      <vt:lpstr>PowerPoint Presentation</vt:lpstr>
      <vt:lpstr>PowerPoint Presentation</vt:lpstr>
      <vt:lpstr>PowerPoint Presentation</vt:lpstr>
      <vt:lpstr>PowerPoint Presentation</vt:lpstr>
      <vt:lpstr>PRECAUTIONS FOR IN-PLACE UPGRADE</vt:lpstr>
      <vt:lpstr>OVERALL IDEA OF MIGRATION UPGRADE</vt:lpstr>
      <vt:lpstr>Customer Story</vt:lpstr>
      <vt:lpstr>CLOUDERA POWERING DATA-DRIVEN CUSTOMERS</vt:lpstr>
      <vt:lpstr>PowerPoint Presentation</vt:lpstr>
      <vt:lpstr>Cloudera PS &amp; Training</vt:lpstr>
      <vt:lpstr>SMARTSERVICES</vt:lpstr>
      <vt:lpstr>PowerPoint Presentation</vt:lpstr>
      <vt:lpstr>CLOUDERA EDUCATIONAL SERVICES</vt:lpstr>
      <vt:lpstr>Key Resources</vt:lpstr>
      <vt:lpstr>Key Bookmarks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CDP Migration</dc:title>
  <cp:lastModifiedBy>Vinay Rayker</cp:lastModifiedBy>
  <cp:revision>34</cp:revision>
  <dcterms:modified xsi:type="dcterms:W3CDTF">2021-09-20T04:11:54Z</dcterms:modified>
</cp:coreProperties>
</file>